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058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059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50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22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17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850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9218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847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461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96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013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B160E-A589-4BED-AE20-C4BBAA3F7603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A6100-90E2-46DE-A62C-E9FD896A5B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27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1g9V43N1Qa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https://i.pinimg.com/564x/c0/3c/c2/c03cc20cd47eaab9b82c1dbe0017e5d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910"/>
          <a:stretch/>
        </p:blipFill>
        <p:spPr bwMode="auto">
          <a:xfrm>
            <a:off x="0" y="13062"/>
            <a:ext cx="12192000" cy="684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943070" y="461111"/>
            <a:ext cx="4305859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Preescolar.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preescolar.</a:t>
            </a:r>
            <a:r>
              <a:rPr kumimoji="0" lang="es-MX" altLang="es-MX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Sexto semestre.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Imagen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261"/>
          <a:stretch>
            <a:fillRect/>
          </a:stretch>
        </p:blipFill>
        <p:spPr bwMode="auto">
          <a:xfrm>
            <a:off x="5755138" y="1484846"/>
            <a:ext cx="94297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127218" y="2750114"/>
            <a:ext cx="8198816" cy="3385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TRABAJO:</a:t>
            </a:r>
            <a:r>
              <a:rPr kumimoji="0" lang="es-MX" altLang="es-MX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expresión teatral, lectura dramatizada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Teatro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Maestro: 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Miguel Andr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 Rivera Castro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 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Paulina Guerrero S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á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nchez   #9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Grado y Secci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n: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3°A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Unidad de aprendizaje II:  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apreciaci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kumimoji="0" lang="es-MX" altLang="es-MX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 teatral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Competencias de unidad: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  <a:endParaRPr kumimoji="0" lang="es-MX" alt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  <a:endParaRPr kumimoji="0" lang="es-MX" alt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Actúa de manera ética ante la diversidad de situaciones que se presentan en la práctica profesional.</a:t>
            </a:r>
            <a:endParaRPr kumimoji="0" lang="es-MX" alt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Reconoce la importancia de la expresión y apreciación artística en la educación, comprendiendo que se encuentran íntimamente ligadas entre sí y que son indispensables para el desarrollo humano.</a:t>
            </a:r>
            <a:endParaRPr kumimoji="0" lang="es-MX" alt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Comprende la importancia del teatro en el desarrollo integral de los niños y niñas en educación preescolar.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s-MX" alt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de junio, 2021						Saltillo, Coahuila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48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i.pinimg.com/564x/c0/3c/c2/c03cc20cd47eaab9b82c1dbe0017e5d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910"/>
          <a:stretch/>
        </p:blipFill>
        <p:spPr bwMode="auto">
          <a:xfrm>
            <a:off x="0" y="13062"/>
            <a:ext cx="12192000" cy="684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3590442" y="3244334"/>
            <a:ext cx="50111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 smtClean="0">
                <a:hlinkClick r:id="rId4"/>
              </a:rPr>
              <a:t>https://www.youtube.com/watch?v=1g9V43N1Qag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835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i.pinimg.com/564x/c0/3c/c2/c03cc20cd47eaab9b82c1dbe0017e5d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910"/>
          <a:stretch/>
        </p:blipFill>
        <p:spPr bwMode="auto">
          <a:xfrm>
            <a:off x="0" y="13062"/>
            <a:ext cx="12192000" cy="684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/>
          <p:nvPr/>
        </p:nvPicPr>
        <p:blipFill rotWithShape="1">
          <a:blip r:embed="rId4"/>
          <a:srcRect l="36481" t="27255" r="37988" b="12573"/>
          <a:stretch/>
        </p:blipFill>
        <p:spPr bwMode="auto">
          <a:xfrm>
            <a:off x="3600086" y="126275"/>
            <a:ext cx="5152027" cy="66506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62500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182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guerrero sanchez</dc:creator>
  <cp:lastModifiedBy>paulina guerrero sanchez</cp:lastModifiedBy>
  <cp:revision>2</cp:revision>
  <dcterms:created xsi:type="dcterms:W3CDTF">2021-06-04T04:02:28Z</dcterms:created>
  <dcterms:modified xsi:type="dcterms:W3CDTF">2021-06-04T04:12:03Z</dcterms:modified>
</cp:coreProperties>
</file>