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243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74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1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59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68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2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17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62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2E49-0F29-4E4E-813B-B3C6E320A1B2}" type="datetimeFigureOut">
              <a:rPr lang="es-MX" smtClean="0"/>
              <a:t>01/06/2021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F596-D655-465B-9B31-BADF98AE09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387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mvill\Desktop\ENEP 2019-2020\ESCUDO DE LA NORMAL DE PREESCOLAR. 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5931" y="1168800"/>
            <a:ext cx="832138" cy="8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82880" y="130629"/>
            <a:ext cx="8778240" cy="6544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Grupo de niños leyendo libros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5" y="235131"/>
            <a:ext cx="2405875" cy="23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ños leyendo y jugando con libros. 446464 Vector en Vectee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" y="5088832"/>
            <a:ext cx="3004457" cy="14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35131"/>
            <a:ext cx="8843554" cy="6439989"/>
          </a:xfrm>
        </p:spPr>
        <p:txBody>
          <a:bodyPr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Ciclo escolar 2020-2021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Curso: Creación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literaria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Evidencia unidad 2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“Creación de un personaje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Silvia Banda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Servín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Alumnas: </a:t>
            </a:r>
            <a:endParaRPr lang="es-E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Argelia Azucena Esquivel Castillo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Paulina Flores Dávila 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Paulina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Guerrero Sánchez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Grado y sección: 3 “A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s-MX" sz="800" b="1" dirty="0"/>
              <a:t>Competencias de unidad:</a:t>
            </a:r>
            <a:endParaRPr lang="es-MX" sz="800" dirty="0"/>
          </a:p>
          <a:p>
            <a:r>
              <a:rPr lang="es-MX" sz="800" dirty="0"/>
              <a:t>Detecta los procesos de aprendizaje de sus alumnos para favorecer su desarrollo cognitivo y socioemocional.</a:t>
            </a:r>
          </a:p>
          <a:p>
            <a:r>
              <a:rPr lang="es-MX" sz="800" dirty="0"/>
              <a:t>-Plantea las necesidades formativas de los alumnos de acuerdo con los procesos cognitivos implícitos en el desarrollo del lenguaje oral y escrito.</a:t>
            </a:r>
          </a:p>
          <a:p>
            <a:r>
              <a:rPr lang="es-MX" sz="800" dirty="0"/>
              <a:t>Integra recursos de la investigación educativa para enriquecer su práctica profesional, expresando su interés por el conocimiento, la ciencia y la mejora de la educación</a:t>
            </a:r>
          </a:p>
          <a:p>
            <a:r>
              <a:rPr lang="es-MX" sz="800" dirty="0"/>
              <a:t>- Usa los resultados de la investigación para profundizar en el conocimiento y los procesos de aprendizaje de sus alumnos.</a:t>
            </a:r>
          </a:p>
          <a:p>
            <a:r>
              <a:rPr lang="es-MX" sz="800" dirty="0"/>
              <a:t>-Utiliza los recursos metodológicos y técnicos de la investigación para explicar, comprender situaciones educativas y mejorar su </a:t>
            </a:r>
            <a:r>
              <a:rPr lang="es-MX" sz="800" dirty="0" smtClean="0"/>
              <a:t>docencia</a:t>
            </a:r>
            <a:r>
              <a:rPr lang="es-MX" dirty="0" smtClean="0"/>
              <a:t>.</a:t>
            </a:r>
          </a:p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 Mayo del 2021             Saltillo, Coahuila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31305661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411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" y="0"/>
            <a:ext cx="2874365" cy="6858000"/>
          </a:xfrm>
        </p:spPr>
      </p:pic>
      <p:pic>
        <p:nvPicPr>
          <p:cNvPr id="1026" name="Picture 2" descr="Forest Thing Font Generator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4" r="42972" b="1"/>
          <a:stretch/>
        </p:blipFill>
        <p:spPr bwMode="auto">
          <a:xfrm>
            <a:off x="3066643" y="293915"/>
            <a:ext cx="4405311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est Thing Font Generator Previe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2" t="-7619"/>
          <a:stretch/>
        </p:blipFill>
        <p:spPr bwMode="auto">
          <a:xfrm>
            <a:off x="5421086" y="1012372"/>
            <a:ext cx="3431177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461657" y="2365219"/>
            <a:ext cx="5390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serpiente de color azul con manchas verdes que vive cerca de una ciudad, le gusta mucho explorar, también es muy curiosa y le gusta comer todo lo que esta su paso.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61657" y="4539126"/>
            <a:ext cx="523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Escogimos este personaje, por el motivo de que no queríamos que fuera el típico animal de los cuentos infantiles y le diera otro concepto.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79242"/>
            <a:ext cx="9143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                                                   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CREACIÓN LITERARIA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6º SEMESTRE                     mayo de 2021 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EVALUAR VIDEO SOBRE LA CREACIÓN Y PRESENTACIÓN DE UN PERSONAJE</a:t>
            </a:r>
            <a:endParaRPr lang="es-MX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9229"/>
              </p:ext>
            </p:extLst>
          </p:nvPr>
        </p:nvGraphicFramePr>
        <p:xfrm>
          <a:off x="-1" y="1335186"/>
          <a:ext cx="9144000" cy="5701305"/>
        </p:xfrm>
        <a:graphic>
          <a:graphicData uri="http://schemas.openxmlformats.org/drawingml/2006/table">
            <a:tbl>
              <a:tblPr firstRow="1" firstCol="1" bandRow="1"/>
              <a:tblGrid>
                <a:gridCol w="443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6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INDICADORES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 TIENE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LO TIENE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OBSERVACIONES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1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TEXTO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Posee un título  creativo, llamativo y está relacionado al  cuento.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2. Contiene  variedad de personajes a parte del principal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(antagonista, secundarios  e incidentales).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Presenta el cuento a partir de un  planteamiento, desarrollo y desenlace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Se identifica fácilmente el problema o conflicto  que los personajes enfrentan.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Se observa la secuencia lógica de las acciones en la trama de la historia.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6. Maneja algunos marcadores temporales  en la narración.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Se aprecian muchos detalles creativos y/o descripciones que contribuyen al disfrute de la historia.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1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VIDEO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Hay nitidez  en las imágenes presentadas en el video 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Utiliza recursos materiales o didácticos para presentar la historia (marioneta, imágenes, títeres, etc.)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Emplea música de fondo para recrear la historia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 Hace diferentes modulaciones de voz según el personaje que aparece.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 Maneja un volumen de voz durante toda la narración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 Presenta un video editado (sin cortes)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 Respeta el tiempo establecido de máximo de 15 minutos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72125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053" marR="390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073" name="Image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r="16543"/>
          <a:stretch/>
        </p:blipFill>
        <p:spPr bwMode="auto">
          <a:xfrm>
            <a:off x="444136" y="179242"/>
            <a:ext cx="862149" cy="10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76513" y="219869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2486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34177" r="18033" b="470"/>
          <a:stretch/>
        </p:blipFill>
        <p:spPr>
          <a:xfrm>
            <a:off x="2478506" y="2035357"/>
            <a:ext cx="3910263" cy="396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/>
          <p:cNvSpPr/>
          <p:nvPr/>
        </p:nvSpPr>
        <p:spPr>
          <a:xfrm>
            <a:off x="1447724" y="1342860"/>
            <a:ext cx="59718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“LA SERPIENTE CLEMENTE”</a:t>
            </a:r>
            <a:endParaRPr lang="es-MX" sz="405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clement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731" y="2743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854"/>
      </p:ext>
    </p:extLst>
  </p:cSld>
  <p:clrMapOvr>
    <a:masterClrMapping/>
  </p:clrMapOvr>
  <p:transition spd="slow" advClick="0" advTm="3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5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0807" t="32971" r="26796" b="21368"/>
          <a:stretch/>
        </p:blipFill>
        <p:spPr>
          <a:xfrm>
            <a:off x="3552373" y="5806872"/>
            <a:ext cx="791027" cy="689324"/>
          </a:xfrm>
          <a:prstGeom prst="ellipse">
            <a:avLst/>
          </a:prstGeom>
        </p:spPr>
      </p:pic>
      <p:pic>
        <p:nvPicPr>
          <p:cNvPr id="3" name="clement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788" y="15675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45614" r="9454"/>
          <a:stretch/>
        </p:blipFill>
        <p:spPr>
          <a:xfrm>
            <a:off x="2262972" y="2112664"/>
            <a:ext cx="3745942" cy="3888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lement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109" y="3135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crush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7661" r="12574"/>
          <a:stretch/>
        </p:blipFill>
        <p:spPr>
          <a:xfrm>
            <a:off x="631829" y="2803020"/>
            <a:ext cx="3940171" cy="366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pau davi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29" y="158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0807" t="32971" r="26796" b="21368"/>
          <a:stretch/>
        </p:blipFill>
        <p:spPr>
          <a:xfrm>
            <a:off x="4136076" y="5851558"/>
            <a:ext cx="1154934" cy="1006442"/>
          </a:xfrm>
          <a:prstGeom prst="ellipse">
            <a:avLst/>
          </a:prstGeom>
        </p:spPr>
      </p:pic>
      <p:pic>
        <p:nvPicPr>
          <p:cNvPr id="3" name="2 pau davi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" y="130629"/>
            <a:ext cx="67056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4000">
        <p15:prstTrans prst="fracture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3355">
            <a:off x="2450148" y="4622552"/>
            <a:ext cx="928400" cy="1255505"/>
          </a:xfrm>
          <a:prstGeom prst="rect">
            <a:avLst/>
          </a:prstGeom>
        </p:spPr>
      </p:pic>
      <p:pic>
        <p:nvPicPr>
          <p:cNvPr id="2" name="arge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337" y="158931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31111" r="11326" b="468"/>
          <a:stretch/>
        </p:blipFill>
        <p:spPr>
          <a:xfrm>
            <a:off x="5318947" y="4182703"/>
            <a:ext cx="2111457" cy="237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split orient="vert"/>
      </p:transition>
    </mc:Choice>
    <mc:Fallback xmlns="">
      <p:transition spd="slow" advClick="0" advTm="4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9" b="8772"/>
          <a:stretch/>
        </p:blipFill>
        <p:spPr>
          <a:xfrm>
            <a:off x="1759910" y="3447048"/>
            <a:ext cx="2375654" cy="257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7" b="9236"/>
          <a:stretch/>
        </p:blipFill>
        <p:spPr>
          <a:xfrm>
            <a:off x="4264128" y="3465096"/>
            <a:ext cx="2375654" cy="255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rg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651" y="18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8000">
        <p15:prstTrans prst="curtains"/>
      </p:transition>
    </mc:Choice>
    <mc:Fallback xmlns=""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549</Words>
  <Application>Microsoft Office PowerPoint</Application>
  <PresentationFormat>Presentación en pantalla (4:3)</PresentationFormat>
  <Paragraphs>129</Paragraphs>
  <Slides>10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Flores</dc:creator>
  <cp:lastModifiedBy>Heath</cp:lastModifiedBy>
  <cp:revision>12</cp:revision>
  <dcterms:created xsi:type="dcterms:W3CDTF">2021-05-31T03:28:32Z</dcterms:created>
  <dcterms:modified xsi:type="dcterms:W3CDTF">2021-06-01T17:59:39Z</dcterms:modified>
</cp:coreProperties>
</file>