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0" r:id="rId13"/>
    <p:sldId id="268" r:id="rId14"/>
    <p:sldId id="266" r:id="rId15"/>
    <p:sldId id="271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C2"/>
    <a:srgbClr val="F7B873"/>
    <a:srgbClr val="AC9D8C"/>
    <a:srgbClr val="0751BD"/>
    <a:srgbClr val="2C353D"/>
    <a:srgbClr val="2D353D"/>
    <a:srgbClr val="E1EEFF"/>
    <a:srgbClr val="EFD6B7"/>
    <a:srgbClr val="7EC8E5"/>
    <a:srgbClr val="CE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61969" autoAdjust="0"/>
  </p:normalViewPr>
  <p:slideViewPr>
    <p:cSldViewPr snapToGrid="0">
      <p:cViewPr>
        <p:scale>
          <a:sx n="56" d="100"/>
          <a:sy n="56" d="100"/>
        </p:scale>
        <p:origin x="154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329B-257C-4846-96BD-7096E034AFA7}" type="datetimeFigureOut">
              <a:rPr lang="es-MX" smtClean="0"/>
              <a:t>31/05/2021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F38C0-8C12-493D-BFE4-EB10906D15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63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38C0-8C12-493D-BFE4-EB10906D154A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22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F38C0-8C12-493D-BFE4-EB10906D154A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67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../media/media4.mp4"/><Relationship Id="rId7" Type="http://schemas.microsoft.com/office/2007/relationships/hdphoto" Target="../media/hdphoto4.wdp"/><Relationship Id="rId12" Type="http://schemas.microsoft.com/office/2007/relationships/hdphoto" Target="../media/hdphoto8.wdp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microsoft.com/office/2007/relationships/media" Target="../media/media4.mp4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5.mp4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5.mp4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15.png"/><Relationship Id="rId5" Type="http://schemas.openxmlformats.org/officeDocument/2006/relationships/image" Target="../media/image24.jpe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audio" Target="../media/media7.mp4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microsoft.com/office/2007/relationships/media" Target="../media/media7.mp4"/><Relationship Id="rId1" Type="http://schemas.openxmlformats.org/officeDocument/2006/relationships/tags" Target="../tags/tag3.x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3" Type="http://schemas.openxmlformats.org/officeDocument/2006/relationships/audio" Target="../media/media8.mp4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microsoft.com/office/2007/relationships/media" Target="../media/media8.mp4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microsoft.com/office/2007/relationships/hdphoto" Target="../media/hdphoto10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9.mp4"/><Relationship Id="rId7" Type="http://schemas.microsoft.com/office/2007/relationships/hdphoto" Target="../media/hdphoto4.wdp"/><Relationship Id="rId2" Type="http://schemas.microsoft.com/office/2007/relationships/media" Target="../media/media9.mp4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10.mp4"/><Relationship Id="rId7" Type="http://schemas.openxmlformats.org/officeDocument/2006/relationships/image" Target="../media/image26.jpeg"/><Relationship Id="rId2" Type="http://schemas.microsoft.com/office/2007/relationships/media" Target="../media/media10.mp4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2.mp4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audio" Target="../media/media2.mp4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microsoft.com/office/2007/relationships/media" Target="../media/media2.mp4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NULL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3.mp4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microsoft.com/office/2007/relationships/media" Target="../media/media3.mp4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microsoft.com/office/2007/relationships/media" Target="../media/media4.mp4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6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813650-C6DA-4A64-8C39-6B7DA2C7B9B9}"/>
              </a:ext>
            </a:extLst>
          </p:cNvPr>
          <p:cNvSpPr/>
          <p:nvPr/>
        </p:nvSpPr>
        <p:spPr>
          <a:xfrm>
            <a:off x="2350347" y="738293"/>
            <a:ext cx="84598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ESCUELA NORMAL DE EDUCACIÓN PREESCOLAR</a:t>
            </a:r>
          </a:p>
          <a:p>
            <a:pPr algn="ctr"/>
            <a:r>
              <a:rPr lang="es-MX" dirty="0"/>
              <a:t>Licenciatura en Educación Preescolar</a:t>
            </a:r>
          </a:p>
          <a:p>
            <a:pPr algn="ctr"/>
            <a:r>
              <a:rPr lang="es-MX" dirty="0"/>
              <a:t>Ciclo 2020 – 2021</a:t>
            </a:r>
          </a:p>
          <a:p>
            <a:pPr algn="ctr"/>
            <a:r>
              <a:rPr lang="es-MX" dirty="0"/>
              <a:t>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b="1" i="1" dirty="0"/>
              <a:t>Curso: </a:t>
            </a:r>
            <a:r>
              <a:rPr lang="es-MX" dirty="0"/>
              <a:t>Creación Literaria </a:t>
            </a:r>
          </a:p>
          <a:p>
            <a:pPr algn="ctr"/>
            <a:r>
              <a:rPr lang="es-MX" b="1" i="1" dirty="0"/>
              <a:t>Docente: </a:t>
            </a:r>
            <a:r>
              <a:rPr lang="es-MX" dirty="0"/>
              <a:t>Silvia Banda Servín </a:t>
            </a:r>
          </a:p>
          <a:p>
            <a:pPr algn="ctr"/>
            <a:r>
              <a:rPr lang="es-MX" b="1" i="1" dirty="0"/>
              <a:t>Alumnas: </a:t>
            </a:r>
          </a:p>
          <a:p>
            <a:pPr algn="ctr"/>
            <a:r>
              <a:rPr lang="es-MX" dirty="0"/>
              <a:t>Daiva Ramírez Treviño #15</a:t>
            </a:r>
          </a:p>
          <a:p>
            <a:pPr algn="ctr"/>
            <a:r>
              <a:rPr lang="es-MX" dirty="0"/>
              <a:t>Andrea Flores Sandoval #5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EVIDENCIA SEGUNDA UNIDAD</a:t>
            </a:r>
          </a:p>
          <a:p>
            <a:pPr algn="ctr"/>
            <a:r>
              <a:rPr lang="es-MX" dirty="0"/>
              <a:t>Unidad II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Fecha: 30 de Mayo de 2021.                               Saltillo, Coahuila.</a:t>
            </a:r>
          </a:p>
        </p:txBody>
      </p:sp>
      <p:pic>
        <p:nvPicPr>
          <p:cNvPr id="6" name="Imagen 5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DDF88F5B-986C-406C-984C-E6B0C1D894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12" y="1659466"/>
            <a:ext cx="1592474" cy="1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2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"/>
    </mc:Choice>
    <mc:Fallback>
      <p:transition spd="slow" advTm="10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C5D30-FC04-4811-8885-F8FE959A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1" name="WhatsApp Audio 2021-05-31 at 01.28.28">
            <a:hlinkClick r:id="" action="ppaction://media"/>
            <a:extLst>
              <a:ext uri="{FF2B5EF4-FFF2-40B4-BE49-F238E27FC236}">
                <a16:creationId xmlns:a16="http://schemas.microsoft.com/office/drawing/2014/main" id="{83C335E7-C0BE-4BFC-A1A1-D73B0146410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5624" end="22691.1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022" y="282473"/>
            <a:ext cx="406400" cy="406400"/>
          </a:xfrm>
        </p:spPr>
      </p:pic>
      <p:pic>
        <p:nvPicPr>
          <p:cNvPr id="12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0F639276-96DE-4E58-9C20-C76CB7A5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36" y="3275634"/>
            <a:ext cx="1344143" cy="3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eño dentro de la ilustración de contorno de dibujos animados de coche.  vista del controlador con navegador, timón, tablero de instrumentos. |  Vector Premium">
            <a:extLst>
              <a:ext uri="{FF2B5EF4-FFF2-40B4-BE49-F238E27FC236}">
                <a16:creationId xmlns:a16="http://schemas.microsoft.com/office/drawing/2014/main" id="{7437F038-9CF4-4461-8C22-0AD50292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2" y="0"/>
            <a:ext cx="10381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6FD659D-279B-42CB-9D48-A5C20B74BFE9}"/>
              </a:ext>
            </a:extLst>
          </p:cNvPr>
          <p:cNvSpPr/>
          <p:nvPr/>
        </p:nvSpPr>
        <p:spPr>
          <a:xfrm>
            <a:off x="1008082" y="1883278"/>
            <a:ext cx="434855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93D469-EAC6-47FD-8301-18C8D62356C2}"/>
              </a:ext>
            </a:extLst>
          </p:cNvPr>
          <p:cNvSpPr/>
          <p:nvPr/>
        </p:nvSpPr>
        <p:spPr>
          <a:xfrm>
            <a:off x="4495828" y="1883278"/>
            <a:ext cx="387751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7F01896-7BB8-4E8D-BF7A-B08B365F5AA0}"/>
              </a:ext>
            </a:extLst>
          </p:cNvPr>
          <p:cNvSpPr/>
          <p:nvPr/>
        </p:nvSpPr>
        <p:spPr>
          <a:xfrm>
            <a:off x="4885601" y="485673"/>
            <a:ext cx="2626935" cy="890029"/>
          </a:xfrm>
          <a:prstGeom prst="roundRect">
            <a:avLst/>
          </a:prstGeom>
          <a:solidFill>
            <a:srgbClr val="E1EEFF"/>
          </a:solidFill>
          <a:ln>
            <a:solidFill>
              <a:srgbClr val="E1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21350D9-F951-4AD6-9139-72F0731EC224}"/>
              </a:ext>
            </a:extLst>
          </p:cNvPr>
          <p:cNvSpPr/>
          <p:nvPr/>
        </p:nvSpPr>
        <p:spPr>
          <a:xfrm>
            <a:off x="7632364" y="1799863"/>
            <a:ext cx="387751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FFA6447-1116-419E-827D-B2E41FE827B8}"/>
              </a:ext>
            </a:extLst>
          </p:cNvPr>
          <p:cNvCxnSpPr/>
          <p:nvPr/>
        </p:nvCxnSpPr>
        <p:spPr>
          <a:xfrm>
            <a:off x="4885601" y="1883278"/>
            <a:ext cx="0" cy="5058137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ocadillo: ovalado 23">
            <a:extLst>
              <a:ext uri="{FF2B5EF4-FFF2-40B4-BE49-F238E27FC236}">
                <a16:creationId xmlns:a16="http://schemas.microsoft.com/office/drawing/2014/main" id="{F15CB9E4-16D5-4ABD-9D7A-3129370F256F}"/>
              </a:ext>
            </a:extLst>
          </p:cNvPr>
          <p:cNvSpPr/>
          <p:nvPr/>
        </p:nvSpPr>
        <p:spPr>
          <a:xfrm flipH="1">
            <a:off x="4581984" y="4158029"/>
            <a:ext cx="1980284" cy="1300504"/>
          </a:xfrm>
          <a:prstGeom prst="wedgeEllipseCallout">
            <a:avLst>
              <a:gd name="adj1" fmla="val 77951"/>
              <a:gd name="adj2" fmla="val 511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Mmmm esta bien </a:t>
            </a:r>
          </a:p>
          <a:p>
            <a:pPr algn="ctr"/>
            <a:endParaRPr lang="es-MX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1854B6A-D064-4A8D-ABEB-1C2EDE502760}"/>
              </a:ext>
            </a:extLst>
          </p:cNvPr>
          <p:cNvCxnSpPr/>
          <p:nvPr/>
        </p:nvCxnSpPr>
        <p:spPr>
          <a:xfrm>
            <a:off x="7946205" y="1883278"/>
            <a:ext cx="0" cy="5058137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ocadillo: ovalado 20">
            <a:extLst>
              <a:ext uri="{FF2B5EF4-FFF2-40B4-BE49-F238E27FC236}">
                <a16:creationId xmlns:a16="http://schemas.microsoft.com/office/drawing/2014/main" id="{2708328A-AE87-47D5-A4D5-27080595CEBB}"/>
              </a:ext>
            </a:extLst>
          </p:cNvPr>
          <p:cNvSpPr/>
          <p:nvPr/>
        </p:nvSpPr>
        <p:spPr>
          <a:xfrm>
            <a:off x="6740699" y="3902763"/>
            <a:ext cx="2659307" cy="1166282"/>
          </a:xfrm>
          <a:prstGeom prst="wedgeEllipseCallout">
            <a:avLst>
              <a:gd name="adj1" fmla="val 44535"/>
              <a:gd name="adj2" fmla="val 659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Puedo esconderme en tu casa. 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41EDF9A8-4BC7-4D32-B476-8EB7D18A35DD}"/>
              </a:ext>
            </a:extLst>
          </p:cNvPr>
          <p:cNvCxnSpPr>
            <a:cxnSpLocks/>
          </p:cNvCxnSpPr>
          <p:nvPr/>
        </p:nvCxnSpPr>
        <p:spPr>
          <a:xfrm flipH="1" flipV="1">
            <a:off x="1008082" y="6340927"/>
            <a:ext cx="10510915" cy="24498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2DD39EBE-3E11-4984-B1BF-A48BCC093AE2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8471" y="4412346"/>
            <a:ext cx="3130064" cy="269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Nerviosa Caricatura Cara Divertida Con Expresión De Pánico. Ilustración  Aislada En El Fondo Blanco Fotos, Retratos, Imágenes Y Fotografía De  Archivo Libres De Derecho. Image 74012613.">
            <a:extLst>
              <a:ext uri="{FF2B5EF4-FFF2-40B4-BE49-F238E27FC236}">
                <a16:creationId xmlns:a16="http://schemas.microsoft.com/office/drawing/2014/main" id="{EB4143D8-FA48-4E9D-B19A-0D6370EDF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462" b="80231" l="32538" r="66462">
                        <a14:foregroundMark x1="34231" y1="75385" x2="34231" y2="75385"/>
                        <a14:foregroundMark x1="33077" y1="74769" x2="33077" y2="74769"/>
                        <a14:foregroundMark x1="32538" y1="74769" x2="32538" y2="74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70468" r="29462" b="18627"/>
          <a:stretch/>
        </p:blipFill>
        <p:spPr bwMode="auto">
          <a:xfrm flipH="1">
            <a:off x="9571124" y="5704345"/>
            <a:ext cx="835577" cy="23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2806A226-E6D2-444C-9735-4756BE75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-33119" r="-861" b="33119"/>
          <a:stretch/>
        </p:blipFill>
        <p:spPr bwMode="auto">
          <a:xfrm>
            <a:off x="1784916" y="1029933"/>
            <a:ext cx="2516025" cy="59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97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3"/>
    </mc:Choice>
    <mc:Fallback>
      <p:transition spd="slow" advTm="10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53" objId="31"/>
        <p14:stopEvt time="8290" objId="31"/>
        <p14:playEvt time="8813" objId="31"/>
        <p14:stopEvt time="10233" objId="31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6161B-A88E-49BE-8287-15F71A62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WhatsApp Audio 2021-05-31 at 01.28.28">
            <a:hlinkClick r:id="" action="ppaction://media"/>
            <a:extLst>
              <a:ext uri="{FF2B5EF4-FFF2-40B4-BE49-F238E27FC236}">
                <a16:creationId xmlns:a16="http://schemas.microsoft.com/office/drawing/2014/main" id="{EBE95506-5C45-46C9-8F90-753253D3B726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4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275" y="250658"/>
            <a:ext cx="406400" cy="406400"/>
          </a:xfrm>
        </p:spPr>
      </p:pic>
      <p:pic>
        <p:nvPicPr>
          <p:cNvPr id="8196" name="Picture 4" descr="Ilustración De Un Dormitorio De Dibujos Animados Los Niños Con Elementos De  Estilo De Vida, Muchacho O Muchacha, Juguetes, Cama, Libros, Escritorio,  Estantería, Oso De Peluche Ilustraciones Vectoriales, Clip Art Vectorizado  Libre">
            <a:extLst>
              <a:ext uri="{FF2B5EF4-FFF2-40B4-BE49-F238E27FC236}">
                <a16:creationId xmlns:a16="http://schemas.microsoft.com/office/drawing/2014/main" id="{52C16B74-2323-4176-8420-10100F14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0"/>
            <a:ext cx="971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BE41678F-AC97-419A-B669-1DB27CEA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5" y="2673751"/>
            <a:ext cx="1344143" cy="3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chilas de dibujos animados 3D, bonitas bolsas de estudiante, 2D, mochila  de dibujo, para mujer, estilo cómic, unisex, Azul lago, Talla unica:  Amazon.com.mx: Ropa, Zapatos y Accesorios">
            <a:extLst>
              <a:ext uri="{FF2B5EF4-FFF2-40B4-BE49-F238E27FC236}">
                <a16:creationId xmlns:a16="http://schemas.microsoft.com/office/drawing/2014/main" id="{F3362FB2-2882-4E2A-89B1-CA2D2FAD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8" b="89114" l="9284" r="98939">
                        <a14:foregroundMark x1="93634" y1="74937" x2="93634" y2="74937"/>
                        <a14:foregroundMark x1="71618" y1="7089" x2="71618" y2="7089"/>
                        <a14:foregroundMark x1="48806" y1="4810" x2="48806" y2="4810"/>
                        <a14:foregroundMark x1="97613" y1="62785" x2="98674" y2="49620"/>
                        <a14:foregroundMark x1="98674" y1="49620" x2="98115" y2="47639"/>
                        <a14:foregroundMark x1="90716" y1="53165" x2="90716" y2="53165"/>
                        <a14:foregroundMark x1="84881" y1="51646" x2="84881" y2="51646"/>
                        <a14:foregroundMark x1="84085" y1="58481" x2="84085" y2="44557"/>
                        <a14:foregroundMark x1="84085" y1="44557" x2="79841" y2="30633"/>
                        <a14:foregroundMark x1="79841" y1="30633" x2="87533" y2="19494"/>
                        <a14:foregroundMark x1="87533" y1="19494" x2="97030" y2="26193"/>
                        <a14:foregroundMark x1="98408" y1="48861" x2="94695" y2="31646"/>
                        <a14:foregroundMark x1="68966" y1="4810" x2="68966" y2="4810"/>
                        <a14:foregroundMark x1="45889" y1="7848" x2="71618" y2="5316"/>
                        <a14:foregroundMark x1="71618" y1="5570" x2="49072" y2="2278"/>
                        <a14:backgroundMark x1="97878" y1="26076" x2="99735" y2="38228"/>
                        <a14:backgroundMark x1="98674" y1="45570" x2="97347" y2="32405"/>
                        <a14:backgroundMark x1="97347" y1="32405" x2="98674" y2="47595"/>
                        <a14:backgroundMark x1="97878" y1="28608" x2="95225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72" y="3249668"/>
            <a:ext cx="1163408" cy="12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8F26C6C8-B477-45B8-87EA-95A2BF15649E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5162" y="2842000"/>
            <a:ext cx="1545647" cy="11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co 4">
            <a:extLst>
              <a:ext uri="{FF2B5EF4-FFF2-40B4-BE49-F238E27FC236}">
                <a16:creationId xmlns:a16="http://schemas.microsoft.com/office/drawing/2014/main" id="{16408154-04E6-421E-BEE1-CDA21C16C920}"/>
              </a:ext>
            </a:extLst>
          </p:cNvPr>
          <p:cNvSpPr/>
          <p:nvPr/>
        </p:nvSpPr>
        <p:spPr>
          <a:xfrm rot="9824514">
            <a:off x="9424821" y="3230086"/>
            <a:ext cx="346330" cy="273919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024B8D9F-838D-44B6-8140-0F71600BB40D}"/>
              </a:ext>
            </a:extLst>
          </p:cNvPr>
          <p:cNvSpPr/>
          <p:nvPr/>
        </p:nvSpPr>
        <p:spPr>
          <a:xfrm flipH="1">
            <a:off x="3815729" y="2052116"/>
            <a:ext cx="2279544" cy="1847804"/>
          </a:xfrm>
          <a:prstGeom prst="wedgeEllipseCallout">
            <a:avLst>
              <a:gd name="adj1" fmla="val -80450"/>
              <a:gd name="adj2" fmla="val 595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751BD"/>
                </a:solidFill>
              </a:rPr>
              <a:t>Nunca había tenido alguien con quien hablar, sabes OMA no tengo muchos amigos, la mayoría de los niños dicen que soy raro</a:t>
            </a: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7EE116F2-350C-4EC9-90BF-F95851458FE9}"/>
              </a:ext>
            </a:extLst>
          </p:cNvPr>
          <p:cNvSpPr/>
          <p:nvPr/>
        </p:nvSpPr>
        <p:spPr>
          <a:xfrm>
            <a:off x="7498372" y="2364093"/>
            <a:ext cx="1993320" cy="942872"/>
          </a:xfrm>
          <a:prstGeom prst="wedgeEllipseCallout">
            <a:avLst>
              <a:gd name="adj1" fmla="val 44535"/>
              <a:gd name="adj2" fmla="val 659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te preocupes yo seré tu nuevo mejor amigo</a:t>
            </a:r>
          </a:p>
        </p:txBody>
      </p:sp>
    </p:spTree>
    <p:extLst>
      <p:ext uri="{BB962C8B-B14F-4D97-AF65-F5344CB8AC3E}">
        <p14:creationId xmlns:p14="http://schemas.microsoft.com/office/powerpoint/2010/main" val="207526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30"/>
    </mc:Choice>
    <mc:Fallback>
      <p:transition spd="slow" advTm="2413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35" objId="7"/>
        <p14:triggerEvt type="onClick" time="1335" objId="7"/>
        <p14:stopEvt time="23848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6161B-A88E-49BE-8287-15F71A62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6" name="Picture 4" descr="Ilustración De Un Dormitorio De Dibujos Animados Los Niños Con Elementos De  Estilo De Vida, Muchacho O Muchacha, Juguetes, Cama, Libros, Escritorio,  Estantería, Oso De Peluche Ilustraciones Vectoriales, Clip Art Vectorizado  Libre">
            <a:extLst>
              <a:ext uri="{FF2B5EF4-FFF2-40B4-BE49-F238E27FC236}">
                <a16:creationId xmlns:a16="http://schemas.microsoft.com/office/drawing/2014/main" id="{52C16B74-2323-4176-8420-10100F14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0"/>
            <a:ext cx="971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8F26C6C8-B477-45B8-87EA-95A2BF15649E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9004" y="5284411"/>
            <a:ext cx="1545647" cy="11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co 4">
            <a:extLst>
              <a:ext uri="{FF2B5EF4-FFF2-40B4-BE49-F238E27FC236}">
                <a16:creationId xmlns:a16="http://schemas.microsoft.com/office/drawing/2014/main" id="{16408154-04E6-421E-BEE1-CDA21C16C920}"/>
              </a:ext>
            </a:extLst>
          </p:cNvPr>
          <p:cNvSpPr/>
          <p:nvPr/>
        </p:nvSpPr>
        <p:spPr>
          <a:xfrm rot="9824514">
            <a:off x="7078662" y="5696927"/>
            <a:ext cx="346330" cy="273919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WhatsApp Audio 2021-05-30 at 23.13.07">
            <a:hlinkClick r:id="" action="ppaction://media"/>
            <a:extLst>
              <a:ext uri="{FF2B5EF4-FFF2-40B4-BE49-F238E27FC236}">
                <a16:creationId xmlns:a16="http://schemas.microsoft.com/office/drawing/2014/main" id="{274289B6-1688-4EDB-A3AB-5D48909F75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662.41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895" y="3021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6"/>
    </mc:Choice>
    <mc:Fallback>
      <p:transition spd="slow" advTm="1775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12" objId="9"/>
        <p14:triggerEvt type="onClick" time="2012" objId="9"/>
        <p14:stopEvt time="16500" objId="9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72216-407A-49C6-84BF-7E53E706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WhatsApp Audio 2021-05-30 at 23.13.07">
            <a:hlinkClick r:id="" action="ppaction://media"/>
            <a:extLst>
              <a:ext uri="{FF2B5EF4-FFF2-40B4-BE49-F238E27FC236}">
                <a16:creationId xmlns:a16="http://schemas.microsoft.com/office/drawing/2014/main" id="{E914C0EA-A557-4E87-972D-2BD8A5928237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968" y="401656"/>
            <a:ext cx="406400" cy="406400"/>
          </a:xfrm>
        </p:spPr>
      </p:pic>
      <p:pic>
        <p:nvPicPr>
          <p:cNvPr id="10242" name="Picture 2" descr="Casa de dibujos animados con patio verde y valla de madera. | Vector Premium">
            <a:extLst>
              <a:ext uri="{FF2B5EF4-FFF2-40B4-BE49-F238E27FC236}">
                <a16:creationId xmlns:a16="http://schemas.microsoft.com/office/drawing/2014/main" id="{04BEBB5A-FF6A-4AB3-8773-3F3BE73A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5" y="37578"/>
            <a:ext cx="10375857" cy="68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316B6AEF-AC2F-417A-9584-CBA2CBF58DBF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989" y="4245502"/>
            <a:ext cx="1545647" cy="1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728DF8-445A-4844-8A91-94924C738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8" b="89892" l="8845" r="90614">
                        <a14:foregroundMark x1="9928" y1="59386" x2="9928" y2="59386"/>
                        <a14:foregroundMark x1="9025" y1="53791" x2="9025" y2="53791"/>
                        <a14:foregroundMark x1="44765" y1="47653" x2="44765" y2="47653"/>
                        <a14:foregroundMark x1="89892" y1="62816" x2="89892" y2="62816"/>
                        <a14:foregroundMark x1="90614" y1="56318" x2="90614" y2="5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702" y="4952817"/>
            <a:ext cx="2194253" cy="21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3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99"/>
    </mc:Choice>
    <mc:Fallback>
      <p:transition spd="slow" advTm="1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3047 -0.19699 L -0.13047 -0.19676 C -0.12786 -0.19468 -0.12526 -0.19236 -0.12266 -0.19005 C -0.12174 -0.18935 -0.12057 -0.18912 -0.11966 -0.18843 C -0.10859 -0.1794 -0.11562 -0.1831 -0.10781 -0.17963 C -0.1069 -0.17778 -0.10612 -0.17569 -0.10482 -0.17431 C -0.09479 -0.16319 -0.10547 -0.18171 -0.09206 -0.16389 C -0.09075 -0.16204 -0.08932 -0.16042 -0.08815 -0.15857 C -0.08607 -0.15509 -0.0845 -0.15093 -0.08216 -0.14792 C -0.08112 -0.14653 -0.07956 -0.14676 -0.07825 -0.1463 C -0.07656 -0.14444 -0.07487 -0.14282 -0.07331 -0.14097 C -0.07135 -0.13866 -0.0694 -0.13588 -0.06732 -0.13403 C -0.06575 -0.13241 -0.06406 -0.13194 -0.06237 -0.13056 C -0.06198 -0.13009 -0.05573 -0.12338 -0.05456 -0.12176 C -0.05352 -0.12014 -0.05273 -0.11782 -0.05156 -0.11644 C -0.05039 -0.11482 -0.04883 -0.11458 -0.04766 -0.11296 C -0.0401 -0.10301 -0.047 -0.10787 -0.04075 -0.10417 C -0.0349 -0.09375 -0.04492 -0.11065 -0.03281 -0.09722 C -0.03177 -0.09607 -0.03177 -0.09306 -0.03086 -0.0919 C -0.02773 -0.08773 -0.0237 -0.08611 -0.02096 -0.08125 L -0.0151 -0.07083 C -0.01406 -0.06898 -0.01276 -0.06782 -0.01211 -0.06551 C -0.01146 -0.06319 -0.01094 -0.06065 -0.01016 -0.05857 C -0.00963 -0.05718 -0.00872 -0.05625 -0.0082 -0.05509 C -0.00742 -0.05347 -0.0069 -0.05139 -0.00612 -0.04977 C -0.00052 -0.03727 -0.00833 -0.05718 -0.00221 -0.04097 C -0.00195 -0.03866 -0.00169 -0.03634 -0.0013 -0.03403 C 0.0013 -0.02176 -0.00013 -0.03194 0.00273 -0.02176 C 0.00313 -0.02014 0.00339 -0.01829 0.00365 -0.01644 C 0.00404 -0.01296 0.0043 -0.00949 0.00469 -0.00602 C 0.00495 -0.00417 0.00573 -0.00255 0.00573 -0.00069 C 0.00573 0.01343 0.00521 0.02755 0.00469 0.04143 C 0.00456 0.04514 0.00234 0.05093 0.00169 0.0537 C 0.0013 0.05602 0.0013 0.05856 0.00078 0.06065 C -0.00065 0.0662 -0.00156 0.06643 -0.00417 0.06944 C -0.01081 0.09306 -0.00143 0.0581 -0.00716 0.08518 C -0.0099 0.09815 -0.00911 0.08218 -0.00911 0.09768 " pathEditMode="relative" rAng="0" ptsTypes="AAAAAAAAAAAAAAAAAAAAAAAAAAAAAAAAAAAAA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18" objId="6"/>
        <p14:triggerEvt type="onClick" time="1418" objId="6"/>
        <p14:stopEvt time="18103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4B53-A95F-43CF-ACEB-E611B6DA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WhatsApp Audio 2021-05-30 at 23.13.24">
            <a:hlinkClick r:id="" action="ppaction://media"/>
            <a:extLst>
              <a:ext uri="{FF2B5EF4-FFF2-40B4-BE49-F238E27FC236}">
                <a16:creationId xmlns:a16="http://schemas.microsoft.com/office/drawing/2014/main" id="{ABABBF87-1690-48B8-AD20-F5965E5D532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086" y="190500"/>
            <a:ext cx="406400" cy="406400"/>
          </a:xfrm>
        </p:spPr>
      </p:pic>
      <p:pic>
        <p:nvPicPr>
          <p:cNvPr id="11266" name="Picture 2" descr="fondos de jardines infantiles | Fondos de jardines, Imagenes de paisajes  animados, Fondos de dibujos animados">
            <a:extLst>
              <a:ext uri="{FF2B5EF4-FFF2-40B4-BE49-F238E27FC236}">
                <a16:creationId xmlns:a16="http://schemas.microsoft.com/office/drawing/2014/main" id="{6C298765-7796-496D-9FD1-4CFB1106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0" y="0"/>
            <a:ext cx="10438357" cy="68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65AC4D2F-0B24-409F-9C4D-A9CB6989A7F4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5647" y="5668535"/>
            <a:ext cx="1545647" cy="1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F9E8F3-0851-4EB0-A05A-E2F9AF0C5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8" b="89892" l="8845" r="90614">
                        <a14:foregroundMark x1="9928" y1="59386" x2="9928" y2="59386"/>
                        <a14:foregroundMark x1="9025" y1="53791" x2="9025" y2="53791"/>
                        <a14:foregroundMark x1="44765" y1="47653" x2="44765" y2="47653"/>
                        <a14:foregroundMark x1="89892" y1="62816" x2="89892" y2="62816"/>
                        <a14:foregroundMark x1="90614" y1="56318" x2="90614" y2="5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5424">
            <a:off x="-2303262" y="3252065"/>
            <a:ext cx="2194253" cy="21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34"/>
    </mc:Choice>
    <mc:Fallback>
      <p:transition spd="slow" advTm="2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5456 0.06504 L 0.05456 0.06504 C 0.05794 0.06365 0.06133 0.06319 0.06432 0.06134 C 0.06719 0.05972 0.06966 0.05671 0.07226 0.0544 C 0.07357 0.05324 0.07487 0.05162 0.07617 0.05092 C 0.07721 0.05023 0.07812 0.04977 0.07917 0.04907 C 0.08047 0.04838 0.08177 0.04815 0.08307 0.04745 C 0.08476 0.04629 0.08646 0.04514 0.08802 0.04398 C 0.08971 0.04143 0.09127 0.03912 0.09297 0.0368 C 0.09844 0.03009 0.09674 0.03333 0.10182 0.02801 C 0.10729 0.02245 0.10234 0.02592 0.10976 0.01944 C 0.11068 0.01852 0.11172 0.01828 0.11276 0.01759 C 0.12487 0.00833 0.10976 0.01944 0.11966 0.01065 C 0.12057 0.00972 0.12174 0.00972 0.12252 0.00879 C 0.12565 0.00555 0.12851 0.00185 0.13151 -0.00162 C 0.13242 -0.00278 0.13333 -0.00463 0.13437 -0.00533 C 0.13672 -0.00648 0.13906 -0.00764 0.14127 -0.0088 C 0.14297 -0.00949 0.14466 -0.00973 0.14622 -0.01042 C 0.14752 -0.01088 0.14896 -0.01158 0.15026 -0.01227 C 0.15182 -0.01389 0.15338 -0.01598 0.15521 -0.0176 C 0.15885 -0.02084 0.16029 -0.02107 0.16406 -0.02269 L 0.17187 -0.02986 C 0.17318 -0.03102 0.17448 -0.03264 0.17591 -0.03334 L 0.17982 -0.03496 C 0.18646 -0.04676 0.17851 -0.03449 0.18776 -0.04213 C 0.20208 -0.05371 0.18711 -0.04607 0.19752 -0.0507 C 0.19974 -0.05463 0.20364 -0.06227 0.20651 -0.06297 L 0.21237 -0.06482 C 0.21406 -0.06598 0.21575 -0.0669 0.21732 -0.06829 C 0.21901 -0.06991 0.22044 -0.07269 0.22226 -0.07361 C 0.22474 -0.075 0.22747 -0.07477 0.23021 -0.07547 C 0.24036 -0.08033 0.24049 -0.0801 0.24987 -0.08588 C 0.25247 -0.0875 0.25508 -0.08982 0.25781 -0.09121 C 0.26107 -0.09283 0.26445 -0.09306 0.26771 -0.09468 C 0.2789 -0.1 0.2737 -0.09885 0.28346 -0.1051 C 0.28515 -0.10625 0.29088 -0.1081 0.29232 -0.10857 C 0.29336 -0.10996 0.29414 -0.11135 0.29531 -0.11227 C 0.29844 -0.11482 0.30521 -0.11922 0.30521 -0.11922 C 0.30911 -0.12477 0.31055 -0.12755 0.31497 -0.13148 C 0.31654 -0.13287 0.31836 -0.13357 0.31992 -0.13496 C 0.32161 -0.13658 0.32331 -0.13843 0.32487 -0.14028 C 0.32682 -0.1426 0.32851 -0.1463 0.33086 -0.14723 L 0.33476 -0.14908 C 0.33568 -0.1507 0.33659 -0.15278 0.33776 -0.15417 C 0.33893 -0.15579 0.34036 -0.15648 0.34167 -0.15787 C 0.3431 -0.15926 0.34427 -0.16135 0.34557 -0.16297 C 0.34909 -0.17223 0.34609 -0.16621 0.35351 -0.17361 C 0.35456 -0.17454 0.35534 -0.17616 0.35651 -0.17709 C 0.35807 -0.17848 0.35976 -0.17917 0.36146 -0.18056 C 0.36315 -0.18218 0.36458 -0.18449 0.36627 -0.18588 C 0.36784 -0.18704 0.36966 -0.18704 0.37122 -0.1875 C 0.37565 -0.19352 0.37474 -0.19306 0.38021 -0.1963 C 0.38463 -0.19908 0.38437 -0.19699 0.38906 -0.20162 C 0.39049 -0.20301 0.39154 -0.20533 0.39297 -0.20695 C 0.39401 -0.2081 0.39909 -0.20996 0.39987 -0.21042 C 0.40052 -0.21158 0.40104 -0.2132 0.40182 -0.21389 C 0.40312 -0.21505 0.40456 -0.21505 0.40586 -0.21574 C 0.40781 -0.21667 0.40989 -0.2176 0.41172 -0.21922 C 0.41302 -0.22037 0.41432 -0.22153 0.41562 -0.22269 C 0.41667 -0.22338 0.41771 -0.22361 0.41862 -0.22431 C 0.41966 -0.22523 0.42044 -0.22755 0.42161 -0.22801 C 0.43021 -0.23033 0.44687 -0.22963 0.45521 -0.22963 " pathEditMode="relative" ptsTypes="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0.17986 L 0.06732 0.17986 C 0.06901 0.175 0.0707 0.17037 0.07227 0.16574 C 0.07305 0.16343 0.07357 0.16088 0.07435 0.1588 C 0.07513 0.15625 0.07643 0.15417 0.07722 0.15162 C 0.078 0.14954 0.07839 0.14676 0.07917 0.14468 C 0.08008 0.14259 0.08125 0.1412 0.08216 0.13935 C 0.08503 0.13333 0.0836 0.13333 0.08711 0.12708 C 0.08867 0.12454 0.09063 0.12292 0.09206 0.12014 C 0.09362 0.1169 0.09453 0.11296 0.09597 0.10949 C 0.09727 0.10671 0.09857 0.1037 0.09987 0.10069 C 0.10156 0.09722 0.10352 0.09468 0.10573 0.09213 C 0.10873 0.08843 0.11185 0.08542 0.11459 0.08148 C 0.12057 0.07292 0.11758 0.07546 0.12357 0.07268 C 0.12852 0.06389 0.12201 0.0743 0.12839 0.06736 C 0.13477 0.06065 0.12461 0.06643 0.13438 0.06227 C 0.13542 0.06111 0.1362 0.05949 0.13737 0.0588 C 0.13919 0.05718 0.14128 0.05625 0.14323 0.05509 C 0.14427 0.05463 0.14531 0.05417 0.14623 0.05347 C 0.14818 0.05162 0.15013 0.04977 0.15209 0.04815 C 0.15378 0.04676 0.1556 0.0463 0.15703 0.04468 C 0.16029 0.04097 0.1625 0.03495 0.16602 0.03241 C 0.16758 0.03125 0.16927 0.02986 0.17084 0.02893 C 0.17188 0.02824 0.17292 0.02801 0.17383 0.02708 C 0.17787 0.02338 0.18151 0.01782 0.18568 0.01481 C 0.18737 0.01366 0.18906 0.01273 0.19063 0.01134 C 0.1931 0.00903 0.19662 0.00417 0.19948 0.00255 C 0.20104 0.00162 0.20287 0.00139 0.20443 0.00069 C 0.20768 -0.00162 0.21094 -0.00417 0.21432 -0.00625 C 0.21537 -0.00671 0.21628 -0.00764 0.21732 -0.00787 C 0.22656 -0.01134 0.2293 -0.01157 0.23802 -0.0132 C 0.2543 -0.02407 0.23633 -0.01366 0.25873 -0.02037 C 0.26042 -0.02083 0.26198 -0.02269 0.26367 -0.02384 C 0.27044 -0.02778 0.26472 -0.02315 0.27253 -0.02732 C 0.28151 -0.03218 0.2737 -0.02917 0.28138 -0.03426 C 0.28268 -0.03519 0.28412 -0.03542 0.28542 -0.03611 C 0.28776 -0.03889 0.28959 -0.0412 0.29232 -0.04306 C 0.29453 -0.04445 0.29701 -0.04514 0.29922 -0.04653 C 0.3013 -0.04792 0.303 -0.0507 0.30508 -0.05185 C 0.30599 -0.05232 0.32162 -0.05532 0.32188 -0.05532 C 0.32383 -0.05648 0.32578 -0.0581 0.32787 -0.0588 C 0.33008 -0.05972 0.33242 -0.06019 0.33477 -0.06065 C 0.36263 -0.06667 0.34349 -0.06181 0.35938 -0.06597 C 0.37422 -0.07454 0.36576 -0.07037 0.40091 -0.06597 C 0.40209 -0.06574 0.40287 -0.06343 0.40378 -0.06227 C 0.40573 -0.05208 0.40326 -0.06157 0.40781 -0.0537 C 0.4086 -0.05208 0.40899 -0.05 0.40977 -0.04838 C 0.41029 -0.04699 0.4112 -0.04607 0.41172 -0.04491 C 0.41719 -0.03264 0.40964 -0.04676 0.41667 -0.03426 C 0.41966 -0.01829 0.41459 -0.04329 0.42057 -0.02199 C 0.42149 -0.01875 0.42188 -0.01505 0.42253 -0.01157 C 0.42305 -0.0088 0.42448 -0.00162 0.42461 0.00069 C 0.42487 0.01667 0.42461 0.03241 0.42461 0.04815 " pathEditMode="relative" ptsTypes="AAAAAAAAAAAAAAAAAAAAAAAAAAAAAAAAAAAAAAAAAAAAAAAAAAAAA">
                                      <p:cBhvr>
                                        <p:cTn id="9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69" objId="9"/>
        <p14:stopEvt time="20676" objId="9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4B53-A95F-43CF-ACEB-E611B6DA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WhatsApp Audio 2021-05-30 at 23.13.31">
            <a:hlinkClick r:id="" action="ppaction://media"/>
            <a:extLst>
              <a:ext uri="{FF2B5EF4-FFF2-40B4-BE49-F238E27FC236}">
                <a16:creationId xmlns:a16="http://schemas.microsoft.com/office/drawing/2014/main" id="{40DF8826-6630-4D69-8AF7-A3BAB9E5CBAD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38" y="250658"/>
            <a:ext cx="406400" cy="406400"/>
          </a:xfrm>
        </p:spPr>
      </p:pic>
      <p:pic>
        <p:nvPicPr>
          <p:cNvPr id="11266" name="Picture 2" descr="fondos de jardines infantiles | Fondos de jardines, Imagenes de paisajes  animados, Fondos de dibujos animados">
            <a:extLst>
              <a:ext uri="{FF2B5EF4-FFF2-40B4-BE49-F238E27FC236}">
                <a16:creationId xmlns:a16="http://schemas.microsoft.com/office/drawing/2014/main" id="{6C298765-7796-496D-9FD1-4CFB1106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0" y="0"/>
            <a:ext cx="10438357" cy="68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65AC4D2F-0B24-409F-9C4D-A9CB6989A7F4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205" y="4433411"/>
            <a:ext cx="1545647" cy="11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F9E8F3-0851-4EB0-A05A-E2F9AF0C5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8" b="89892" l="8845" r="90614">
                        <a14:foregroundMark x1="9928" y1="59386" x2="9928" y2="59386"/>
                        <a14:foregroundMark x1="9025" y1="53791" x2="9025" y2="53791"/>
                        <a14:foregroundMark x1="44765" y1="47653" x2="44765" y2="47653"/>
                        <a14:foregroundMark x1="89892" y1="62816" x2="89892" y2="62816"/>
                        <a14:foregroundMark x1="90614" y1="56318" x2="90614" y2="5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5424">
            <a:off x="2193576" y="3171319"/>
            <a:ext cx="2194253" cy="2194253"/>
          </a:xfrm>
          <a:prstGeom prst="rect">
            <a:avLst/>
          </a:prstGeom>
        </p:spPr>
      </p:pic>
      <p:pic>
        <p:nvPicPr>
          <p:cNvPr id="7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57CD90AA-8AA4-4D1D-9C94-2DD333AC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12" y="2453310"/>
            <a:ext cx="1344143" cy="3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D2490806-24F1-4D11-BB51-8803023BE590}"/>
              </a:ext>
            </a:extLst>
          </p:cNvPr>
          <p:cNvSpPr/>
          <p:nvPr/>
        </p:nvSpPr>
        <p:spPr>
          <a:xfrm>
            <a:off x="13067606" y="7775852"/>
            <a:ext cx="567147" cy="185683"/>
          </a:xfrm>
          <a:prstGeom prst="ellipse">
            <a:avLst/>
          </a:prstGeom>
          <a:solidFill>
            <a:srgbClr val="FEDAC2"/>
          </a:solidFill>
          <a:ln>
            <a:solidFill>
              <a:srgbClr val="FE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6" descr="Nerviosa Caricatura Cara Divertida Con Expresión De Pánico. Ilustración  Aislada En El Fondo Blanco Fotos, Retratos, Imágenes Y Fotografía De  Archivo Libres De Derecho. Image 74012613.">
            <a:extLst>
              <a:ext uri="{FF2B5EF4-FFF2-40B4-BE49-F238E27FC236}">
                <a16:creationId xmlns:a16="http://schemas.microsoft.com/office/drawing/2014/main" id="{307C8869-8012-468A-AA72-E1BB57966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462" b="80231" l="32538" r="66462">
                        <a14:foregroundMark x1="34231" y1="75385" x2="34231" y2="75385"/>
                        <a14:foregroundMark x1="33077" y1="74769" x2="33077" y2="74769"/>
                        <a14:foregroundMark x1="32538" y1="74769" x2="32538" y2="74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70468" r="29462" b="18627"/>
          <a:stretch/>
        </p:blipFill>
        <p:spPr bwMode="auto">
          <a:xfrm>
            <a:off x="13114126" y="7775853"/>
            <a:ext cx="665972" cy="1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39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74"/>
    </mc:Choice>
    <mc:Fallback>
      <p:transition spd="slow" advTm="22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63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8437 0.2037 L -0.08437 0.2037 C -0.09036 0.20116 -0.09635 0.19931 -0.10221 0.19653 C -0.10716 0.19421 -0.11185 0.18958 -0.11705 0.18773 C -0.12031 0.18657 -0.12356 0.18565 -0.12682 0.18426 C -0.12812 0.1838 -0.12942 0.18287 -0.13086 0.18264 C -0.13567 0.18125 -0.13997 0.18148 -0.14466 0.17894 C -0.1595 0.17153 -0.14739 0.175 -0.16237 0.17199 C -0.16367 0.17153 -0.16497 0.17083 -0.1664 0.17037 C -0.1776 0.16574 -0.16562 0.17106 -0.17526 0.16667 C -0.18411 0.15625 -0.16836 0.17407 -0.18711 0.15972 C -0.18906 0.15833 -0.19023 0.15463 -0.19205 0.15278 C -0.19414 0.15046 -0.19674 0.14977 -0.19896 0.14745 C -0.21067 0.13519 -0.19622 0.14444 -0.2108 0.13704 C -0.21237 0.13449 -0.2138 0.13148 -0.21562 0.12986 C -0.22161 0.12454 -0.23086 0.11991 -0.23737 0.11597 C -0.24375 0.11181 -0.24583 0.10972 -0.25221 0.10718 C -0.25573 0.10579 -0.2595 0.10486 -0.26302 0.1037 C -0.26406 0.10324 -0.26497 0.10185 -0.26601 0.10185 C -0.27617 0.10069 -0.28646 0.10069 -0.29661 0.1 C -0.29896 0.09954 -0.30117 0.09907 -0.30351 0.09838 C -0.30677 0.09722 -0.31002 0.09583 -0.31341 0.09491 C -0.31627 0.09398 -0.31927 0.09375 -0.32226 0.09306 C -0.32864 0.08889 -0.34388 0.07847 -0.34791 0.07731 C -0.35612 0.07477 -0.35182 0.07616 -0.3608 0.07384 C -0.37304 0.06065 -0.3595 0.07407 -0.36966 0.06667 C -0.37161 0.06528 -0.37356 0.06296 -0.37552 0.06157 C -0.37747 0.06019 -0.38151 0.0581 -0.38151 0.0581 C -0.38646 0.04907 -0.37916 0.06111 -0.38932 0.05093 C -0.39062 0.04977 -0.39114 0.04699 -0.39231 0.04583 C -0.39349 0.04444 -0.39492 0.04468 -0.39622 0.04398 C -0.40429 0.03981 -0.39271 0.04329 -0.41002 0.04051 C -0.41627 0.0331 -0.41041 0.03889 -0.42291 0.03519 C -0.42565 0.03449 -0.42825 0.0331 -0.43086 0.03171 C -0.43177 0.03102 -0.43268 0.03009 -0.43372 0.02986 C -0.43906 0.02894 -0.44427 0.0287 -0.44961 0.02824 C -0.45052 0.02708 -0.45143 0.02569 -0.45247 0.02477 C -0.45586 0.02176 -0.46159 0.02176 -0.46432 0.02106 C -0.46536 0.01991 -0.46627 0.01852 -0.46731 0.01759 C -0.47005 0.01528 -0.47461 0.01481 -0.47721 0.01412 C -0.48619 0.0088 -0.472 0.0169 -0.48502 0.01065 C -0.48711 0.00972 -0.49101 0.00718 -0.49101 0.00718 C -0.49531 -0.00046 -0.49218 0.00324 -0.49791 0 C -0.49987 -0.00093 -0.50377 -0.00347 -0.50377 -0.00347 C -0.50794 -0.0081 -0.5056 -0.00694 -0.51067 -0.00694 " pathEditMode="relative" ptsTypes="AAAAAAAAAAAAAAAAAAAAAAAAAAAAAAAAAAAAAAAAAAAAA">
                                      <p:cBhvr>
                                        <p:cTn id="9" dur="7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57" objId="9"/>
        <p14:stopEvt time="5440" objId="9"/>
        <p14:playEvt time="5441" objId="9"/>
        <p14:stopEvt time="21833" objId="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A8D20-C52E-4992-8392-16DC6DAD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WhatsApp Audio 2021-05-30 at 23.13.38">
            <a:hlinkClick r:id="" action="ppaction://media"/>
            <a:extLst>
              <a:ext uri="{FF2B5EF4-FFF2-40B4-BE49-F238E27FC236}">
                <a16:creationId xmlns:a16="http://schemas.microsoft.com/office/drawing/2014/main" id="{EDD346E7-5BC4-4DA3-866C-27939887DC06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086" y="401656"/>
            <a:ext cx="406400" cy="406400"/>
          </a:xfrm>
        </p:spPr>
      </p:pic>
      <p:pic>
        <p:nvPicPr>
          <p:cNvPr id="5" name="Picture 2" descr="fondos de jardines infantiles | Fondos de jardines, Imagenes de paisajes  animados, Fondos de dibujos animados">
            <a:extLst>
              <a:ext uri="{FF2B5EF4-FFF2-40B4-BE49-F238E27FC236}">
                <a16:creationId xmlns:a16="http://schemas.microsoft.com/office/drawing/2014/main" id="{C46C9972-722F-4683-B98A-103417E6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62" y="68147"/>
            <a:ext cx="10438357" cy="68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906599-C36B-4D1D-8D3C-2EDEFB3A5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8" b="89892" l="8845" r="90614">
                        <a14:foregroundMark x1="9928" y1="59386" x2="9928" y2="59386"/>
                        <a14:foregroundMark x1="9025" y1="53791" x2="9025" y2="53791"/>
                        <a14:foregroundMark x1="44765" y1="47653" x2="44765" y2="47653"/>
                        <a14:foregroundMark x1="89892" y1="62816" x2="89892" y2="62816"/>
                        <a14:foregroundMark x1="90614" y1="56318" x2="90614" y2="5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023" y="3503911"/>
            <a:ext cx="2194253" cy="2194253"/>
          </a:xfrm>
          <a:prstGeom prst="rect">
            <a:avLst/>
          </a:prstGeom>
        </p:spPr>
      </p:pic>
      <p:pic>
        <p:nvPicPr>
          <p:cNvPr id="12290" name="Picture 2" descr="Hombre en una caja | Foto Premium">
            <a:extLst>
              <a:ext uri="{FF2B5EF4-FFF2-40B4-BE49-F238E27FC236}">
                <a16:creationId xmlns:a16="http://schemas.microsoft.com/office/drawing/2014/main" id="{A36D4E2F-0E0F-45F5-B31C-CFF6117C0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9" b="44652" l="4473" r="47284">
                        <a14:foregroundMark x1="4473" y1="36898" x2="4473" y2="36898"/>
                        <a14:foregroundMark x1="5639" y1="18331" x2="5751" y2="16043"/>
                        <a14:foregroundMark x1="4313" y1="45455" x2="5420" y2="22817"/>
                        <a14:foregroundMark x1="8527" y1="13636" x2="14696" y2="8289"/>
                        <a14:foregroundMark x1="8218" y1="13904" x2="8527" y2="13636"/>
                        <a14:foregroundMark x1="8039" y1="14059" x2="8218" y2="13904"/>
                        <a14:foregroundMark x1="6060" y1="15775" x2="6503" y2="15391"/>
                        <a14:foregroundMark x1="5751" y1="16043" x2="6060" y2="15775"/>
                        <a14:foregroundMark x1="14696" y1="8289" x2="46006" y2="12834"/>
                        <a14:foregroundMark x1="5591" y1="43048" x2="25080" y2="41176"/>
                        <a14:foregroundMark x1="25080" y1="41176" x2="34026" y2="43048"/>
                        <a14:foregroundMark x1="34026" y1="43048" x2="42332" y2="43048"/>
                        <a14:foregroundMark x1="45253" y1="36631" x2="47444" y2="31818"/>
                        <a14:foregroundMark x1="45034" y1="37112" x2="45253" y2="36631"/>
                        <a14:foregroundMark x1="44401" y1="38503" x2="44636" y2="37987"/>
                        <a14:foregroundMark x1="44158" y1="39037" x2="44401" y2="38503"/>
                        <a14:foregroundMark x1="43806" y1="39809" x2="44158" y2="39037"/>
                        <a14:foregroundMark x1="42332" y1="43048" x2="43444" y2="40606"/>
                        <a14:foregroundMark x1="47444" y1="31818" x2="46805" y2="9358"/>
                        <a14:foregroundMark x1="42684" y1="44652" x2="15176" y2="44652"/>
                        <a14:foregroundMark x1="44232" y1="44652" x2="42777" y2="44652"/>
                        <a14:foregroundMark x1="45932" y1="44652" x2="44601" y2="44652"/>
                        <a14:foregroundMark x1="46166" y1="44652" x2="46227" y2="44652"/>
                        <a14:backgroundMark x1="6709" y1="14706" x2="6709" y2="14706"/>
                        <a14:backgroundMark x1="6070" y1="17914" x2="7508" y2="16043"/>
                        <a14:backgroundMark x1="7987" y1="13636" x2="7987" y2="13636"/>
                        <a14:backgroundMark x1="8307" y1="14439" x2="8307" y2="14439"/>
                        <a14:backgroundMark x1="6390" y1="15775" x2="7987" y2="14439"/>
                        <a14:backgroundMark x1="43450" y1="40642" x2="43291" y2="37166"/>
                        <a14:backgroundMark x1="45048" y1="40107" x2="44888" y2="36364"/>
                        <a14:backgroundMark x1="43770" y1="39840" x2="44409" y2="35561"/>
                        <a14:backgroundMark x1="44249" y1="39037" x2="44249" y2="39037"/>
                        <a14:backgroundMark x1="44569" y1="37701" x2="44569" y2="37701"/>
                        <a14:backgroundMark x1="44569" y1="38503" x2="44569" y2="38503"/>
                        <a14:backgroundMark x1="44569" y1="38503" x2="44569" y2="38503"/>
                        <a14:backgroundMark x1="42971" y1="40642" x2="42971" y2="40642"/>
                        <a14:backgroundMark x1="45208" y1="36631" x2="45208" y2="36631"/>
                        <a14:backgroundMark x1="8466" y1="13636" x2="8466" y2="13636"/>
                        <a14:backgroundMark x1="8147" y1="14706" x2="8147" y2="14706"/>
                        <a14:backgroundMark x1="8147" y1="13904" x2="8147" y2="13904"/>
                        <a14:backgroundMark x1="6390" y1="15775" x2="6390" y2="15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3" t="8436" r="52677" b="54857"/>
          <a:stretch/>
        </p:blipFill>
        <p:spPr bwMode="auto">
          <a:xfrm>
            <a:off x="2389022" y="3503911"/>
            <a:ext cx="2481151" cy="20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5754169C-CA6B-477D-AEB2-05899297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57" y="1332621"/>
            <a:ext cx="1456603" cy="34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7A1274DF-2461-4D01-8677-8EBDA69CB0E2}"/>
              </a:ext>
            </a:extLst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0781" y="2902414"/>
            <a:ext cx="1545647" cy="11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co 8">
            <a:extLst>
              <a:ext uri="{FF2B5EF4-FFF2-40B4-BE49-F238E27FC236}">
                <a16:creationId xmlns:a16="http://schemas.microsoft.com/office/drawing/2014/main" id="{4AEA118F-7C05-4D70-A702-5C69FBCA64A8}"/>
              </a:ext>
            </a:extLst>
          </p:cNvPr>
          <p:cNvSpPr/>
          <p:nvPr/>
        </p:nvSpPr>
        <p:spPr>
          <a:xfrm rot="9824514">
            <a:off x="7737170" y="3292040"/>
            <a:ext cx="346330" cy="273919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2E2118F-1C07-4EDE-9866-7CB8C8133FA0}"/>
              </a:ext>
            </a:extLst>
          </p:cNvPr>
          <p:cNvSpPr/>
          <p:nvPr/>
        </p:nvSpPr>
        <p:spPr>
          <a:xfrm>
            <a:off x="8256884" y="2709582"/>
            <a:ext cx="567147" cy="185683"/>
          </a:xfrm>
          <a:prstGeom prst="ellipse">
            <a:avLst/>
          </a:prstGeom>
          <a:solidFill>
            <a:srgbClr val="FEDAC2"/>
          </a:solidFill>
          <a:ln>
            <a:solidFill>
              <a:srgbClr val="FE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FC3AB387-01CC-491F-AB81-1E0779338303}"/>
              </a:ext>
            </a:extLst>
          </p:cNvPr>
          <p:cNvSpPr/>
          <p:nvPr/>
        </p:nvSpPr>
        <p:spPr>
          <a:xfrm rot="9824514">
            <a:off x="8367293" y="2578342"/>
            <a:ext cx="346330" cy="273919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1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75"/>
    </mc:Choice>
    <mc:Fallback>
      <p:transition spd="slow" advTm="2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63" objId="4"/>
        <p14:stopEvt time="21734" objId="4"/>
        <p14:playEvt time="22290" objId="4"/>
        <p14:stopEvt time="23075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B46B489B-5361-4DF3-90D5-0D73F490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2" y="-214804"/>
            <a:ext cx="3014127" cy="70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18D65907-AC3A-4853-845F-F9C02FC4E9B7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4996" y="3429000"/>
            <a:ext cx="3014128" cy="1953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co 9">
            <a:extLst>
              <a:ext uri="{FF2B5EF4-FFF2-40B4-BE49-F238E27FC236}">
                <a16:creationId xmlns:a16="http://schemas.microsoft.com/office/drawing/2014/main" id="{32E24558-D0CF-4F95-84A1-B2D9B1FEF9E7}"/>
              </a:ext>
            </a:extLst>
          </p:cNvPr>
          <p:cNvSpPr/>
          <p:nvPr/>
        </p:nvSpPr>
        <p:spPr>
          <a:xfrm rot="9824514">
            <a:off x="5046416" y="4159926"/>
            <a:ext cx="754373" cy="310708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51EE379-6B1E-4DE4-9DB8-AEE72140E67A}"/>
              </a:ext>
            </a:extLst>
          </p:cNvPr>
          <p:cNvSpPr/>
          <p:nvPr/>
        </p:nvSpPr>
        <p:spPr>
          <a:xfrm>
            <a:off x="5422060" y="2685028"/>
            <a:ext cx="1235355" cy="210621"/>
          </a:xfrm>
          <a:prstGeom prst="ellipse">
            <a:avLst/>
          </a:prstGeom>
          <a:solidFill>
            <a:srgbClr val="FEDAC2"/>
          </a:solidFill>
          <a:ln>
            <a:solidFill>
              <a:srgbClr val="FE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45B50883-8478-4E61-AB6E-3D7926A4B2E8}"/>
              </a:ext>
            </a:extLst>
          </p:cNvPr>
          <p:cNvSpPr/>
          <p:nvPr/>
        </p:nvSpPr>
        <p:spPr>
          <a:xfrm rot="9824514">
            <a:off x="5887967" y="2419678"/>
            <a:ext cx="776263" cy="530702"/>
          </a:xfrm>
          <a:prstGeom prst="arc">
            <a:avLst>
              <a:gd name="adj1" fmla="val 12399475"/>
              <a:gd name="adj2" fmla="val 0"/>
            </a:avLst>
          </a:prstGeom>
          <a:ln w="57150">
            <a:solidFill>
              <a:srgbClr val="2C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D32A4E-8BB7-40A2-B73A-BCFA131B8EAD}"/>
              </a:ext>
            </a:extLst>
          </p:cNvPr>
          <p:cNvSpPr/>
          <p:nvPr/>
        </p:nvSpPr>
        <p:spPr>
          <a:xfrm>
            <a:off x="1118937" y="300789"/>
            <a:ext cx="312821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</a:t>
            </a:r>
          </a:p>
        </p:txBody>
      </p:sp>
      <p:pic>
        <p:nvPicPr>
          <p:cNvPr id="15" name="WhatsApp Audio 2021-05-30 at 23.13.46">
            <a:hlinkClick r:id="" action="ppaction://media"/>
            <a:extLst>
              <a:ext uri="{FF2B5EF4-FFF2-40B4-BE49-F238E27FC236}">
                <a16:creationId xmlns:a16="http://schemas.microsoft.com/office/drawing/2014/main" id="{B0C33B18-F2DF-4533-A92F-976D613FD4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9285" y="25495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3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0"/>
    </mc:Choice>
    <mc:Fallback>
      <p:transition spd="slow" advTm="1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97" objId="15"/>
        <p14:triggerEvt type="onClick" time="1597" objId="15"/>
        <p14:stopEvt time="10568" objId="1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303CE-5937-4148-994E-EA2897D3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WhatsApp Audio 2021-05-30 at 20.17.43">
            <a:hlinkClick r:id="" action="ppaction://media"/>
            <a:extLst>
              <a:ext uri="{FF2B5EF4-FFF2-40B4-BE49-F238E27FC236}">
                <a16:creationId xmlns:a16="http://schemas.microsoft.com/office/drawing/2014/main" id="{4B752911-9E3A-4E0D-AE40-53C30D6025EB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835" y="293370"/>
            <a:ext cx="406400" cy="406400"/>
          </a:xfrm>
        </p:spPr>
      </p:pic>
      <p:pic>
        <p:nvPicPr>
          <p:cNvPr id="4" name="Imagen 3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17171A1A-A39C-4831-B36D-68FE34077A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4" y="0"/>
            <a:ext cx="498666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CCC090-EA65-43AE-ABEF-5F962ED7730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80993" y="3429000"/>
            <a:ext cx="4986669" cy="3429000"/>
          </a:xfrm>
          <a:prstGeom prst="rect">
            <a:avLst/>
          </a:prstGeom>
        </p:spPr>
      </p:pic>
      <p:pic>
        <p:nvPicPr>
          <p:cNvPr id="6" name="Imagen 5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6DFCFFFC-AC08-4E19-ADC4-A418A0EB200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00" y="196517"/>
            <a:ext cx="557677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DE74F23B-D66C-4F97-A94A-4DF9F1C3F67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2" y="3595831"/>
            <a:ext cx="5414212" cy="31838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4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51"/>
    </mc:Choice>
    <mc:Fallback>
      <p:transition spd="slow" advTm="7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72" objId="8"/>
        <p14:stopEvt time="70314" objId="8"/>
        <p14:playEvt time="71483" objId="8"/>
        <p14:stopEvt time="7235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1355-1EB2-4AAE-9632-D9827330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516DE-F3FA-4BB4-B817-2CB74E8B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6C72CF-05C1-462D-AD12-AEAEF8C02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2" t="19726" r="25363" b="10008"/>
          <a:stretch/>
        </p:blipFill>
        <p:spPr>
          <a:xfrm>
            <a:off x="1022959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6"/>
    </mc:Choice>
    <mc:Fallback>
      <p:transition spd="slow" advTm="20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4CE17-529E-4CCD-88CC-D6E255F30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213" y="3428998"/>
            <a:ext cx="7586134" cy="2268559"/>
          </a:xfrm>
        </p:spPr>
        <p:txBody>
          <a:bodyPr>
            <a:normAutofit fontScale="90000"/>
          </a:bodyPr>
          <a:lstStyle/>
          <a:p>
            <a:r>
              <a:rPr lang="es-MX" sz="8000" b="1" dirty="0">
                <a:ln w="19050">
                  <a:solidFill>
                    <a:srgbClr val="7EC8E5"/>
                  </a:solidFill>
                </a:ln>
                <a:solidFill>
                  <a:srgbClr val="CECEEE"/>
                </a:solidFill>
              </a:rPr>
              <a:t>UN SER ÚNICO</a:t>
            </a:r>
            <a:br>
              <a:rPr lang="es-MX" sz="8000" dirty="0">
                <a:ln w="19050">
                  <a:solidFill>
                    <a:srgbClr val="7EC8E5"/>
                  </a:solidFill>
                </a:ln>
              </a:rPr>
            </a:br>
            <a:endParaRPr lang="es-MX" sz="8000" dirty="0">
              <a:ln w="19050">
                <a:solidFill>
                  <a:srgbClr val="7EC8E5"/>
                </a:solidFill>
              </a:ln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36B18C-C15F-4A15-B029-21FD2ED2D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0" y="4953509"/>
            <a:ext cx="6477181" cy="2268558"/>
          </a:xfrm>
        </p:spPr>
        <p:txBody>
          <a:bodyPr>
            <a:normAutofit fontScale="85000" lnSpcReduction="20000"/>
          </a:bodyPr>
          <a:lstStyle/>
          <a:p>
            <a:endParaRPr lang="es-MX" b="1" dirty="0"/>
          </a:p>
          <a:p>
            <a:r>
              <a:rPr lang="es-MX" b="1" dirty="0"/>
              <a:t>ESCUELA NORMAL DE EDUCACIÓN PREESCOLAR </a:t>
            </a:r>
          </a:p>
          <a:p>
            <a:r>
              <a:rPr lang="es-MX" b="1" dirty="0"/>
              <a:t>Autoras: </a:t>
            </a:r>
          </a:p>
          <a:p>
            <a:r>
              <a:rPr lang="es-MX" dirty="0"/>
              <a:t>Daiva Ramírez Treviño #15      </a:t>
            </a:r>
          </a:p>
          <a:p>
            <a:r>
              <a:rPr lang="es-MX" dirty="0"/>
              <a:t>Andrea Flores Sandoval #5</a:t>
            </a:r>
          </a:p>
          <a:p>
            <a:r>
              <a:rPr lang="es-MX" b="1" dirty="0"/>
              <a:t>Grado y sección:</a:t>
            </a:r>
            <a:r>
              <a:rPr lang="es-MX" dirty="0"/>
              <a:t> 3°A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4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8"/>
    </mc:Choice>
    <mc:Fallback>
      <p:transition spd="slow" advTm="26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BA7D50C4-FF31-43A6-B6F0-5BD6C3D8DF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3" y="0"/>
            <a:ext cx="66972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3744699-628B-4F15-95C5-576A7D4FA2F5}"/>
              </a:ext>
            </a:extLst>
          </p:cNvPr>
          <p:cNvSpPr/>
          <p:nvPr/>
        </p:nvSpPr>
        <p:spPr>
          <a:xfrm>
            <a:off x="3743536" y="3429000"/>
            <a:ext cx="1451610" cy="434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13317A4B-7AFD-4543-BE30-80CBE230F13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1"/>
          <a:stretch/>
        </p:blipFill>
        <p:spPr bwMode="auto">
          <a:xfrm>
            <a:off x="7681965" y="80010"/>
            <a:ext cx="1582155" cy="677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F9972B1D-25B4-4C32-85F8-60E6C37F38A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1"/>
          <a:stretch/>
        </p:blipFill>
        <p:spPr bwMode="auto">
          <a:xfrm>
            <a:off x="9264120" y="40004"/>
            <a:ext cx="1582155" cy="681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D4823942-6F9E-423D-A989-2F491C5A533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1"/>
          <a:stretch/>
        </p:blipFill>
        <p:spPr bwMode="auto">
          <a:xfrm>
            <a:off x="10383652" y="0"/>
            <a:ext cx="15821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EE08983C-57F5-446C-9E6F-BF53FB800489}"/>
              </a:ext>
            </a:extLst>
          </p:cNvPr>
          <p:cNvSpPr/>
          <p:nvPr/>
        </p:nvSpPr>
        <p:spPr>
          <a:xfrm>
            <a:off x="4960620" y="800100"/>
            <a:ext cx="3051810" cy="206311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Me presento mi nombre es OMA, nací hace 2000 años y soy el único sobreviviente de mi especie…..</a:t>
            </a:r>
          </a:p>
        </p:txBody>
      </p:sp>
      <p:pic>
        <p:nvPicPr>
          <p:cNvPr id="10" name="intro">
            <a:hlinkClick r:id="" action="ppaction://media"/>
            <a:extLst>
              <a:ext uri="{FF2B5EF4-FFF2-40B4-BE49-F238E27FC236}">
                <a16:creationId xmlns:a16="http://schemas.microsoft.com/office/drawing/2014/main" id="{21CF181C-52CE-4E0A-A4FD-BE1D21423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008" y="2299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96"/>
    </mc:Choice>
    <mc:Fallback>
      <p:transition spd="slow" advTm="36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5" grpId="0" animBg="1"/>
    </p:bldLst>
  </p:timing>
  <p:extLst>
    <p:ext uri="{E180D4A7-C9FB-4DFB-919C-405C955672EB}">
      <p14:showEvtLst xmlns:p14="http://schemas.microsoft.com/office/powerpoint/2010/main">
        <p14:playEvt time="1788" objId="10"/>
        <p14:triggerEvt type="onClick" time="1788" objId="10"/>
        <p14:stopEvt time="35613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ran desierto de dibujos animados 263019 Vector en Vecteezy">
            <a:extLst>
              <a:ext uri="{FF2B5EF4-FFF2-40B4-BE49-F238E27FC236}">
                <a16:creationId xmlns:a16="http://schemas.microsoft.com/office/drawing/2014/main" id="{5F573C67-028B-4FDC-9E6E-E01CE51E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221"/>
            <a:ext cx="12192000" cy="69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7E6DD745-8CDB-4435-8C80-F9EAE4B96EC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05" b="91290" l="9699" r="89967">
                        <a14:foregroundMark x1="39298" y1="92127" x2="54348" y2="90285"/>
                        <a14:foregroundMark x1="54348" y1="90285" x2="63378" y2="91290"/>
                        <a14:foregroundMark x1="40635" y1="12060" x2="47659" y2="7705"/>
                        <a14:foregroundMark x1="47659" y1="7705" x2="54849" y2="10050"/>
                        <a14:foregroundMark x1="54849" y1="10050" x2="55686" y2="10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" y="80010"/>
            <a:ext cx="6664695" cy="677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ibujos animados de lupa - Descargar PNG/SVG transparente">
            <a:extLst>
              <a:ext uri="{FF2B5EF4-FFF2-40B4-BE49-F238E27FC236}">
                <a16:creationId xmlns:a16="http://schemas.microsoft.com/office/drawing/2014/main" id="{430DA691-3E8C-4521-9D68-3A143311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42" y="3264025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AA6C60C0-33A0-4995-99E0-5842B83F532E}"/>
              </a:ext>
            </a:extLst>
          </p:cNvPr>
          <p:cNvSpPr/>
          <p:nvPr/>
        </p:nvSpPr>
        <p:spPr>
          <a:xfrm>
            <a:off x="5181600" y="80010"/>
            <a:ext cx="3020907" cy="2141643"/>
          </a:xfrm>
          <a:prstGeom prst="cloudCallout">
            <a:avLst>
              <a:gd name="adj1" fmla="val -45272"/>
              <a:gd name="adj2" fmla="val 643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¿Que comeré hoy?</a:t>
            </a:r>
          </a:p>
        </p:txBody>
      </p:sp>
      <p:pic>
        <p:nvPicPr>
          <p:cNvPr id="6" name="2 parte">
            <a:hlinkClick r:id="" action="ppaction://media"/>
            <a:extLst>
              <a:ext uri="{FF2B5EF4-FFF2-40B4-BE49-F238E27FC236}">
                <a16:creationId xmlns:a16="http://schemas.microsoft.com/office/drawing/2014/main" id="{E3EC306A-E49F-4536-862E-00AA719894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45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4369" y="2419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5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7"/>
    </mc:Choice>
    <mc:Fallback>
      <p:transition spd="slow" advTm="13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-0.24027 L 0.12187 -0.24027 C 0.12213 -0.23449 0.12304 -0.2287 0.12278 -0.22291 C 0.12252 -0.21435 0.11888 -0.20347 0.11692 -0.19652 C 0.11627 -0.19421 0.11523 -0.19213 0.11497 -0.18958 C 0.11432 -0.18495 0.1138 -0.18009 0.11302 -0.17546 L 0.11094 -0.16504 C 0.11067 -0.14328 0.1112 -0.12152 0.11002 -0.1 C 0.10976 -0.09676 0.10794 -0.09421 0.10703 -0.09143 C 0.10638 -0.08912 0.1056 -0.0868 0.10508 -0.08426 C 0.10469 -0.08264 0.10455 -0.08055 0.10403 -0.07893 C 0.1026 -0.07476 0.10078 -0.07083 0.09909 -0.06666 C 0.09791 -0.06041 0.09765 -0.05578 0.09518 -0.05092 C 0.09232 -0.0456 0.08932 -0.04051 0.08633 -0.03518 C 0.08528 -0.03333 0.08424 -0.03194 0.08333 -0.02986 C 0.07969 -0.02176 0.07669 -0.01273 0.07252 -0.00532 L 0.06862 0.00162 L 0.06562 0.00695 C 0.06523 0.00857 0.06523 0.01065 0.06458 0.01204 C 0.06263 0.0176 0.0608 0.01829 0.05768 0.02084 C 0.05599 0.02686 0.05586 0.02917 0.05273 0.03311 C 0.05156 0.03473 0.05013 0.03542 0.04883 0.03681 C 0.04739 0.0382 0.04635 0.04051 0.04492 0.0419 C 0.04336 0.04352 0.04153 0.04399 0.03997 0.04537 C 0.03828 0.04699 0.03672 0.04931 0.03502 0.0507 C 0.03281 0.05278 0.03034 0.05394 0.02812 0.05602 C 0.02643 0.05741 0.025 0.05996 0.02317 0.06135 C 0.0207 0.06297 0.01523 0.06482 0.01523 0.06482 C 0.01432 0.06598 0.01341 0.06736 0.01237 0.06829 C 0.00976 0.07084 0.0069 0.07246 0.00442 0.07524 C 0.00247 0.07755 0.00078 0.08125 -0.00143 0.08241 C -0.00287 0.08287 -0.00417 0.08334 -0.00547 0.08403 C -0.00847 0.08565 -0.0112 0.0882 -0.01433 0.08936 C -0.01719 0.09028 -0.02045 0.09144 -0.02318 0.09283 C -0.02513 0.09399 -0.02709 0.09537 -0.02917 0.0963 C -0.03177 0.09746 -0.03438 0.09838 -0.03698 0.09977 C -0.03985 0.10162 -0.04076 0.10232 -0.04388 0.10324 C -0.04584 0.10394 -0.04792 0.1044 -0.04987 0.1051 C -0.05091 0.10556 -0.05547 0.10741 -0.05677 0.10857 C -0.05781 0.10949 -0.0586 0.11135 -0.05977 0.11204 C -0.06081 0.11297 -0.06992 0.11551 -0.07058 0.11574 C -0.07084 0.11389 -0.07162 0.11227 -0.07149 0.11042 C -0.0711 0.10024 -0.07005 0.09561 -0.06862 0.0875 C -0.06823 0.08172 -0.06836 0.0757 -0.06758 0.07014 C -0.06732 0.06806 -0.06602 0.06667 -0.06563 0.06482 C -0.06472 0.06088 -0.06433 0.05672 -0.06367 0.05255 C -0.06289 0.04792 -0.0625 0.04306 -0.06172 0.03843 C -0.06133 0.03681 -0.06094 0.03496 -0.06068 0.03311 C -0.0599 0.02732 -0.06003 0.02246 -0.05768 0.01736 C -0.05703 0.01574 -0.05586 0.01459 -0.05482 0.01389 C -0.05417 0.01343 -0.05352 0.01389 -0.05274 0.01389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  <p:extLst>
    <p:ext uri="{E180D4A7-C9FB-4DFB-919C-405C955672EB}">
      <p14:showEvtLst xmlns:p14="http://schemas.microsoft.com/office/powerpoint/2010/main">
        <p14:playEvt time="2988" objId="6"/>
        <p14:triggerEvt type="onClick" time="2988" objId="6"/>
        <p14:stopEvt time="12319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ran desierto de dibujos animados 263019 Vector en Vecteezy">
            <a:extLst>
              <a:ext uri="{FF2B5EF4-FFF2-40B4-BE49-F238E27FC236}">
                <a16:creationId xmlns:a16="http://schemas.microsoft.com/office/drawing/2014/main" id="{C08677B1-B3E5-4888-80A9-96D84FA9C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83" r="594" b="1"/>
          <a:stretch/>
        </p:blipFill>
        <p:spPr bwMode="auto">
          <a:xfrm>
            <a:off x="-6084" y="1"/>
            <a:ext cx="12198084" cy="69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E1624B7-5A19-4800-AC26-4ADF8EE8E6D2}"/>
              </a:ext>
            </a:extLst>
          </p:cNvPr>
          <p:cNvSpPr/>
          <p:nvPr/>
        </p:nvSpPr>
        <p:spPr>
          <a:xfrm>
            <a:off x="9237246" y="4066674"/>
            <a:ext cx="1278354" cy="1744580"/>
          </a:xfrm>
          <a:prstGeom prst="roundRect">
            <a:avLst/>
          </a:prstGeom>
          <a:solidFill>
            <a:srgbClr val="F7B873"/>
          </a:solidFill>
          <a:ln>
            <a:solidFill>
              <a:srgbClr val="FED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Nube Nube De Dibujos Animados Simple Linda Caricatura, Imágenes  Prediseñadas De Nube, Nube, Cartoon Cloud PNG y PSD para Descargar Gratis |  Pngtree | Dibujos de nubes, Nubes, Nubes png">
            <a:extLst>
              <a:ext uri="{FF2B5EF4-FFF2-40B4-BE49-F238E27FC236}">
                <a16:creationId xmlns:a16="http://schemas.microsoft.com/office/drawing/2014/main" id="{9353470E-0C2E-48A6-BF0E-CAF7B0E5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37" y="2958681"/>
            <a:ext cx="2613660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 parte">
            <a:hlinkClick r:id="" action="ppaction://media"/>
            <a:extLst>
              <a:ext uri="{FF2B5EF4-FFF2-40B4-BE49-F238E27FC236}">
                <a16:creationId xmlns:a16="http://schemas.microsoft.com/office/drawing/2014/main" id="{DE326199-81FA-46CF-AD10-82C9718A71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9" name="2 parte">
            <a:hlinkClick r:id="" action="ppaction://media"/>
            <a:extLst>
              <a:ext uri="{FF2B5EF4-FFF2-40B4-BE49-F238E27FC236}">
                <a16:creationId xmlns:a16="http://schemas.microsoft.com/office/drawing/2014/main" id="{A1ADF488-879F-4080-98C8-A8BD616DAD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trim st="92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32" y="193842"/>
            <a:ext cx="406400" cy="406400"/>
          </a:xfrm>
          <a:prstGeom prst="rect">
            <a:avLst/>
          </a:prstGeom>
        </p:spPr>
      </p:pic>
      <p:pic>
        <p:nvPicPr>
          <p:cNvPr id="4" name="Picture 4" descr="Pickup truck: vectores, gráficos, imágenes vectoriales | Depositphotos®">
            <a:extLst>
              <a:ext uri="{FF2B5EF4-FFF2-40B4-BE49-F238E27FC236}">
                <a16:creationId xmlns:a16="http://schemas.microsoft.com/office/drawing/2014/main" id="{C7C09E56-A883-4902-A943-3B3E9565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7" b="89665" l="5963" r="94624">
                        <a14:foregroundMark x1="8895" y1="58380" x2="8993" y2="49581"/>
                        <a14:foregroundMark x1="8993" y1="49581" x2="17107" y2="47207"/>
                        <a14:foregroundMark x1="17107" y1="47207" x2="25806" y2="48324"/>
                        <a14:foregroundMark x1="25806" y1="48324" x2="43206" y2="46788"/>
                        <a14:foregroundMark x1="43206" y1="46788" x2="56696" y2="47765"/>
                        <a14:foregroundMark x1="56696" y1="47765" x2="80547" y2="46508"/>
                        <a14:foregroundMark x1="80547" y1="46508" x2="88270" y2="47346"/>
                        <a14:foregroundMark x1="88270" y1="47346" x2="92962" y2="50978"/>
                        <a14:foregroundMark x1="92962" y1="50978" x2="93060" y2="43855"/>
                        <a14:foregroundMark x1="93060" y1="43855" x2="93353" y2="52933"/>
                        <a14:foregroundMark x1="93353" y1="52933" x2="90909" y2="61453"/>
                        <a14:foregroundMark x1="94721" y1="52793" x2="94330" y2="43575"/>
                        <a14:foregroundMark x1="6354" y1="59916" x2="5963" y2="57682"/>
                        <a14:foregroundMark x1="6940" y1="50698" x2="11828" y2="47486"/>
                        <a14:foregroundMark x1="11828" y1="47486" x2="15543" y2="47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2" y="438058"/>
            <a:ext cx="10095435" cy="70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F094B899-11E4-4C0B-BD06-81351001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031" b="48343"/>
          <a:stretch/>
        </p:blipFill>
        <p:spPr bwMode="auto">
          <a:xfrm>
            <a:off x="5930841" y="2383589"/>
            <a:ext cx="736717" cy="8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03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16"/>
    </mc:Choice>
    <mc:Fallback>
      <p:transition spd="slow" advTm="46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99" objId="9"/>
        <p14:triggerEvt type="onClick" time="1199" objId="9"/>
        <p14:stopEvt time="45798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iseño dentro de la ilustración de contorno de dibujos animados de coche.  vista del controlador con navegador, timón, tablero de instrumentos. |  Vector Premium">
            <a:extLst>
              <a:ext uri="{FF2B5EF4-FFF2-40B4-BE49-F238E27FC236}">
                <a16:creationId xmlns:a16="http://schemas.microsoft.com/office/drawing/2014/main" id="{C858DEEC-9297-43B6-A499-4F31DF30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2" y="0"/>
            <a:ext cx="10381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WhatsApp Audio 2021-05-30 at 20.12.38">
            <a:hlinkClick r:id="" action="ppaction://media"/>
            <a:extLst>
              <a:ext uri="{FF2B5EF4-FFF2-40B4-BE49-F238E27FC236}">
                <a16:creationId xmlns:a16="http://schemas.microsoft.com/office/drawing/2014/main" id="{96A86E42-316D-43BC-8F61-6656F1EBBC70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941.2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433" y="274721"/>
            <a:ext cx="406400" cy="406400"/>
          </a:xfrm>
        </p:spPr>
      </p:pic>
      <p:pic>
        <p:nvPicPr>
          <p:cNvPr id="5" name="Imagen 4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6C034E73-AEAF-448F-968B-D9016128EC5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11" y="4166886"/>
            <a:ext cx="3264061" cy="2691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552ADBC6-167F-4F1B-8F53-6F317223824D}"/>
              </a:ext>
            </a:extLst>
          </p:cNvPr>
          <p:cNvSpPr/>
          <p:nvPr/>
        </p:nvSpPr>
        <p:spPr>
          <a:xfrm>
            <a:off x="3942004" y="3429000"/>
            <a:ext cx="2585032" cy="164004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accent1">
                    <a:lumMod val="60000"/>
                    <a:lumOff val="40000"/>
                  </a:schemeClr>
                </a:solidFill>
              </a:rPr>
              <a:t>¡Hola! ¿Cómo te va? Me presento, soy OMA, </a:t>
            </a:r>
          </a:p>
        </p:txBody>
      </p:sp>
    </p:spTree>
    <p:extLst>
      <p:ext uri="{BB962C8B-B14F-4D97-AF65-F5344CB8AC3E}">
        <p14:creationId xmlns:p14="http://schemas.microsoft.com/office/powerpoint/2010/main" val="402659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3"/>
    </mc:Choice>
    <mc:Fallback>
      <p:transition spd="slow" advTm="1372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78" objId="6"/>
        <p14:triggerEvt type="onClick" time="1479" objId="6"/>
        <p14:stopEvt time="13199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8D9E6-8962-45FE-BC24-DE139EAF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" name="WhatsApp Audio 2021-05-30 at 20.12.38">
            <a:hlinkClick r:id="" action="ppaction://media"/>
            <a:extLst>
              <a:ext uri="{FF2B5EF4-FFF2-40B4-BE49-F238E27FC236}">
                <a16:creationId xmlns:a16="http://schemas.microsoft.com/office/drawing/2014/main" id="{5D99EC27-93EF-4472-8858-FC156EB55088}"/>
              </a:ext>
            </a:extLst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8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149" y="282473"/>
            <a:ext cx="406400" cy="406400"/>
          </a:xfrm>
        </p:spPr>
      </p:pic>
      <p:pic>
        <p:nvPicPr>
          <p:cNvPr id="4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ADF8BF85-0573-4CAE-948A-36932CE7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36" y="3275634"/>
            <a:ext cx="1344143" cy="31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seño dentro de la ilustración de contorno de dibujos animados de coche.  vista del controlador con navegador, timón, tablero de instrumentos. |  Vector Premium">
            <a:extLst>
              <a:ext uri="{FF2B5EF4-FFF2-40B4-BE49-F238E27FC236}">
                <a16:creationId xmlns:a16="http://schemas.microsoft.com/office/drawing/2014/main" id="{08AE3E07-95FD-4E33-A03B-052EC0BF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2" y="0"/>
            <a:ext cx="10381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07FD429-2ABA-47BD-B8E6-025830F51A78}"/>
              </a:ext>
            </a:extLst>
          </p:cNvPr>
          <p:cNvSpPr/>
          <p:nvPr/>
        </p:nvSpPr>
        <p:spPr>
          <a:xfrm>
            <a:off x="1008082" y="1883278"/>
            <a:ext cx="434855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7A79132-BEA9-4C06-A0A1-19B3026E3095}"/>
              </a:ext>
            </a:extLst>
          </p:cNvPr>
          <p:cNvSpPr/>
          <p:nvPr/>
        </p:nvSpPr>
        <p:spPr>
          <a:xfrm>
            <a:off x="4495828" y="1883278"/>
            <a:ext cx="387751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E210FB-5DB0-42A5-B012-B64D2177859A}"/>
              </a:ext>
            </a:extLst>
          </p:cNvPr>
          <p:cNvSpPr/>
          <p:nvPr/>
        </p:nvSpPr>
        <p:spPr>
          <a:xfrm>
            <a:off x="4885601" y="485673"/>
            <a:ext cx="2626935" cy="890029"/>
          </a:xfrm>
          <a:prstGeom prst="roundRect">
            <a:avLst/>
          </a:prstGeom>
          <a:solidFill>
            <a:srgbClr val="E1EEFF"/>
          </a:solidFill>
          <a:ln>
            <a:solidFill>
              <a:srgbClr val="E1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21A451F-32E8-4BBE-B618-AF70F313030C}"/>
              </a:ext>
            </a:extLst>
          </p:cNvPr>
          <p:cNvSpPr/>
          <p:nvPr/>
        </p:nvSpPr>
        <p:spPr>
          <a:xfrm>
            <a:off x="7641432" y="1807580"/>
            <a:ext cx="3877519" cy="5058137"/>
          </a:xfrm>
          <a:prstGeom prst="roundRect">
            <a:avLst/>
          </a:prstGeom>
          <a:solidFill>
            <a:srgbClr val="EFD6B7"/>
          </a:solidFill>
          <a:ln>
            <a:solidFill>
              <a:srgbClr val="EFD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CC252020-911F-4927-B040-ED712CE50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35338" r="40169" b="58784"/>
          <a:stretch/>
        </p:blipFill>
        <p:spPr bwMode="auto">
          <a:xfrm>
            <a:off x="3335298" y="4993841"/>
            <a:ext cx="473108" cy="3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lustración de boca abierta gritando - Descargar PNG/SVG transparente">
            <a:extLst>
              <a:ext uri="{FF2B5EF4-FFF2-40B4-BE49-F238E27FC236}">
                <a16:creationId xmlns:a16="http://schemas.microsoft.com/office/drawing/2014/main" id="{D0152C35-4F2F-4A0A-B809-73729EF3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64" y="5083276"/>
            <a:ext cx="918175" cy="9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91FC4E6-6295-4A8F-85FE-DC27F2AA9BD1}"/>
              </a:ext>
            </a:extLst>
          </p:cNvPr>
          <p:cNvCxnSpPr>
            <a:cxnSpLocks/>
          </p:cNvCxnSpPr>
          <p:nvPr/>
        </p:nvCxnSpPr>
        <p:spPr>
          <a:xfrm flipH="1" flipV="1">
            <a:off x="1008082" y="6340927"/>
            <a:ext cx="10510915" cy="24498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5CE8DA0-86CA-4673-972E-91A10FFBF121}"/>
              </a:ext>
            </a:extLst>
          </p:cNvPr>
          <p:cNvCxnSpPr/>
          <p:nvPr/>
        </p:nvCxnSpPr>
        <p:spPr>
          <a:xfrm>
            <a:off x="4885601" y="1883278"/>
            <a:ext cx="0" cy="5058137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B092CA6-1023-496C-A12B-41CB2D5887D8}"/>
              </a:ext>
            </a:extLst>
          </p:cNvPr>
          <p:cNvCxnSpPr/>
          <p:nvPr/>
        </p:nvCxnSpPr>
        <p:spPr>
          <a:xfrm>
            <a:off x="7946205" y="1883278"/>
            <a:ext cx="0" cy="5058137"/>
          </a:xfrm>
          <a:prstGeom prst="line">
            <a:avLst/>
          </a:prstGeom>
          <a:ln w="57150">
            <a:solidFill>
              <a:srgbClr val="AC9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9DD20AB7-6234-4070-BC69-0F37333F7927}"/>
              </a:ext>
            </a:extLst>
          </p:cNvPr>
          <p:cNvSpPr/>
          <p:nvPr/>
        </p:nvSpPr>
        <p:spPr>
          <a:xfrm>
            <a:off x="4870996" y="2374731"/>
            <a:ext cx="3373196" cy="2108538"/>
          </a:xfrm>
          <a:prstGeom prst="wedgeEllipseCallout">
            <a:avLst>
              <a:gd name="adj1" fmla="val -70631"/>
              <a:gd name="adj2" fmla="val 965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Ahhhhh</a:t>
            </a:r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</a:p>
          <a:p>
            <a:pPr algn="ctr"/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¿Cómo entraste a la camioneta? , mi mamá me dijo que podía hablar con extraños.</a:t>
            </a:r>
          </a:p>
          <a:p>
            <a:pPr algn="ctr"/>
            <a:endParaRPr lang="es-MX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5110D00C-2FA1-4426-94E9-0BE868E52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" t="-33119" r="-861" b="33119"/>
          <a:stretch/>
        </p:blipFill>
        <p:spPr bwMode="auto">
          <a:xfrm>
            <a:off x="2340655" y="1099039"/>
            <a:ext cx="2516025" cy="59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Un Niño De Dibujos Animados Con Una Expresión Triste. Ilustraciones  Vectoriales, Clip Art Vectorizado Libre De Derechos. Image 42465953.">
            <a:extLst>
              <a:ext uri="{FF2B5EF4-FFF2-40B4-BE49-F238E27FC236}">
                <a16:creationId xmlns:a16="http://schemas.microsoft.com/office/drawing/2014/main" id="{A014F343-F395-49CD-9C4B-FD7FD6CDE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3" b="98231" l="7401" r="92780">
                        <a14:foregroundMark x1="11372" y1="77154" x2="12094" y2="72231"/>
                        <a14:foregroundMark x1="90975" y1="77000" x2="89711" y2="72385"/>
                        <a14:foregroundMark x1="25632" y1="99231" x2="41155" y2="95077"/>
                        <a14:foregroundMark x1="41155" y1="95077" x2="23646" y2="97308"/>
                        <a14:foregroundMark x1="23646" y1="97308" x2="44224" y2="98231"/>
                        <a14:foregroundMark x1="44224" y1="98231" x2="46570" y2="97385"/>
                        <a14:foregroundMark x1="62094" y1="97538" x2="74007" y2="97923"/>
                        <a14:foregroundMark x1="66787" y1="96692" x2="75090" y2="98231"/>
                        <a14:foregroundMark x1="7401" y1="36154" x2="7401" y2="36154"/>
                        <a14:foregroundMark x1="92960" y1="36769" x2="92960" y2="36769"/>
                        <a14:foregroundMark x1="9025" y1="28538" x2="8303" y2="14077"/>
                        <a14:foregroundMark x1="8303" y1="14077" x2="43682" y2="9615"/>
                        <a14:foregroundMark x1="43682" y1="9615" x2="55957" y2="4000"/>
                        <a14:foregroundMark x1="55957" y1="4000" x2="63538" y2="10923"/>
                        <a14:foregroundMark x1="63538" y1="10923" x2="81408" y2="8538"/>
                        <a14:foregroundMark x1="81408" y1="8538" x2="92780" y2="25077"/>
                        <a14:foregroundMark x1="92780" y1="25077" x2="91336" y2="28846"/>
                        <a14:foregroundMark x1="11372" y1="18923" x2="45487" y2="17923"/>
                        <a14:foregroundMark x1="45487" y1="17923" x2="67690" y2="14615"/>
                        <a14:foregroundMark x1="67690" y1="14615" x2="44224" y2="9846"/>
                        <a14:foregroundMark x1="44224" y1="9846" x2="26715" y2="12923"/>
                        <a14:foregroundMark x1="26715" y1="12923" x2="18953" y2="20769"/>
                        <a14:foregroundMark x1="18953" y1="20769" x2="91516" y2="19231"/>
                        <a14:foregroundMark x1="91516" y1="19231" x2="30144" y2="21154"/>
                        <a14:foregroundMark x1="30144" y1="21154" x2="13718" y2="16462"/>
                        <a14:foregroundMark x1="13718" y1="16462" x2="29242" y2="12154"/>
                        <a14:foregroundMark x1="29242" y1="12154" x2="72744" y2="10154"/>
                        <a14:foregroundMark x1="72744" y1="10154" x2="54332" y2="11462"/>
                        <a14:foregroundMark x1="54332" y1="11462" x2="49458" y2="4385"/>
                        <a14:foregroundMark x1="49458" y1="4385" x2="67509" y2="3923"/>
                        <a14:foregroundMark x1="67509" y1="3923" x2="53791" y2="10692"/>
                        <a14:foregroundMark x1="53791" y1="10692" x2="50542" y2="18538"/>
                        <a14:foregroundMark x1="50542" y1="18538" x2="64260" y2="22923"/>
                        <a14:foregroundMark x1="64260" y1="22923" x2="43863" y2="19000"/>
                        <a14:foregroundMark x1="43863" y1="19000" x2="25812" y2="23462"/>
                        <a14:foregroundMark x1="25812" y1="23462" x2="81769" y2="15231"/>
                        <a14:foregroundMark x1="81769" y1="15231" x2="61011" y2="21077"/>
                        <a14:foregroundMark x1="61011" y1="21077" x2="54152" y2="1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35338" r="40169" b="58784"/>
          <a:stretch/>
        </p:blipFill>
        <p:spPr bwMode="auto">
          <a:xfrm>
            <a:off x="3353479" y="4965808"/>
            <a:ext cx="473108" cy="3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lustración de boca abierta gritando - Descargar PNG/SVG transparente">
            <a:extLst>
              <a:ext uri="{FF2B5EF4-FFF2-40B4-BE49-F238E27FC236}">
                <a16:creationId xmlns:a16="http://schemas.microsoft.com/office/drawing/2014/main" id="{C2C735B1-DF34-41DE-91AD-59365F79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92" y="5128090"/>
            <a:ext cx="987993" cy="9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38"/>
    </mc:Choice>
    <mc:Fallback>
      <p:transition spd="slow" advTm="1693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26" objId="15"/>
        <p14:triggerEvt type="onClick" time="1527" objId="15"/>
        <p14:stopEvt time="15309" objId="1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cio 5">
            <a:extLst>
              <a:ext uri="{FF2B5EF4-FFF2-40B4-BE49-F238E27FC236}">
                <a16:creationId xmlns:a16="http://schemas.microsoft.com/office/drawing/2014/main" id="{00C828E7-E66A-4FAE-AB8E-B3C4BCA78575}"/>
              </a:ext>
            </a:extLst>
          </p:cNvPr>
          <p:cNvSpPr/>
          <p:nvPr/>
        </p:nvSpPr>
        <p:spPr>
          <a:xfrm>
            <a:off x="0" y="4119613"/>
            <a:ext cx="7757962" cy="2738387"/>
          </a:xfrm>
          <a:prstGeom prst="trapezoi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 descr="Parabrisas de coche ventana de vidrio mitsubishi motores, coche, vaso,  ángulo png | PNGEgg">
            <a:extLst>
              <a:ext uri="{FF2B5EF4-FFF2-40B4-BE49-F238E27FC236}">
                <a16:creationId xmlns:a16="http://schemas.microsoft.com/office/drawing/2014/main" id="{6B6B0149-229B-4535-928B-DA60C97C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62" y="2464067"/>
            <a:ext cx="8640435" cy="63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ómo pintar un personaje de dibujos animados peludo en Photoshop / Diseño e  ilustración | Desarrollo de sitios web, juegos de ordenador y aplicaciones  móviles.">
            <a:extLst>
              <a:ext uri="{FF2B5EF4-FFF2-40B4-BE49-F238E27FC236}">
                <a16:creationId xmlns:a16="http://schemas.microsoft.com/office/drawing/2014/main" id="{B364594E-7ED5-4859-8B5A-B83E47F14CCA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5" b="95645" l="9699" r="89967">
                        <a14:foregroundMark x1="40803" y1="92462" x2="49164" y2="90452"/>
                        <a14:foregroundMark x1="49164" y1="90452" x2="57692" y2="90620"/>
                        <a14:foregroundMark x1="57692" y1="90620" x2="51505" y2="96817"/>
                        <a14:foregroundMark x1="51505" y1="96817" x2="42809" y2="95645"/>
                        <a14:foregroundMark x1="42809" y1="95645" x2="45819" y2="87940"/>
                        <a14:foregroundMark x1="45819" y1="87940" x2="55853" y2="85930"/>
                        <a14:foregroundMark x1="55853" y1="85930" x2="64047" y2="86265"/>
                        <a14:foregroundMark x1="64047" y1="86265" x2="64214" y2="86600"/>
                        <a14:foregroundMark x1="47993" y1="9045" x2="47993" y2="9045"/>
                        <a14:backgroundMark x1="25084" y1="53769" x2="27425" y2="38023"/>
                        <a14:backgroundMark x1="27425" y1="38023" x2="22074" y2="30653"/>
                        <a14:backgroundMark x1="22074" y1="30653" x2="24916" y2="23953"/>
                        <a14:backgroundMark x1="24916" y1="23953" x2="30435" y2="18928"/>
                        <a14:backgroundMark x1="30435" y1="18928" x2="29264" y2="14573"/>
                        <a14:backgroundMark x1="78428" y1="48074" x2="72408" y2="43551"/>
                        <a14:backgroundMark x1="72408" y1="43551" x2="71405" y2="36013"/>
                        <a14:backgroundMark x1="71405" y1="36013" x2="75753" y2="29648"/>
                        <a14:backgroundMark x1="75753" y1="29648" x2="66555" y2="1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5" b="37251"/>
          <a:stretch/>
        </p:blipFill>
        <p:spPr bwMode="auto">
          <a:xfrm>
            <a:off x="1652742" y="5000897"/>
            <a:ext cx="3034761" cy="168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Supermercado tienda de comestibles edificio ilustración, árbol verde  supermercado, otro, logo, dibujos animados png | Klipartz">
            <a:extLst>
              <a:ext uri="{FF2B5EF4-FFF2-40B4-BE49-F238E27FC236}">
                <a16:creationId xmlns:a16="http://schemas.microsoft.com/office/drawing/2014/main" id="{0F8BFA2C-4F23-4E94-94C8-B7210E1B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7568" y1="44000" x2="37027" y2="43429"/>
                        <a14:foregroundMark x1="37027" y1="43429" x2="80541" y2="44857"/>
                        <a14:foregroundMark x1="12973" y1="36571" x2="11892" y2="24571"/>
                        <a14:foregroundMark x1="88649" y1="40286" x2="86486" y2="31714"/>
                        <a14:foregroundMark x1="89189" y1="47714" x2="89189" y2="47714"/>
                        <a14:foregroundMark x1="85405" y1="50286" x2="86757" y2="52286"/>
                        <a14:foregroundMark x1="87027" y1="50857" x2="86216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-1039352"/>
            <a:ext cx="5760519" cy="54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537050-E31D-4D5A-8BC3-0B5E4D6F3E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8" b="89892" l="8845" r="90614">
                        <a14:foregroundMark x1="9928" y1="59386" x2="9928" y2="59386"/>
                        <a14:foregroundMark x1="9025" y1="53791" x2="9025" y2="53791"/>
                        <a14:foregroundMark x1="44765" y1="47653" x2="44765" y2="47653"/>
                        <a14:foregroundMark x1="89892" y1="62816" x2="89892" y2="62816"/>
                        <a14:foregroundMark x1="90614" y1="56318" x2="90614" y2="56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2579" y="1925359"/>
            <a:ext cx="2194253" cy="2194253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4C786FA-3BDF-42A8-B373-F24C3C1DA1AE}"/>
              </a:ext>
            </a:extLst>
          </p:cNvPr>
          <p:cNvSpPr/>
          <p:nvPr/>
        </p:nvSpPr>
        <p:spPr>
          <a:xfrm rot="19909910">
            <a:off x="6921065" y="3189259"/>
            <a:ext cx="1004076" cy="3798170"/>
          </a:xfrm>
          <a:prstGeom prst="roundRect">
            <a:avLst/>
          </a:prstGeom>
          <a:solidFill>
            <a:srgbClr val="2D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F55BCCB-CF08-46CA-B7E8-863262739983}"/>
              </a:ext>
            </a:extLst>
          </p:cNvPr>
          <p:cNvSpPr/>
          <p:nvPr/>
        </p:nvSpPr>
        <p:spPr>
          <a:xfrm rot="1684627">
            <a:off x="735168" y="1338"/>
            <a:ext cx="985958" cy="6782987"/>
          </a:xfrm>
          <a:prstGeom prst="roundRect">
            <a:avLst/>
          </a:prstGeom>
          <a:solidFill>
            <a:srgbClr val="2D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4" name="Picture 6" descr="Nerviosa Caricatura Cara Divertida Con Expresión De Pánico. Ilustración  Aislada En El Fondo Blanco Fotos, Retratos, Imágenes Y Fotografía De  Archivo Libres De Derecho. Image 74012613.">
            <a:extLst>
              <a:ext uri="{FF2B5EF4-FFF2-40B4-BE49-F238E27FC236}">
                <a16:creationId xmlns:a16="http://schemas.microsoft.com/office/drawing/2014/main" id="{3A1C9B6A-7FCE-46AB-917D-CA05C97F9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462" b="80231" l="32538" r="66462">
                        <a14:foregroundMark x1="34231" y1="75385" x2="34231" y2="75385"/>
                        <a14:foregroundMark x1="33077" y1="74769" x2="33077" y2="74769"/>
                        <a14:foregroundMark x1="32538" y1="74769" x2="32538" y2="74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27" t="70468" r="29462" b="18627"/>
          <a:stretch/>
        </p:blipFill>
        <p:spPr bwMode="auto">
          <a:xfrm>
            <a:off x="2970117" y="6295495"/>
            <a:ext cx="819030" cy="2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WhatsApp Audio 2021-05-31 at 01.28.28">
            <a:hlinkClick r:id="" action="ppaction://media"/>
            <a:extLst>
              <a:ext uri="{FF2B5EF4-FFF2-40B4-BE49-F238E27FC236}">
                <a16:creationId xmlns:a16="http://schemas.microsoft.com/office/drawing/2014/main" id="{B02E1428-89B9-4BF1-BC62-2D991CEF0E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444.166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6558" y="2724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6"/>
    </mc:Choice>
    <mc:Fallback>
      <p:transition spd="slow" advTm="794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11" objId="13"/>
        <p14:triggerEvt type="onClick" time="1411" objId="13"/>
        <p14:stopEvt time="7098" objId="1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178</TotalTime>
  <Words>184</Words>
  <Application>Microsoft Office PowerPoint</Application>
  <PresentationFormat>Panorámica</PresentationFormat>
  <Paragraphs>39</Paragraphs>
  <Slides>18</Slides>
  <Notes>2</Notes>
  <HiddenSlides>0</HiddenSlides>
  <MMClips>16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MS Shell Dlg 2</vt:lpstr>
      <vt:lpstr>Wingdings</vt:lpstr>
      <vt:lpstr>Wingdings 3</vt:lpstr>
      <vt:lpstr>Madison</vt:lpstr>
      <vt:lpstr>Presentación de PowerPoint</vt:lpstr>
      <vt:lpstr>Presentación de PowerPoint</vt:lpstr>
      <vt:lpstr>UN SER ÚNICO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daiva ramirez treviño</dc:creator>
  <cp:lastModifiedBy>daiva ramirez treviño</cp:lastModifiedBy>
  <cp:revision>19</cp:revision>
  <dcterms:created xsi:type="dcterms:W3CDTF">2021-05-31T04:08:33Z</dcterms:created>
  <dcterms:modified xsi:type="dcterms:W3CDTF">2021-05-31T07:07:14Z</dcterms:modified>
</cp:coreProperties>
</file>