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65" r:id="rId5"/>
    <p:sldId id="266" r:id="rId6"/>
    <p:sldId id="267" r:id="rId7"/>
    <p:sldId id="268"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p:normalViewPr>
  <p:slideViewPr>
    <p:cSldViewPr snapToGrid="0">
      <p:cViewPr varScale="1">
        <p:scale>
          <a:sx n="73" d="100"/>
          <a:sy n="73"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81099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33086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02521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BE432B-8DA7-4CCF-9AA0-44751018684F}"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63294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7BE432B-8DA7-4CCF-9AA0-44751018684F}" type="datetimeFigureOut">
              <a:rPr lang="es-MX" smtClean="0"/>
              <a:t>10/06/2021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93268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BE432B-8DA7-4CCF-9AA0-44751018684F}"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40350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7BE432B-8DA7-4CCF-9AA0-44751018684F}" type="datetimeFigureOut">
              <a:rPr lang="es-MX" smtClean="0"/>
              <a:t>10/06/2021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09184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7BE432B-8DA7-4CCF-9AA0-44751018684F}" type="datetimeFigureOut">
              <a:rPr lang="es-MX" smtClean="0"/>
              <a:t>10/06/2021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314983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432B-8DA7-4CCF-9AA0-44751018684F}" type="datetimeFigureOut">
              <a:rPr lang="es-MX" smtClean="0"/>
              <a:t>10/06/2021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111940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7BE432B-8DA7-4CCF-9AA0-44751018684F}"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90834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7BE432B-8DA7-4CCF-9AA0-44751018684F}" type="datetimeFigureOut">
              <a:rPr lang="es-MX" smtClean="0"/>
              <a:t>10/06/2021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3D0953-6CE6-4339-9146-1A774A4FB848}" type="slidenum">
              <a:rPr lang="es-MX" smtClean="0"/>
              <a:t>‹Nº›</a:t>
            </a:fld>
            <a:endParaRPr lang="es-MX"/>
          </a:p>
        </p:txBody>
      </p:sp>
    </p:spTree>
    <p:extLst>
      <p:ext uri="{BB962C8B-B14F-4D97-AF65-F5344CB8AC3E}">
        <p14:creationId xmlns:p14="http://schemas.microsoft.com/office/powerpoint/2010/main" val="244966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432B-8DA7-4CCF-9AA0-44751018684F}" type="datetimeFigureOut">
              <a:rPr lang="es-MX" smtClean="0"/>
              <a:t>10/06/2021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0953-6CE6-4339-9146-1A774A4FB848}" type="slidenum">
              <a:rPr lang="es-MX" smtClean="0"/>
              <a:t>‹Nº›</a:t>
            </a:fld>
            <a:endParaRPr lang="es-MX"/>
          </a:p>
        </p:txBody>
      </p:sp>
    </p:spTree>
    <p:extLst>
      <p:ext uri="{BB962C8B-B14F-4D97-AF65-F5344CB8AC3E}">
        <p14:creationId xmlns:p14="http://schemas.microsoft.com/office/powerpoint/2010/main" val="1699381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48194" y="320088"/>
            <a:ext cx="8673737" cy="6247864"/>
          </a:xfrm>
          <a:prstGeom prst="rect">
            <a:avLst/>
          </a:prstGeom>
          <a:noFill/>
        </p:spPr>
        <p:txBody>
          <a:bodyPr wrap="square" rtlCol="0">
            <a:spAutoFit/>
          </a:bodyPr>
          <a:lstStyle/>
          <a:p>
            <a:pPr algn="ctr"/>
            <a:r>
              <a:rPr lang="es-MX" sz="2000" b="1" dirty="0">
                <a:latin typeface="Comic Sans MS" panose="030F0702030302020204" pitchFamily="66" charset="0"/>
              </a:rPr>
              <a:t>Escuela Normal de Educación Preescolar </a:t>
            </a:r>
          </a:p>
          <a:p>
            <a:pPr algn="ctr"/>
            <a:r>
              <a:rPr lang="es-MX" sz="2000" dirty="0">
                <a:latin typeface="Comic Sans MS" panose="030F0702030302020204" pitchFamily="66" charset="0"/>
              </a:rPr>
              <a:t>Licenciatura en educación preescolar</a:t>
            </a:r>
          </a:p>
          <a:p>
            <a:pPr algn="ctr"/>
            <a:r>
              <a:rPr lang="es-MX" sz="2000" dirty="0">
                <a:latin typeface="Comic Sans MS" panose="030F0702030302020204" pitchFamily="66" charset="0"/>
              </a:rPr>
              <a:t>Ciclo Escolar 2020 – 2021 </a:t>
            </a:r>
          </a:p>
          <a:p>
            <a:pPr algn="ctr"/>
            <a:r>
              <a:rPr lang="es-MX" sz="2000" dirty="0">
                <a:latin typeface="Comic Sans MS" panose="030F0702030302020204" pitchFamily="66" charset="0"/>
              </a:rPr>
              <a:t>Sexto Semestre Sección A</a:t>
            </a:r>
          </a:p>
          <a:p>
            <a:pPr algn="ctr"/>
            <a:endParaRPr lang="es-MX" sz="2000" dirty="0" smtClean="0">
              <a:latin typeface="Comic Sans MS" panose="030F0702030302020204" pitchFamily="66" charset="0"/>
            </a:endParaRPr>
          </a:p>
          <a:p>
            <a:pPr algn="ctr"/>
            <a:endParaRPr lang="es-MX" sz="2000" dirty="0">
              <a:latin typeface="Comic Sans MS" panose="030F0702030302020204" pitchFamily="66" charset="0"/>
            </a:endParaRPr>
          </a:p>
          <a:p>
            <a:pPr algn="ctr"/>
            <a:endParaRPr lang="es-MX" sz="2000" dirty="0" smtClean="0">
              <a:latin typeface="Comic Sans MS" panose="030F0702030302020204" pitchFamily="66" charset="0"/>
            </a:endParaRPr>
          </a:p>
          <a:p>
            <a:pPr algn="ct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ctr"/>
            <a:r>
              <a:rPr lang="es-MX" sz="2000" b="1" dirty="0">
                <a:latin typeface="Comic Sans MS" panose="030F0702030302020204" pitchFamily="66" charset="0"/>
              </a:rPr>
              <a:t>Curso: </a:t>
            </a:r>
            <a:r>
              <a:rPr lang="es-MX" sz="2000" dirty="0" smtClean="0">
                <a:latin typeface="Comic Sans MS" panose="030F0702030302020204" pitchFamily="66" charset="0"/>
              </a:rPr>
              <a:t>Teatro</a:t>
            </a:r>
            <a:endParaRPr lang="es-MX" sz="2000" dirty="0">
              <a:latin typeface="Comic Sans MS" panose="030F0702030302020204" pitchFamily="66" charset="0"/>
            </a:endParaRPr>
          </a:p>
          <a:p>
            <a:pPr algn="ctr"/>
            <a:r>
              <a:rPr lang="es-MX" sz="2000" b="1" dirty="0">
                <a:latin typeface="Comic Sans MS" panose="030F0702030302020204" pitchFamily="66" charset="0"/>
              </a:rPr>
              <a:t>Maestra: </a:t>
            </a:r>
            <a:r>
              <a:rPr lang="es-MX" sz="2000" dirty="0" smtClean="0">
                <a:latin typeface="Comic Sans MS" panose="030F0702030302020204" pitchFamily="66" charset="0"/>
              </a:rPr>
              <a:t>Miguel Andrés Rivera Castro</a:t>
            </a: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ctr"/>
            <a:r>
              <a:rPr lang="es-MX" sz="2000" b="1" dirty="0">
                <a:latin typeface="Comic Sans MS" panose="030F0702030302020204" pitchFamily="66" charset="0"/>
              </a:rPr>
              <a:t>Alumna: </a:t>
            </a:r>
            <a:r>
              <a:rPr lang="es-MX" sz="2000" dirty="0">
                <a:latin typeface="Comic Sans MS" panose="030F0702030302020204" pitchFamily="66" charset="0"/>
              </a:rPr>
              <a:t>Argelia Azucena Esquivel Castillo </a:t>
            </a:r>
          </a:p>
          <a:p>
            <a:pPr algn="ctr"/>
            <a:r>
              <a:rPr lang="es-MX" sz="2000" b="1" dirty="0">
                <a:latin typeface="Comic Sans MS" panose="030F0702030302020204" pitchFamily="66" charset="0"/>
              </a:rPr>
              <a:t>Numero de lista: </a:t>
            </a:r>
            <a:r>
              <a:rPr lang="es-MX" sz="2000" dirty="0">
                <a:latin typeface="Comic Sans MS" panose="030F0702030302020204" pitchFamily="66" charset="0"/>
              </a:rPr>
              <a:t>3</a:t>
            </a:r>
          </a:p>
          <a:p>
            <a:pPr algn="ctr"/>
            <a:endParaRPr lang="es-MX" sz="2000" dirty="0">
              <a:latin typeface="Comic Sans MS" panose="030F0702030302020204" pitchFamily="66" charset="0"/>
            </a:endParaRPr>
          </a:p>
          <a:p>
            <a:pPr algn="ctr"/>
            <a:endParaRPr lang="es-MX" sz="2000" dirty="0">
              <a:latin typeface="Comic Sans MS" panose="030F0702030302020204" pitchFamily="66" charset="0"/>
            </a:endParaRPr>
          </a:p>
          <a:p>
            <a:pPr algn="r"/>
            <a:r>
              <a:rPr lang="es-MX" sz="2000" dirty="0">
                <a:latin typeface="Comic Sans MS" panose="030F0702030302020204" pitchFamily="66" charset="0"/>
              </a:rPr>
              <a:t>Saltillo Coahuila, </a:t>
            </a:r>
            <a:r>
              <a:rPr lang="es-MX" sz="2000" dirty="0" smtClean="0">
                <a:latin typeface="Comic Sans MS" panose="030F0702030302020204" pitchFamily="66" charset="0"/>
              </a:rPr>
              <a:t>A 8 de junio </a:t>
            </a:r>
            <a:r>
              <a:rPr lang="es-MX" sz="2000" dirty="0">
                <a:latin typeface="Comic Sans MS" panose="030F0702030302020204" pitchFamily="66" charset="0"/>
              </a:rPr>
              <a:t>del 2021</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21868" r="21165"/>
          <a:stretch/>
        </p:blipFill>
        <p:spPr>
          <a:xfrm>
            <a:off x="4098352" y="1722694"/>
            <a:ext cx="970035" cy="1266186"/>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94" y="4496261"/>
            <a:ext cx="1298777" cy="2071691"/>
          </a:xfrm>
          <a:prstGeom prst="rect">
            <a:avLst/>
          </a:prstGeom>
        </p:spPr>
      </p:pic>
      <p:pic>
        <p:nvPicPr>
          <p:cNvPr id="1027" name="Picture 3" descr="NKOTB Fever Font Generator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894" y="3866542"/>
            <a:ext cx="7262949" cy="7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4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tras animadas | Atividades de ingles, Alfabeto,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91710" y="4854675"/>
            <a:ext cx="1619250" cy="1524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4" name="Picture 6" descr="Imagenes animadas de Personas, Letras animadas Personas, Alfabetos de  Persona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43950" y="4016474"/>
            <a:ext cx="170497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TOR Y SU PANDILLA: TARE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09966" y="4324737"/>
            <a:ext cx="17335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s vocales y el abecedario: —(•·÷[ F ]÷·•)—"/>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21739" y="4759425"/>
            <a:ext cx="144780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NKOTB Fever Font Generator Preview"/>
          <p:cNvPicPr>
            <a:picLocks noChangeAspect="1" noChangeArrowheads="1"/>
          </p:cNvPicPr>
          <p:nvPr/>
        </p:nvPicPr>
        <p:blipFill rotWithShape="1">
          <a:blip r:embed="rId7">
            <a:extLst>
              <a:ext uri="{28A0092B-C50C-407E-A947-70E740481C1C}">
                <a14:useLocalDpi xmlns:a14="http://schemas.microsoft.com/office/drawing/2010/main" val="0"/>
              </a:ext>
            </a:extLst>
          </a:blip>
          <a:srcRect r="53476"/>
          <a:stretch/>
        </p:blipFill>
        <p:spPr bwMode="auto">
          <a:xfrm>
            <a:off x="1035088" y="940378"/>
            <a:ext cx="7044245" cy="14652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NKOTB Fever Font Generator Preview"/>
          <p:cNvPicPr>
            <a:picLocks noChangeAspect="1" noChangeArrowheads="1"/>
          </p:cNvPicPr>
          <p:nvPr/>
        </p:nvPicPr>
        <p:blipFill rotWithShape="1">
          <a:blip r:embed="rId7">
            <a:extLst>
              <a:ext uri="{28A0092B-C50C-407E-A947-70E740481C1C}">
                <a14:useLocalDpi xmlns:a14="http://schemas.microsoft.com/office/drawing/2010/main" val="0"/>
              </a:ext>
            </a:extLst>
          </a:blip>
          <a:srcRect l="50428" b="-3157"/>
          <a:stretch/>
        </p:blipFill>
        <p:spPr bwMode="auto">
          <a:xfrm>
            <a:off x="832232" y="2658044"/>
            <a:ext cx="7505659" cy="151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3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17350" y="583392"/>
            <a:ext cx="6916783" cy="3046988"/>
          </a:xfrm>
          <a:prstGeom prst="rect">
            <a:avLst/>
          </a:prstGeom>
          <a:noFill/>
        </p:spPr>
        <p:txBody>
          <a:bodyPr wrap="square" rtlCol="0">
            <a:spAutoFit/>
          </a:bodyPr>
          <a:lstStyle/>
          <a:p>
            <a:pPr algn="just"/>
            <a:r>
              <a:rPr lang="es-MX" sz="2400" dirty="0" smtClean="0">
                <a:latin typeface="Comic Sans MS" panose="030F0702030302020204" pitchFamily="66" charset="0"/>
              </a:rPr>
              <a:t>El juego de palabras resulta sumamente útil para ejercitar la improvisación, la cual es fundamental en la narración oral, ya que permanentemente estamos improvisando lo que narramos, es decir que no aprendemos el texto que leemos, sino mas bien nos familiarizamos con el y después hacemos adaptaciones para reducirlo y expresarlo a nuestra manera. </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Picture 2" descr="PALABRAS ENCANTADAS: FUNDAMENTOS Y CARACTERÍSTICAS DE UN BUEN TEXTO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47" y="3630381"/>
            <a:ext cx="3737730" cy="28105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59" y="3846462"/>
            <a:ext cx="2560323" cy="2560323"/>
          </a:xfrm>
          <a:prstGeom prst="rect">
            <a:avLst/>
          </a:prstGeom>
        </p:spPr>
      </p:pic>
    </p:spTree>
    <p:extLst>
      <p:ext uri="{BB962C8B-B14F-4D97-AF65-F5344CB8AC3E}">
        <p14:creationId xmlns:p14="http://schemas.microsoft.com/office/powerpoint/2010/main" val="2354297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17350" y="583392"/>
            <a:ext cx="6916783" cy="3785652"/>
          </a:xfrm>
          <a:prstGeom prst="rect">
            <a:avLst/>
          </a:prstGeom>
          <a:noFill/>
        </p:spPr>
        <p:txBody>
          <a:bodyPr wrap="square" rtlCol="0">
            <a:spAutoFit/>
          </a:bodyPr>
          <a:lstStyle/>
          <a:p>
            <a:pPr algn="just"/>
            <a:r>
              <a:rPr lang="es-MX" sz="2400" dirty="0" smtClean="0">
                <a:latin typeface="Comic Sans MS" panose="030F0702030302020204" pitchFamily="66" charset="0"/>
              </a:rPr>
              <a:t>Durante nuestro transito por la escuela nos han enseñado a memorizar contenidos, lo cual resulta contraproducente para el aprendizaje.</a:t>
            </a:r>
          </a:p>
          <a:p>
            <a:pPr algn="just"/>
            <a:r>
              <a:rPr lang="es-MX" sz="2400" dirty="0" smtClean="0">
                <a:latin typeface="Comic Sans MS" panose="030F0702030302020204" pitchFamily="66" charset="0"/>
              </a:rPr>
              <a:t>Pero todos los días ponemos en practica la improvisación al comunicarnos con los demás ya que no memorizamos lo que vamos a decir, pero esto no quiere decir que seamos profesionales en el arte de improvisar a excepción de aquellos que por su profesión tuvieron que desarrollarla </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5092" b="15518"/>
          <a:stretch/>
        </p:blipFill>
        <p:spPr>
          <a:xfrm>
            <a:off x="3060869" y="3840610"/>
            <a:ext cx="5011977" cy="2782257"/>
          </a:xfrm>
          <a:prstGeom prst="rect">
            <a:avLst/>
          </a:prstGeom>
        </p:spPr>
      </p:pic>
    </p:spTree>
    <p:extLst>
      <p:ext uri="{BB962C8B-B14F-4D97-AF65-F5344CB8AC3E}">
        <p14:creationId xmlns:p14="http://schemas.microsoft.com/office/powerpoint/2010/main" val="1698166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69470" y="1691746"/>
            <a:ext cx="6240781" cy="2677656"/>
          </a:xfrm>
          <a:prstGeom prst="rect">
            <a:avLst/>
          </a:prstGeom>
          <a:noFill/>
        </p:spPr>
        <p:txBody>
          <a:bodyPr wrap="square" rtlCol="0">
            <a:spAutoFit/>
          </a:bodyPr>
          <a:lstStyle/>
          <a:p>
            <a:pPr algn="just"/>
            <a:r>
              <a:rPr lang="es-MX" sz="2400" dirty="0" smtClean="0">
                <a:latin typeface="Comic Sans MS" panose="030F0702030302020204" pitchFamily="66" charset="0"/>
              </a:rPr>
              <a:t>La improvisación consiste en manejar fluidamente el lenguaje y disponer de un amplio vocabulario del cual echar mano, solo así seremos capaces de recurrir a ella.  </a:t>
            </a:r>
          </a:p>
          <a:p>
            <a:pPr algn="just"/>
            <a:r>
              <a:rPr lang="es-MX" sz="2400" dirty="0" smtClean="0">
                <a:latin typeface="Comic Sans MS" panose="030F0702030302020204" pitchFamily="66" charset="0"/>
              </a:rPr>
              <a:t>Generalmente se </a:t>
            </a:r>
            <a:r>
              <a:rPr lang="es-MX" sz="2400" dirty="0">
                <a:latin typeface="Comic Sans MS" panose="030F0702030302020204" pitchFamily="66" charset="0"/>
              </a:rPr>
              <a:t>p</a:t>
            </a:r>
            <a:r>
              <a:rPr lang="es-MX" sz="2400" dirty="0" smtClean="0">
                <a:latin typeface="Comic Sans MS" panose="030F0702030302020204" pitchFamily="66" charset="0"/>
              </a:rPr>
              <a:t>ractica en grupo para hacerlo un juego entretenido. </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descr="School Book New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25" y="486421"/>
            <a:ext cx="8100150" cy="66959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16662" t="8895" r="8566" b="6980"/>
          <a:stretch/>
        </p:blipFill>
        <p:spPr>
          <a:xfrm>
            <a:off x="6755132" y="2845908"/>
            <a:ext cx="2050868" cy="3605348"/>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26636" r="29277"/>
          <a:stretch/>
        </p:blipFill>
        <p:spPr>
          <a:xfrm>
            <a:off x="1136469" y="4300881"/>
            <a:ext cx="1881052" cy="2387301"/>
          </a:xfrm>
          <a:prstGeom prst="rect">
            <a:avLst/>
          </a:prstGeom>
        </p:spPr>
      </p:pic>
    </p:spTree>
    <p:extLst>
      <p:ext uri="{BB962C8B-B14F-4D97-AF65-F5344CB8AC3E}">
        <p14:creationId xmlns:p14="http://schemas.microsoft.com/office/powerpoint/2010/main" val="328372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57596" y="1529443"/>
            <a:ext cx="4893674" cy="3139321"/>
          </a:xfrm>
          <a:prstGeom prst="rect">
            <a:avLst/>
          </a:prstGeom>
          <a:noFill/>
        </p:spPr>
        <p:txBody>
          <a:bodyPr wrap="square" rtlCol="0">
            <a:spAutoFit/>
          </a:bodyPr>
          <a:lstStyle/>
          <a:p>
            <a:pPr marL="342900" indent="-342900" algn="just">
              <a:buFont typeface="Wingdings" panose="05000000000000000000" pitchFamily="2" charset="2"/>
              <a:buChar char="v"/>
            </a:pPr>
            <a:r>
              <a:rPr lang="es-MX" sz="2200" dirty="0" smtClean="0">
                <a:latin typeface="Comic Sans MS" panose="030F0702030302020204" pitchFamily="66" charset="0"/>
              </a:rPr>
              <a:t>Los ejercicios de respiración equivalen a recargar las baterías </a:t>
            </a:r>
          </a:p>
          <a:p>
            <a:pPr marL="342900" indent="-342900" algn="just">
              <a:buFont typeface="Wingdings" panose="05000000000000000000" pitchFamily="2" charset="2"/>
              <a:buChar char="v"/>
            </a:pPr>
            <a:r>
              <a:rPr lang="es-MX" sz="2200" dirty="0" smtClean="0">
                <a:latin typeface="Comic Sans MS" panose="030F0702030302020204" pitchFamily="66" charset="0"/>
              </a:rPr>
              <a:t>Los ejercicios de vocalización a sintonizar bien la radio</a:t>
            </a:r>
          </a:p>
          <a:p>
            <a:pPr marL="342900" indent="-342900" algn="just">
              <a:buFont typeface="Wingdings" panose="05000000000000000000" pitchFamily="2" charset="2"/>
              <a:buChar char="v"/>
            </a:pPr>
            <a:r>
              <a:rPr lang="es-MX" sz="2200" dirty="0" smtClean="0">
                <a:latin typeface="Comic Sans MS" panose="030F0702030302020204" pitchFamily="66" charset="0"/>
              </a:rPr>
              <a:t>Los ejercicios gestuales equivalen a aceitar bien el motor</a:t>
            </a:r>
          </a:p>
          <a:p>
            <a:pPr marL="342900" indent="-342900" algn="just">
              <a:buFont typeface="Wingdings" panose="05000000000000000000" pitchFamily="2" charset="2"/>
              <a:buChar char="v"/>
            </a:pPr>
            <a:r>
              <a:rPr lang="es-MX" sz="2200" dirty="0" smtClean="0">
                <a:latin typeface="Comic Sans MS" panose="030F0702030302020204" pitchFamily="66" charset="0"/>
              </a:rPr>
              <a:t>Los ejercicios de sensibilización equivalen a inyectarle sangre al corazón. </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170" name="Picture 2" descr="For ladyanon | To All Who Come To This Happy Blog, Welcome | Goofy movie,  Disney fairies pixie hollow, Disney fairi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6693" y="4948646"/>
            <a:ext cx="2381250" cy="1409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172" name="Picture 4" descr="School Book New Font Generator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95" y="439214"/>
            <a:ext cx="8081011" cy="109022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SP] | [ENG] — 3 Películas de mi Infancia || 3 Movies of my Childhood. |  Peak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0016" y="4260727"/>
            <a:ext cx="3782786" cy="226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1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51088" y="1468318"/>
            <a:ext cx="8041821" cy="1785104"/>
          </a:xfrm>
          <a:prstGeom prst="rect">
            <a:avLst/>
          </a:prstGeom>
          <a:noFill/>
        </p:spPr>
        <p:txBody>
          <a:bodyPr wrap="square" rtlCol="0">
            <a:spAutoFit/>
          </a:bodyPr>
          <a:lstStyle/>
          <a:p>
            <a:pPr algn="just"/>
            <a:r>
              <a:rPr lang="es-MX" sz="2200" dirty="0">
                <a:latin typeface="Comic Sans MS" panose="030F0702030302020204" pitchFamily="66" charset="0"/>
              </a:rPr>
              <a:t>Este es un juego de rapidez mental, atención y vocabulario.</a:t>
            </a:r>
            <a:br>
              <a:rPr lang="es-MX" sz="2200" dirty="0">
                <a:latin typeface="Comic Sans MS" panose="030F0702030302020204" pitchFamily="66" charset="0"/>
              </a:rPr>
            </a:br>
            <a:r>
              <a:rPr lang="es-MX" sz="2200" dirty="0">
                <a:latin typeface="Comic Sans MS" panose="030F0702030302020204" pitchFamily="66" charset="0"/>
              </a:rPr>
              <a:t>Un jugador elegido menciona una letra. A partir de allí, hasta completar la ronda, todos deben decir una palabra que empiece con esa letra. Si tardan más de 20 segundos en responder, se cambiará de letra. Evitar palabras repetidas.</a:t>
            </a: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194" name="Picture 2" descr="School Book New Font Generator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89" y="397898"/>
            <a:ext cx="8041821" cy="8269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nilos Decorativos: Alfabeto de Stranger Things | Stranger things wallpaper,  Cosas más extrañas, Tipos de let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993" y="3279548"/>
            <a:ext cx="4519749" cy="323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6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tras de madera HD fondos de pantalla descarga gratuita | Wallpaperbett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4509"/>
            <a:ext cx="9144000" cy="68925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62122" y="2063365"/>
            <a:ext cx="8041821" cy="4154984"/>
          </a:xfrm>
          <a:prstGeom prst="rect">
            <a:avLst/>
          </a:prstGeom>
          <a:noFill/>
        </p:spPr>
        <p:txBody>
          <a:bodyPr wrap="square" rtlCol="0">
            <a:spAutoFit/>
          </a:bodyPr>
          <a:lstStyle/>
          <a:p>
            <a:pPr algn="just"/>
            <a:r>
              <a:rPr lang="es-MX" sz="2200" dirty="0" smtClean="0">
                <a:latin typeface="Comic Sans MS" panose="030F0702030302020204" pitchFamily="66" charset="0"/>
              </a:rPr>
              <a:t>Lo que mas me gusto de la lectura fue que se definen algunas estrategias para practicar y trabajar la improvisación, además se abordaron los temas de una manera muy dinámica y de esta manera es mucho mas sencillo apropiarnos de los conceptos. </a:t>
            </a:r>
          </a:p>
          <a:p>
            <a:pPr algn="just"/>
            <a:r>
              <a:rPr lang="es-MX" sz="2200" dirty="0" smtClean="0">
                <a:latin typeface="Comic Sans MS" panose="030F0702030302020204" pitchFamily="66" charset="0"/>
              </a:rPr>
              <a:t>También me gusto mucho que se habla se no fomentar la memorización ya que esto podría dificultar el aprendizaje y es algo que actualmente trabajamos a diario con los niños, los vamos guiando para que ellos vayan creando su propio conocimiento que es a lo que se refiere la improvisación, el arte de crear.   </a:t>
            </a:r>
            <a:endParaRPr lang="es-MX" sz="2200" dirty="0" smtClean="0">
              <a:latin typeface="Comic Sans MS" panose="030F0702030302020204" pitchFamily="66" charset="0"/>
            </a:endParaRPr>
          </a:p>
          <a:p>
            <a:pPr algn="just"/>
            <a:r>
              <a:rPr lang="es-MX" sz="2200" dirty="0" smtClean="0">
                <a:latin typeface="Comic Sans MS" panose="030F0702030302020204" pitchFamily="66" charset="0"/>
              </a:rPr>
              <a:t>  </a:t>
            </a:r>
            <a:endParaRPr lang="es-MX" sz="2200" dirty="0">
              <a:latin typeface="Comic Sans MS" panose="030F0702030302020204" pitchFamily="66" charset="0"/>
            </a:endParaRPr>
          </a:p>
        </p:txBody>
      </p:sp>
      <p:sp>
        <p:nvSpPr>
          <p:cNvPr id="8" name="Rectángulo 7"/>
          <p:cNvSpPr/>
          <p:nvPr/>
        </p:nvSpPr>
        <p:spPr>
          <a:xfrm>
            <a:off x="248194" y="209005"/>
            <a:ext cx="8673737" cy="6413863"/>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Sketch Nice Font Generator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t="-1218" r="53522" b="-2"/>
          <a:stretch/>
        </p:blipFill>
        <p:spPr bwMode="auto">
          <a:xfrm>
            <a:off x="364965" y="339634"/>
            <a:ext cx="4977744" cy="6739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ketch Nice Font Generator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l="46326" t="-6449" b="-1"/>
          <a:stretch/>
        </p:blipFill>
        <p:spPr bwMode="auto">
          <a:xfrm>
            <a:off x="2955494" y="950024"/>
            <a:ext cx="5748449" cy="70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11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2565</TotalTime>
  <Words>413</Words>
  <Application>Microsoft Office PowerPoint</Application>
  <PresentationFormat>Presentación en pantalla (4:3)</PresentationFormat>
  <Paragraphs>33</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Comic Sans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Heath</dc:creator>
  <cp:lastModifiedBy>Heath</cp:lastModifiedBy>
  <cp:revision>27</cp:revision>
  <dcterms:created xsi:type="dcterms:W3CDTF">2021-05-25T05:34:18Z</dcterms:created>
  <dcterms:modified xsi:type="dcterms:W3CDTF">2021-06-10T19:00:24Z</dcterms:modified>
</cp:coreProperties>
</file>