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39C4C0-2D38-45B4-9CBD-8EF250D7E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ECF342-A47E-41C3-99A1-F3DDA1C55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21B37C-D863-4CD7-B9F0-DBD7419C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FBA2-A768-47B5-9E6F-33CD672939B0}" type="datetimeFigureOut">
              <a:rPr lang="es-AR" smtClean="0"/>
              <a:t>3/6/2021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5A8724-ADDA-474C-87FB-A47872B7C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212567-76FF-4164-BEC0-A68E0EFEA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F0CC-0B14-464F-841E-BD95BAC01B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3465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0B185-C7BA-4869-B1B7-1E455BC3C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FDAA4A-5BEB-4D1B-96E6-935B1A0B6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78E19D-94E6-4156-869E-D26381E95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FBA2-A768-47B5-9E6F-33CD672939B0}" type="datetimeFigureOut">
              <a:rPr lang="es-AR" smtClean="0"/>
              <a:t>3/6/2021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9F4F65-FBFE-4DD8-A8BC-098031CA5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C7E30E-A8E5-4DC0-B3AD-9DFD912A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F0CC-0B14-464F-841E-BD95BAC01B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355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B94876-DAE2-4E6D-8FAC-0DD4F0158F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EB35BD-3351-4B79-B4D9-0371F4B98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BFFFF5-B24D-41E5-94C0-30CA6EAD7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FBA2-A768-47B5-9E6F-33CD672939B0}" type="datetimeFigureOut">
              <a:rPr lang="es-AR" smtClean="0"/>
              <a:t>3/6/2021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FCB190-26DF-4390-8A94-D173A3800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DCEB09-EEBF-4FE6-9963-0963A711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F0CC-0B14-464F-841E-BD95BAC01B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59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F186F2-8DDD-4216-8652-A7513A949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867902-28D2-4A88-82BF-6564455D0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4046E2-909D-4C33-97DE-6C11A671F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FBA2-A768-47B5-9E6F-33CD672939B0}" type="datetimeFigureOut">
              <a:rPr lang="es-AR" smtClean="0"/>
              <a:t>3/6/2021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5E923E-D6A0-4E80-8CC6-E3E93A3C9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B1E05B-62CC-490F-AD5C-E291D32D3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F0CC-0B14-464F-841E-BD95BAC01B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0765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86DD86-1136-42C5-B124-C89222A85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1B6665-EBC2-416C-B645-CBE3C3ED5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24CBA7-81DA-40B7-BEF8-A41AB227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FBA2-A768-47B5-9E6F-33CD672939B0}" type="datetimeFigureOut">
              <a:rPr lang="es-AR" smtClean="0"/>
              <a:t>3/6/2021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C9BB1F-0502-4F6C-933A-2BCE228E5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59A34C-0BC9-4FAC-9448-0CD750264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F0CC-0B14-464F-841E-BD95BAC01B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746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A91A05-E73A-4F0F-B37A-1285A72EA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E0A2F4-25D5-4689-AE50-693CCB7A9B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CAAE767-6B02-4A31-A51D-68610A0E5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647499-823C-4974-BF59-D8020DAA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FBA2-A768-47B5-9E6F-33CD672939B0}" type="datetimeFigureOut">
              <a:rPr lang="es-AR" smtClean="0"/>
              <a:t>3/6/2021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5DF50E-AA51-4489-A430-7BCBA872F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05C614-D279-4298-B3B2-216F1D72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F0CC-0B14-464F-841E-BD95BAC01B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157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F3FB3-F56A-4450-9011-20CCE0368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B7D4B4-8DB5-4553-810F-0B0738AD2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C90492-534E-4303-BB93-8F4D61B67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5060C21-118B-4A16-A406-CB42242E55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9BB6086-716A-4E55-A86E-656AFB3019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9254F97-46EB-4762-860C-9EAD59AAD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FBA2-A768-47B5-9E6F-33CD672939B0}" type="datetimeFigureOut">
              <a:rPr lang="es-AR" smtClean="0"/>
              <a:t>3/6/2021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7315F0B-DB7C-426C-932C-5443EFE90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DD9D749-7B80-4630-AA57-988C6409C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F0CC-0B14-464F-841E-BD95BAC01B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800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9E2698-7B6B-4F48-8707-220743841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6B5B015-CD99-4F29-8BCF-870D48D09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FBA2-A768-47B5-9E6F-33CD672939B0}" type="datetimeFigureOut">
              <a:rPr lang="es-AR" smtClean="0"/>
              <a:t>3/6/2021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22A82C8-07DD-4932-A442-6F7F1E0FC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EE15F92-AC97-479D-9684-5DCED7E68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F0CC-0B14-464F-841E-BD95BAC01B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155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C8DA10B-9C1B-43F6-A7DC-558D6B46A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FBA2-A768-47B5-9E6F-33CD672939B0}" type="datetimeFigureOut">
              <a:rPr lang="es-AR" smtClean="0"/>
              <a:t>3/6/2021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3DBA86F-A40A-4EE8-8A89-66A998A1A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F35335-76BB-4EDF-B1C2-12BAA17D0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F0CC-0B14-464F-841E-BD95BAC01B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895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321E73-360D-4F2B-BAEA-0685C52A4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700C66-3F72-4590-A747-283AA826E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BC1A10-C188-4293-8240-32A17F016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EEEAF9-E0C7-43DE-96F0-64499427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FBA2-A768-47B5-9E6F-33CD672939B0}" type="datetimeFigureOut">
              <a:rPr lang="es-AR" smtClean="0"/>
              <a:t>3/6/2021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7F71EA-B22C-4005-9ECB-F024146B3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4ADF97-EC8E-4BDA-B2E2-5A156AEA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F0CC-0B14-464F-841E-BD95BAC01B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539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5C9056-D0DD-4304-BB87-765CAA328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AB1C96B-7F30-4C4A-B4BC-2E4C910E0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6CA45B-30C4-410B-8BC6-AF4574547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62E567-B6A4-4C14-B61B-FF6983FD3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FBA2-A768-47B5-9E6F-33CD672939B0}" type="datetimeFigureOut">
              <a:rPr lang="es-AR" smtClean="0"/>
              <a:t>3/6/2021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1A1465-0FFD-407C-AB43-7FB23D692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FE8424-D1F5-4CA2-9843-49423EF38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F0CC-0B14-464F-841E-BD95BAC01B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2244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2FB1AF9-5879-4157-B3E1-CCCC2520A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C4688-7105-49CB-BD21-1AF44AFE3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CA6BC9-761A-4D4C-8082-D17E3B6683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6FBA2-A768-47B5-9E6F-33CD672939B0}" type="datetimeFigureOut">
              <a:rPr lang="es-AR" smtClean="0"/>
              <a:t>3/6/2021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73020D-C387-4C15-A242-89D5C3ACC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E75DE0-4481-4162-9396-0033153DB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0F0CC-0B14-464F-841E-BD95BAC01B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382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2DB7BA3-DA2C-494B-9659-356CDCD954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020" b="5395"/>
          <a:stretch/>
        </p:blipFill>
        <p:spPr>
          <a:xfrm>
            <a:off x="0" y="285751"/>
            <a:ext cx="12192000" cy="607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9445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FATIMA ALONSO ALVARADO</dc:creator>
  <cp:lastModifiedBy>FATIMA ALONSO ALVARADO</cp:lastModifiedBy>
  <cp:revision>1</cp:revision>
  <dcterms:created xsi:type="dcterms:W3CDTF">2021-06-04T03:58:27Z</dcterms:created>
  <dcterms:modified xsi:type="dcterms:W3CDTF">2021-06-04T03:59:39Z</dcterms:modified>
</cp:coreProperties>
</file>