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1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A7260-D44A-45AE-8576-4C810728DC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5E2310C-42C9-48A2-AE0F-1C16AC848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52CF8B-B3D4-406A-904E-08A7F4D85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CD40-8148-49ED-8DDD-B9F418598FD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09E30D-F2F8-4F0D-A408-1636FE588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E2C3CB-60AE-41BE-B41A-55B3782B6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773-92D6-4889-9D08-1E3D2B3CB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365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EC20C5-9FEE-4785-B117-DBAF20AAD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DD8B57D-762C-4401-A926-EB1C9FB6C5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EA403A-CFC7-46E9-8D11-F25A7E23B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CD40-8148-49ED-8DDD-B9F418598FD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A1467E-07B3-4AC3-B0A7-B28DD56ED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424808-B5A1-4FA7-BC22-5ADA923A9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773-92D6-4889-9D08-1E3D2B3CB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797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E2FF83C-EB5E-4D6E-9F64-85A15C3329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86055F-1849-4502-A1C7-FF818C05A5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1D7D3B-9977-4CA0-8FD1-08A2CAD35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CD40-8148-49ED-8DDD-B9F418598FD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A47CF1-F107-49D2-9D47-E97B7020F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48C144-34FD-4EDD-BCCC-762C34B90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773-92D6-4889-9D08-1E3D2B3CB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006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26B53-2F10-4DBC-B3DC-4931CF950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AE8BCD-7CF8-4E2A-8A84-65D716DB8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611FA9-E650-4B87-8F66-DDFC23069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CD40-8148-49ED-8DDD-B9F418598FD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7027DA-ABE9-4045-AF30-33FCCE51E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3A0979-3685-4737-A984-E5B9480D6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773-92D6-4889-9D08-1E3D2B3CB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488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65CF7C-0AB7-4E8D-8C3F-937636792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51EF92-9FF9-4C48-B53E-4BAD7271F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24313F-18B3-467C-BC7F-5F7D8AC9A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CD40-8148-49ED-8DDD-B9F418598FD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7B03AF-686D-4182-953D-231AA96D8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0CE96-6AEB-4A64-8564-92175FA81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773-92D6-4889-9D08-1E3D2B3CB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958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1C4AF2-D346-4E30-8831-B9B321959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ECD11D-1075-4032-8F22-4EEC0CFCC3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14E2550-BCFF-499F-80DA-EA49C3FA6B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5A3CF4-2F74-4CA9-AC57-3EBF4651A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CD40-8148-49ED-8DDD-B9F418598FD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E9EA35-0DAB-41A4-A376-834CF0BB5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25ACA6-EFFE-4CE6-AB64-DB8B1C4F5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773-92D6-4889-9D08-1E3D2B3CB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758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30ADB0-72C7-4193-AF23-7355922B1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1C46E5-50C9-4FB6-99A4-111706C06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743F6A-DFA0-44AF-BC1E-D650E87D29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0032DC1-2101-4187-9ABD-40BBB6F9C6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58C98D-F8AF-4756-83E5-9619EEE1E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56793AB-B679-480F-A1D9-4066D0124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CD40-8148-49ED-8DDD-B9F418598FD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1DF30B0-55B4-4D45-8E4C-4516AAAAD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22FF1-5DAF-4429-930D-76BF23B63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773-92D6-4889-9D08-1E3D2B3CB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6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C46747-61C8-45C4-819D-4D284440A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19EEE63-36B8-49BC-A280-F0F673254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CD40-8148-49ED-8DDD-B9F418598FD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B28A7B-8A61-4C79-9090-F247190E4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A02092C-71AB-42B1-BC65-6C0F881D4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773-92D6-4889-9D08-1E3D2B3CB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136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CF81E1D-8664-4321-8CA6-AE55E8456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CD40-8148-49ED-8DDD-B9F418598FD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A6B3C10-F36F-42CC-B442-A5AACF59C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312B862-AEB3-4EE7-85F4-1FEDF9838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773-92D6-4889-9D08-1E3D2B3CB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371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A4410F-E1BF-4965-81D5-9034219C7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6FC748-589A-490A-AEDA-E6AB6825F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521A12-7844-4BED-8CA7-3FE1817F96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AE6381-3DB6-4DD4-8107-359E28AC3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CD40-8148-49ED-8DDD-B9F418598FD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7BDC4B-A356-45C5-AC85-51000089D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FD2B90-3ADD-4D60-8C0F-312C8DAD5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773-92D6-4889-9D08-1E3D2B3CB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2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359F9-1D16-40CC-B6E5-4D11E41F0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800E264-6871-4B57-8BB9-3392ABF45D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2D0EDE-209F-4FB4-95B5-121BD17AFA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E30682-295D-49AF-8CC2-6E441827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CD40-8148-49ED-8DDD-B9F418598FD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77C893-CEBC-4482-AE69-D07EC9936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7A5D54-BBC6-4383-B150-8CAC1BD08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D773-92D6-4889-9D08-1E3D2B3CB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59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5509533-8F8E-49A0-A0E2-A1F4C9F4F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0A5782-F5BE-4442-8ED4-0FE66DBAC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4738F7-8D02-4351-A25E-29CEE8F12E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5CD40-8148-49ED-8DDD-B9F418598FD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FDC2FC-7E54-4700-AF86-025BD07096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50C885-EBD7-4889-A51A-C36E726195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6D773-92D6-4889-9D08-1E3D2B3CBA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344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88907-1B77-43E7-B95E-818E2EEDA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1635" y="897835"/>
            <a:ext cx="10986053" cy="1081502"/>
          </a:xfrm>
        </p:spPr>
        <p:txBody>
          <a:bodyPr>
            <a:normAutofit/>
          </a:bodyPr>
          <a:lstStyle/>
          <a:p>
            <a:r>
              <a:rPr lang="es-MX" sz="6600" dirty="0">
                <a:latin typeface="Arial Narrow" panose="020B0606020202030204" pitchFamily="34" charset="0"/>
              </a:rPr>
              <a:t>JESSICA ANAHÍ OCHOA RAMOS.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309659-1569-4594-8259-986DB8F134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6608" y="3602038"/>
            <a:ext cx="9144000" cy="1655762"/>
          </a:xfrm>
        </p:spPr>
        <p:txBody>
          <a:bodyPr>
            <a:normAutofit/>
          </a:bodyPr>
          <a:lstStyle/>
          <a:p>
            <a:r>
              <a:rPr lang="es-MX" sz="4800" dirty="0">
                <a:ln w="38100">
                  <a:solidFill>
                    <a:srgbClr val="7030A0"/>
                  </a:solidFill>
                </a:ln>
                <a:latin typeface="Arial Rounded MT Bold" panose="020F0704030504030204" pitchFamily="34" charset="0"/>
              </a:rPr>
              <a:t>FUN SURVEY &amp; GUIDED DISCOVERY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6126E8A-A0F8-406A-815E-5A1F8856BC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449" t="27171" r="11091" b="27005"/>
          <a:stretch/>
        </p:blipFill>
        <p:spPr>
          <a:xfrm>
            <a:off x="185528" y="2583242"/>
            <a:ext cx="2955235" cy="318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342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F2A7003-A857-424D-8059-48DA890D62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062" b="7032"/>
          <a:stretch/>
        </p:blipFill>
        <p:spPr>
          <a:xfrm>
            <a:off x="0" y="622852"/>
            <a:ext cx="12192000" cy="5751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42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F8659BAB-CB95-402B-A17A-9B9C84AB668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20" t="8312" r="31274" b="6503"/>
          <a:stretch/>
        </p:blipFill>
        <p:spPr bwMode="auto">
          <a:xfrm>
            <a:off x="395052" y="301487"/>
            <a:ext cx="5250373" cy="62550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19A85BBB-390C-4AEF-8251-0D33465A91A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48" t="10335" r="30860" b="5199"/>
          <a:stretch/>
        </p:blipFill>
        <p:spPr bwMode="auto">
          <a:xfrm>
            <a:off x="6381252" y="487017"/>
            <a:ext cx="4472277" cy="58839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468559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</Words>
  <Application>Microsoft Office PowerPoint</Application>
  <PresentationFormat>Panorámica</PresentationFormat>
  <Paragraphs>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Arial Rounded MT Bold</vt:lpstr>
      <vt:lpstr>Calibri</vt:lpstr>
      <vt:lpstr>Calibri Light</vt:lpstr>
      <vt:lpstr>Tema de Office</vt:lpstr>
      <vt:lpstr>JESSICA ANAHÍ OCHOA RAMOS.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JESSICA ANAHI OCHOA RAMOS</dc:creator>
  <cp:lastModifiedBy>JESSICA ANAHI OCHOA RAMOS</cp:lastModifiedBy>
  <cp:revision>2</cp:revision>
  <dcterms:created xsi:type="dcterms:W3CDTF">2021-06-04T01:17:36Z</dcterms:created>
  <dcterms:modified xsi:type="dcterms:W3CDTF">2021-06-04T01:27:03Z</dcterms:modified>
</cp:coreProperties>
</file>