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A7260-D44A-45AE-8576-4C810728D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E2310C-42C9-48A2-AE0F-1C16AC848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2CF8B-B3D4-406A-904E-08A7F4D8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09E30D-F2F8-4F0D-A408-1636FE58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2C3CB-60AE-41BE-B41A-55B3782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65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C20C5-9FEE-4785-B117-DBAF20AA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D8B57D-762C-4401-A926-EB1C9FB6C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A403A-CFC7-46E9-8D11-F25A7E23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A1467E-07B3-4AC3-B0A7-B28DD56E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24808-B5A1-4FA7-BC22-5ADA923A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797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2FF83C-EB5E-4D6E-9F64-85A15C332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86055F-1849-4502-A1C7-FF818C05A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1D7D3B-9977-4CA0-8FD1-08A2CAD3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47CF1-F107-49D2-9D47-E97B7020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8C144-34FD-4EDD-BCCC-762C34B9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0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26B53-2F10-4DBC-B3DC-4931CF95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E8BCD-7CF8-4E2A-8A84-65D716DB8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11FA9-E650-4B87-8F66-DDFC230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7027DA-ABE9-4045-AF30-33FCCE51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3A0979-3685-4737-A984-E5B9480D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488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5CF7C-0AB7-4E8D-8C3F-93763679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1EF92-9FF9-4C48-B53E-4BAD7271F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24313F-18B3-467C-BC7F-5F7D8AC9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7B03AF-686D-4182-953D-231AA96D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0CE96-6AEB-4A64-8564-92175FA8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5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C4AF2-D346-4E30-8831-B9B32195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D11D-1075-4032-8F22-4EEC0CFCC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4E2550-BCFF-499F-80DA-EA49C3FA6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5A3CF4-2F74-4CA9-AC57-3EBF4651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E9EA35-0DAB-41A4-A376-834CF0BB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25ACA6-EFFE-4CE6-AB64-DB8B1C4F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58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0ADB0-72C7-4193-AF23-7355922B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1C46E5-50C9-4FB6-99A4-111706C06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743F6A-DFA0-44AF-BC1E-D650E87D2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032DC1-2101-4187-9ABD-40BBB6F9C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58C98D-F8AF-4756-83E5-9619EEE1E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6793AB-B679-480F-A1D9-4066D012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DF30B0-55B4-4D45-8E4C-4516AAAA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22FF1-5DAF-4429-930D-76BF23B6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6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46747-61C8-45C4-819D-4D284440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9EEE63-36B8-49BC-A280-F0F67325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B28A7B-8A61-4C79-9090-F247190E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02092C-71AB-42B1-BC65-6C0F881D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6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F81E1D-8664-4321-8CA6-AE55E845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6B3C10-F36F-42CC-B442-A5AACF59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12B862-AEB3-4EE7-85F4-1FEDF983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7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4410F-E1BF-4965-81D5-9034219C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FC748-589A-490A-AEDA-E6AB6825F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521A12-7844-4BED-8CA7-3FE1817F9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AE6381-3DB6-4DD4-8107-359E28AC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7BDC4B-A356-45C5-AC85-51000089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FD2B90-3ADD-4D60-8C0F-312C8DAD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2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359F9-1D16-40CC-B6E5-4D11E41F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00E264-6871-4B57-8BB9-3392ABF45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2D0EDE-209F-4FB4-95B5-121BD17AF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E30682-295D-49AF-8CC2-6E441827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77C893-CEBC-4482-AE69-D07EC993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7A5D54-BBC6-4383-B150-8CAC1BD0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509533-8F8E-49A0-A0E2-A1F4C9F4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0A5782-F5BE-4442-8ED4-0FE66DBA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738F7-8D02-4351-A25E-29CEE8F12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CD40-8148-49ED-8DDD-B9F418598FDD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DC2FC-7E54-4700-AF86-025BD0709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50C885-EBD7-4889-A51A-C36E72619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D773-92D6-4889-9D08-1E3D2B3CB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44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88907-1B77-43E7-B95E-818E2EEDA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1635" y="897835"/>
            <a:ext cx="10986053" cy="1081502"/>
          </a:xfrm>
        </p:spPr>
        <p:txBody>
          <a:bodyPr>
            <a:normAutofit/>
          </a:bodyPr>
          <a:lstStyle/>
          <a:p>
            <a:r>
              <a:rPr lang="es-MX" sz="6600" dirty="0">
                <a:latin typeface="Arial Narrow" panose="020B0606020202030204" pitchFamily="34" charset="0"/>
              </a:rPr>
              <a:t>JESSICA ANAHÍ OCHOA RAMOS.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09659-1569-4594-8259-986DB8F13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608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MX" sz="4800" dirty="0">
                <a:ln w="38100">
                  <a:solidFill>
                    <a:srgbClr val="7030A0"/>
                  </a:solidFill>
                </a:ln>
                <a:latin typeface="Arial Rounded MT Bold" panose="020F0704030504030204" pitchFamily="34" charset="0"/>
              </a:rPr>
              <a:t>FUN SURVEY &amp; GUIDED DISCOVERY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126E8A-A0F8-406A-815E-5A1F8856BC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49" t="27171" r="11091" b="27005"/>
          <a:stretch/>
        </p:blipFill>
        <p:spPr>
          <a:xfrm>
            <a:off x="185528" y="2583242"/>
            <a:ext cx="2955235" cy="31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4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F2A7003-A857-424D-8059-48DA890D62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62" b="7032"/>
          <a:stretch/>
        </p:blipFill>
        <p:spPr>
          <a:xfrm>
            <a:off x="0" y="622852"/>
            <a:ext cx="12192000" cy="575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2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8659BAB-CB95-402B-A17A-9B9C84AB668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0" t="8312" r="31274" b="6503"/>
          <a:stretch/>
        </p:blipFill>
        <p:spPr bwMode="auto">
          <a:xfrm>
            <a:off x="395052" y="301487"/>
            <a:ext cx="5250373" cy="62550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9A85BBB-390C-4AEF-8251-0D33465A91A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8" t="10335" r="30860" b="5199"/>
          <a:stretch/>
        </p:blipFill>
        <p:spPr bwMode="auto">
          <a:xfrm>
            <a:off x="6381252" y="487017"/>
            <a:ext cx="4472277" cy="58839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6855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Arial Rounded MT Bold</vt:lpstr>
      <vt:lpstr>Calibri</vt:lpstr>
      <vt:lpstr>Calibri Light</vt:lpstr>
      <vt:lpstr>Tema de Office</vt:lpstr>
      <vt:lpstr>JESSICA ANAHÍ OCHOA RAMOS.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ANAHI OCHOA RAMOS</dc:creator>
  <cp:lastModifiedBy>JESSICA ANAHI OCHOA RAMOS</cp:lastModifiedBy>
  <cp:revision>2</cp:revision>
  <dcterms:created xsi:type="dcterms:W3CDTF">2021-06-04T01:17:36Z</dcterms:created>
  <dcterms:modified xsi:type="dcterms:W3CDTF">2021-06-04T01:27:03Z</dcterms:modified>
</cp:coreProperties>
</file>