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7780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375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177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496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701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79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771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969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055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818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947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FB63-AFF0-428B-8A56-C9BA529D489A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E37FD-E3AA-4ADE-8F3F-EE4D325E32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928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87383" y="4624251"/>
            <a:ext cx="5120640" cy="24623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solidFill>
                  <a:schemeClr val="tx1"/>
                </a:solidFill>
              </a:rPr>
              <a:t>Maria Guadalupe Morales Mendoza </a:t>
            </a:r>
            <a:endParaRPr lang="es-MX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250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Morales</dc:creator>
  <cp:lastModifiedBy>Maria Morales</cp:lastModifiedBy>
  <cp:revision>1</cp:revision>
  <dcterms:created xsi:type="dcterms:W3CDTF">2021-06-03T23:15:30Z</dcterms:created>
  <dcterms:modified xsi:type="dcterms:W3CDTF">2021-06-03T23:15:46Z</dcterms:modified>
</cp:coreProperties>
</file>