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78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75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77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9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01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7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71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69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55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18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94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FB63-AFF0-428B-8A56-C9BA529D489A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E37FD-E3AA-4ADE-8F3F-EE4D325E32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28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87383" y="4624251"/>
            <a:ext cx="5120640" cy="2462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Maria Guadalupe Morales Mendoza 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50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Morales</dc:creator>
  <cp:lastModifiedBy>Maria Morales</cp:lastModifiedBy>
  <cp:revision>1</cp:revision>
  <dcterms:created xsi:type="dcterms:W3CDTF">2021-06-03T23:15:30Z</dcterms:created>
  <dcterms:modified xsi:type="dcterms:W3CDTF">2021-06-03T23:15:46Z</dcterms:modified>
</cp:coreProperties>
</file>