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40539-D089-4BEB-97B7-E409CB793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A431C8-BA8B-47DF-A3B3-193A49FD3B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433088-7938-49D2-8720-8DB42D08F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39C2BF-F52F-44FB-9F16-D94788236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FC56D6-C19C-48E3-8CD1-97217F357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68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EF1D5-5B75-45AB-8B05-0F18D45B4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05F8AA-1264-4850-8365-16A9DD83A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D7D1F2-4C7D-4088-AF6B-FB344D692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B0E234-9830-4493-960A-6CB0DDB33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9B2C4F-A0FC-401F-A7C2-5F66E1EBA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105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AB6ACE-6546-4689-83DC-2228D6F3A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D8EF5C-B5D3-4D42-A3F5-4C758C90B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E856CE-7848-4719-9A44-DB0770032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D1B32E-F2C6-49A9-B843-F5314C1AD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63E5C8-BF49-4E7B-ACBF-F0018317C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79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F90495-4C2B-4CB5-BBE2-A92535251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3EC47A-5643-43F9-AF61-1AF28D40F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54D8F-4077-402B-82AE-FAA057CA5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2AE06A-9019-47E3-A2D8-F1361C266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4A00A5-3B2E-42B1-9165-93906C6EA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869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C58B8-E797-4D5E-9293-E8B7510C1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E4F35D-E7D3-4A6E-9AAC-406CE6B49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0227F3-54EE-480F-B188-0394FD2EB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3F0FBC-DE94-4B75-9404-E8EE0AA87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268313-29AF-4E4D-AC7B-8CEA5CB3A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108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0F255-94D0-4474-AA3E-6A62A4036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5C125D-CEF3-443D-98CA-2C0A95C9C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99EBFF-4F8B-4944-920F-0E4BCD531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A2529E-CE0E-447B-ABA2-F1337757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78CEF0-0C0D-43E4-B28B-69B6975A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1B198F-1226-41D7-A3AE-C2B5F716C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36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ABEC5-11CD-4862-9EB5-F85F661E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5EA48E-8B14-44AE-A6D0-08EA729B6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49012-548A-4260-BF27-BAA8C3FD6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72A8E53-63A2-4C90-8002-CCE72D8EB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8BE926F-B384-4F6E-82A9-2F3AC9EAC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167CB5-D1B9-4DEA-AB1C-7300B8843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FBDED5-4CBA-4788-8070-9A914F3E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B8D99CB-6A03-433A-90AB-C5D02342D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673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74B33D-4876-4E8D-BDF2-D83B304D9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E098AAB-3408-41DD-A76C-EAF594F7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05590A2-4A3C-4678-8683-E603C041A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1842481-E177-491D-BAB7-6A8A604EB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88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1432A9-AB3F-44AF-99AB-0F0B7C174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2BCA1E-A1D3-4BA4-85CC-B9E13E455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8328AF-3DBA-494E-A190-6C3A9D48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31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3DA0D-7DAD-43E5-814A-FD06437B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53F4C8-58E3-4E6E-B8AC-8BF6972FB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EC4A47-8FAE-4DAA-98FB-3A647B2FF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73776D-1BF2-4535-AC34-973D0BBA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DE1E7E-97B4-40FF-8D25-62F3B7BA7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2CFE6E-3F6B-4F93-9428-05A32CF8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8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D9539-22B3-4465-93FF-DF6B627FA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79E56A-606A-45CD-8EBD-A6D6394A2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1813CD-857A-4622-867B-DB80C8CE5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AC0164-F3D7-435F-BE96-82E4A62B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967CF1-5D77-47FB-A43B-58B305F1E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66C5F3-91DF-4E21-ABE4-F5F427754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62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8A7858A-9F79-41FE-BFD2-438814E9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8C2360-C7C5-4A55-84E0-FB2DA5541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7A1546-DDC1-43E7-9A74-1FDE54817C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CB214-1914-4F1B-B44E-42855F6F8B2B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A2A460-11D9-4C51-A8C6-C995C6225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238AC7-2B8E-4DF1-B394-2FC01EA1B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27A13-8E2F-4EAF-A084-951F36D22C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202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3EA60B-7AA8-419C-B76D-1A4F46B18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4944151" cy="3785419"/>
          </a:xfrm>
        </p:spPr>
        <p:txBody>
          <a:bodyPr>
            <a:normAutofit/>
          </a:bodyPr>
          <a:lstStyle/>
          <a:p>
            <a:r>
              <a:rPr lang="es-MX" sz="2400"/>
              <a:t>MARIAN LEONOR CEPEDA LEOS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F7435D-E3DB-47B1-BA61-B00ACC83A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950" y="0"/>
            <a:ext cx="609905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F263A0B5-F8C4-4116-809F-78A768EA7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582" y="557784"/>
            <a:ext cx="513020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DA49B1A-2BDC-4BFC-8F48-7937B9C5A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4709" y="1492642"/>
            <a:ext cx="4475531" cy="386946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16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1193F1-A299-40A2-B20D-B5B734E6EA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3E32B4-1EE3-4F7B-AF03-11628D8A9E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5C7E569-8525-49B3-9E28-68A2C01FF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28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EC492F-8853-447E-A9AA-2ECC21530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BA817-2273-4E8A-BFA1-F29C9AE49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8F1874-4845-4FEB-AE26-62E780EF3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102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 cepeda</dc:creator>
  <cp:lastModifiedBy>marian cepeda</cp:lastModifiedBy>
  <cp:revision>2</cp:revision>
  <dcterms:created xsi:type="dcterms:W3CDTF">2021-06-03T22:38:16Z</dcterms:created>
  <dcterms:modified xsi:type="dcterms:W3CDTF">2021-06-03T22:57:16Z</dcterms:modified>
</cp:coreProperties>
</file>