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59" r:id="rId4"/>
    <p:sldId id="262" r:id="rId5"/>
    <p:sldId id="263" r:id="rId6"/>
    <p:sldId id="264" r:id="rId7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 snapToGrid="0">
      <p:cViewPr>
        <p:scale>
          <a:sx n="100" d="100"/>
          <a:sy n="100" d="100"/>
        </p:scale>
        <p:origin x="1284" y="-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04/06/2021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2652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04/06/2021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947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04/06/2021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4389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04/06/2021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830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04/06/2021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277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04/06/2021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588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04/06/2021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9660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04/06/2021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5308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04/06/2021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334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04/06/2021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834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04/06/2021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4207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A7736-185C-4F72-9DB2-EB7959B70D68}" type="datetimeFigureOut">
              <a:rPr lang="es-ES" smtClean="0"/>
              <a:t>04/06/2021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374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imaria educacion especial … | Registro de tareas, Agenda escolar para  imprimir, Carpeta del profes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857999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2827869" y="7484533"/>
            <a:ext cx="40301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latin typeface="Comic Sans MS" panose="030F0702030302020204" pitchFamily="66" charset="0"/>
              </a:rPr>
              <a:t>Zaira Vanessa Alvarez Valdez.</a:t>
            </a:r>
          </a:p>
        </p:txBody>
      </p:sp>
    </p:spTree>
    <p:extLst>
      <p:ext uri="{BB962C8B-B14F-4D97-AF65-F5344CB8AC3E}">
        <p14:creationId xmlns:p14="http://schemas.microsoft.com/office/powerpoint/2010/main" val="105796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506890" y="0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0" y="709149"/>
            <a:ext cx="6858000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Lunes 7 de junio de 2021         </a:t>
            </a: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12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trabajo: Si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esperados:  Si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preocupante  en relación con las actividades planteadas: los alumnos aumentan su participación en equipos y con otras personas.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</a:p>
          <a:p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esperado: La de diferentes piezas musicales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¿Por qué? Porque escucharon diferentes piezas musicales y conversaron sobre las sensaciones que experimentaron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se le dificultó a los alumnos: ninguna actividad se les dificulto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Reacciones de los niños en las actividades: les gustaron mucho las actividades y por lo mismo las realizaron con esmero.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intervención  docente ¿cómo lo hice?, considero que fue buena, envié las instrucciones claras y actividades de reforzamiento para alcanzar el aprendizaje esperado.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Señala y describe  cómo se realizó la evaluación de él/los aprendizajes esperados: por medio de una rubrica, observando los videos que enviaron donde los alumnos realizaban y explicaban los cuestionamientos de las actividades. Y con el cuaderno de evaluación continua.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Replanteamiento de la actividad ¿qué necesito modificar? : seguir aplicando actividades interactivas y donde los niños manipulen diferentes materiales para realizar las actividades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81903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:a16="http://schemas.microsoft.com/office/drawing/2014/main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:a16="http://schemas.microsoft.com/office/drawing/2014/main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6356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33664" y="-60292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6536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:a16="http://schemas.microsoft.com/office/drawing/2014/main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:a16="http://schemas.microsoft.com/office/drawing/2014/main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0" y="709149"/>
            <a:ext cx="6858000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Martes 8 de junio de 2021         </a:t>
            </a: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12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trabajo: Si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esperados:  Si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preocupante  en relación con las actividades planteadas: los alumnos han avanzado en los conocimientos de pensamiento matemático y realizan las actividades mejor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esperado: las de pensamiento matemático.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¿Por qué? Porque pudieron reconocer, nombrar, jugar y agrupar figuras de diferentes materiales a su alcance.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se le dificultó a los alumnos: ninguna actividad se les dificulto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Reacciones de los niños en las actividades: interesados y participativos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intervención  docente ¿cómo lo hice?, buena, ya que les proporcione actividades para reforzar el aprendizaje esperado que se trabajó.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Señala y describe  cómo se realizó la evaluación de él/los aprendizajes esperados: por medio de una rubrica, observando los videos que enviaron donde los alumnos realizaban y explicaban los cuestionamientos de las actividades. Y con el cuaderno de evaluación continua.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Replanteamiento de la actividad ¿qué necesito modificar? : seguir enviando actividades mas dinámicas</a:t>
            </a:r>
          </a:p>
        </p:txBody>
      </p:sp>
    </p:spTree>
    <p:extLst>
      <p:ext uri="{BB962C8B-B14F-4D97-AF65-F5344CB8AC3E}">
        <p14:creationId xmlns:p14="http://schemas.microsoft.com/office/powerpoint/2010/main" val="4186685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33664" y="-60292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6536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:a16="http://schemas.microsoft.com/office/drawing/2014/main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:a16="http://schemas.microsoft.com/office/drawing/2014/main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0" y="709149"/>
            <a:ext cx="6858000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Miércoles 9 de mayo de 2021         </a:t>
            </a: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12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trabajo: Si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esperados:  Si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preocupante  en relación con las actividades planteadas: conocen relatos de la tradición oral que le son familiares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esperado: la de novela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¿Por qué? Porque se interesan y aprenden tradiciones de la cultura familiar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Reacciones de los niños en las actividades: muy interesados al escuchar las explicaciones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intervención  docente ¿cómo lo hice?, buena, ya que les proporcione actividades para reforzar el aprendizaje esperado que se trabajó.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Señala y describe  cómo se realizó la evaluación de él/los aprendizajes esperados: por medio de una rubrica, observando los videos que enviaron donde los alumnos realizaban y explicaban los cuestionamientos de las actividades. Y con el cuaderno de evaluación continua.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Replanteamiento de la actividad ¿qué necesito modificar? : enviar actividades que ayuden a que los alumnos puedan mejorar aprendizajes</a:t>
            </a:r>
          </a:p>
        </p:txBody>
      </p:sp>
    </p:spTree>
    <p:extLst>
      <p:ext uri="{BB962C8B-B14F-4D97-AF65-F5344CB8AC3E}">
        <p14:creationId xmlns:p14="http://schemas.microsoft.com/office/powerpoint/2010/main" val="4001427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33664" y="-60292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6536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:a16="http://schemas.microsoft.com/office/drawing/2014/main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:a16="http://schemas.microsoft.com/office/drawing/2014/main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0" y="709149"/>
            <a:ext cx="6858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Jueves 10 de junio de 2021         </a:t>
            </a: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12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trabajo: Si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esperados:  Si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preocupante  en relación con las actividades planteadas: los alumnos que no reconocían aun su nombre ya identifican la primer letra de su nombre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esperado: la de tipos de documentos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¿Por qué? Porque </a:t>
            </a:r>
            <a:r>
              <a:rPr lang="es-MX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s-MX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Identificando su nombre y otros datos personales en diversos documentos.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 que más se le dificultó a los alumnos: ninguna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Reacciones de los niños en las actividades: muy interesados al escuchar las explicaciones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intervención  docente ¿cómo lo hice?, buena, ya que les proporcione actividades para reforzar el aprendizaje esperado que se trabajó.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Señala y describe  cómo se realizó la evaluación de él/los aprendizajes esperados: por medio de una rubrica, observando los videos que enviaron donde los alumnos realizaban y explicaban los cuestionamientos de las actividades. Y con el cuaderno de evaluación continua.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Replanteamiento de la actividad ¿qué necesito modificar? : enviar actividades que ayuden a que los alumnos puedan ir creando historias siguiendo el orden de la historia.</a:t>
            </a:r>
          </a:p>
        </p:txBody>
      </p:sp>
    </p:spTree>
    <p:extLst>
      <p:ext uri="{BB962C8B-B14F-4D97-AF65-F5344CB8AC3E}">
        <p14:creationId xmlns:p14="http://schemas.microsoft.com/office/powerpoint/2010/main" val="1139408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33664" y="-60292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6536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:a16="http://schemas.microsoft.com/office/drawing/2014/main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:a16="http://schemas.microsoft.com/office/drawing/2014/main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0" y="709149"/>
            <a:ext cx="6858000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Viernes 11 de junio de 2021         </a:t>
            </a: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12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trabajo: Si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esperados:  Si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preocupante  en relación con las actividades planteadas: reconocen las acciones que se realizan en su localidad y su aporte a la comunidad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esperado: la de diversidad cultural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¿Por qué? </a:t>
            </a:r>
            <a:r>
              <a:rPr lang="es-MX" sz="1300">
                <a:latin typeface="Times New Roman" panose="02020603050405020304" pitchFamily="18" charset="0"/>
                <a:cs typeface="Times New Roman" panose="02020603050405020304" pitchFamily="18" charset="0"/>
              </a:rPr>
              <a:t>Porque identifican en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qué consisten las actividades productivas de su familia y su aporte a la localidad.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 que más se le dificultó a los alumnos: ninguna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Reacciones de los niños en las actividades: muy interesados al escuchar las explicaciones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intervención  docente ¿cómo lo hice?, buena, ya que les proporcione actividades para reforzar el aprendizaje esperado que se trabajó.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Señala y describe  cómo se realizó la evaluación de él/los aprendizajes esperados: por medio de una rubrica, observando los videos que enviaron donde los alumnos realizaban y explicaban los cuestionamientos de las actividades. Y con el cuaderno de evaluación continua.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Replanteamiento de la actividad ¿qué necesito modificar? : enviar actividades que ayuden a que los alumnos puedan ir creando historias siguiendo el orden de la historia.</a:t>
            </a:r>
          </a:p>
        </p:txBody>
      </p:sp>
    </p:spTree>
    <p:extLst>
      <p:ext uri="{BB962C8B-B14F-4D97-AF65-F5344CB8AC3E}">
        <p14:creationId xmlns:p14="http://schemas.microsoft.com/office/powerpoint/2010/main" val="39224639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6461</TotalTime>
  <Words>1151</Words>
  <Application>Microsoft Office PowerPoint</Application>
  <PresentationFormat>Presentación en pantalla (4:3)</PresentationFormat>
  <Paragraphs>91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Ink Free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HP1</dc:creator>
  <cp:lastModifiedBy>ZAIRA VANESSA ALVAREZ VALDEZ</cp:lastModifiedBy>
  <cp:revision>104</cp:revision>
  <dcterms:created xsi:type="dcterms:W3CDTF">2020-10-10T17:27:01Z</dcterms:created>
  <dcterms:modified xsi:type="dcterms:W3CDTF">2021-06-05T00:17:46Z</dcterms:modified>
</cp:coreProperties>
</file>