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2" r:id="rId5"/>
    <p:sldId id="263" r:id="rId6"/>
    <p:sldId id="264" r:id="rId7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>
        <p:scale>
          <a:sx n="100" d="100"/>
          <a:sy n="100" d="100"/>
        </p:scale>
        <p:origin x="1284" y="-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Comic Sans MS" panose="030F0702030302020204" pitchFamily="66" charset="0"/>
              </a:rPr>
              <a:t>Zaira Vanessa Alvarez Valdez.</a:t>
            </a: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Lunes 7 de junio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los alumnos aumentan su participación en equipos y con otras personas.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 de diferentes piezas musicales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escucharon diferentes piezas musicales y conversaron sobre las sensaciones que experimentaron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se le dificultó a los 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les gustaron mucho las actividades y por lo mismo las realizaron con esmero.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considero que fue buena, envié las instrucciones claras y actividades de reforzamiento para alcanzar el aprendizaje esperado.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seguir aplicando actividades interactivas y donde los niños manipulen diferentes materiales para realizar las actividades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Martes 8 de junio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los alumnos han avanzado en los conocimientos de pensamiento matemático y realizan las actividades mejor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las de pensamiento matemático.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pudieron reconocer, nombrar, jugar y agrupar figuras de diferentes materiales a su alcance.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se le dificultó a los 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interesados y participativos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seguir enviando actividades mas dinámicas</a:t>
            </a: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Miércoles 9 de mayo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conocen relatos de la tradición oral que le son familiares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 de novela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se interesan y aprenden tradiciones de la cultura familiar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enviar actividades que ayuden a que los alumnos puedan mejorar aprendizajes</a:t>
            </a:r>
          </a:p>
        </p:txBody>
      </p:sp>
    </p:spTree>
    <p:extLst>
      <p:ext uri="{BB962C8B-B14F-4D97-AF65-F5344CB8AC3E}">
        <p14:creationId xmlns:p14="http://schemas.microsoft.com/office/powerpoint/2010/main" val="400142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Jueves 10 de junio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los alumnos que no reconocían aun su nombre ya identifican la primer letra de su nombre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 de tipos de documentos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</a:t>
            </a: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Identificando su nombre y otros datos personales en diversos documentos.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le dificultó a los alumnos: ninguna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enviar actividades que ayuden a que los alumnos puedan ir creando historias siguiendo el orden de la historia.</a:t>
            </a:r>
          </a:p>
        </p:txBody>
      </p:sp>
    </p:spTree>
    <p:extLst>
      <p:ext uri="{BB962C8B-B14F-4D97-AF65-F5344CB8AC3E}">
        <p14:creationId xmlns:p14="http://schemas.microsoft.com/office/powerpoint/2010/main" val="113940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Viernes 11 de junio de 2021         </a:t>
            </a: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trabajo: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esperados:  Si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planteadas: reconocen las acciones que se realizan en su localidad y su aporte a la comunidad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esperado: la de diversidad cultural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</a:t>
            </a:r>
            <a:r>
              <a:rPr lang="es-MX" sz="1300">
                <a:latin typeface="Times New Roman" panose="02020603050405020304" pitchFamily="18" charset="0"/>
                <a:cs typeface="Times New Roman" panose="02020603050405020304" pitchFamily="18" charset="0"/>
              </a:rPr>
              <a:t>Porque identifican en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consisten las actividades productivas de su familia y su aporte a la localidad.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le dificultó a los alumnos: ninguna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de los niños en las 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intervención  docente ¿cómo lo hice?,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enviar actividades que ayuden a que los alumnos puedan ir creando historias siguiendo el orden de la historia.</a:t>
            </a:r>
          </a:p>
        </p:txBody>
      </p:sp>
    </p:spTree>
    <p:extLst>
      <p:ext uri="{BB962C8B-B14F-4D97-AF65-F5344CB8AC3E}">
        <p14:creationId xmlns:p14="http://schemas.microsoft.com/office/powerpoint/2010/main" val="3922463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6461</TotalTime>
  <Words>1151</Words>
  <Application>Microsoft Office PowerPoint</Application>
  <PresentationFormat>Presentación en pantalla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ZAIRA VANESSA ALVAREZ VALDEZ</cp:lastModifiedBy>
  <cp:revision>104</cp:revision>
  <dcterms:created xsi:type="dcterms:W3CDTF">2020-10-10T17:27:01Z</dcterms:created>
  <dcterms:modified xsi:type="dcterms:W3CDTF">2021-06-05T00:17:46Z</dcterms:modified>
</cp:coreProperties>
</file>