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3" d="100"/>
          <a:sy n="43" d="100"/>
        </p:scale>
        <p:origin x="2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04/06/2021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173458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04/06/2021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262552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04/06/2021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41800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D89C079-1CD6-4245-B184-824CD442C56B}" type="datetimeFigureOut">
              <a:rPr lang="es-MX" smtClean="0"/>
              <a:t>04/06/2021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3052445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D89C079-1CD6-4245-B184-824CD442C56B}" type="datetimeFigureOut">
              <a:rPr lang="es-MX" smtClean="0"/>
              <a:t>04/06/2021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254752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D89C079-1CD6-4245-B184-824CD442C56B}" type="datetimeFigureOut">
              <a:rPr lang="es-MX" smtClean="0"/>
              <a:t>04/06/2021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37514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D89C079-1CD6-4245-B184-824CD442C56B}" type="datetimeFigureOut">
              <a:rPr lang="es-MX" smtClean="0"/>
              <a:t>04/06/2021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90881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D89C079-1CD6-4245-B184-824CD442C56B}" type="datetimeFigureOut">
              <a:rPr lang="es-MX" smtClean="0"/>
              <a:t>04/06/2021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410475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D89C079-1CD6-4245-B184-824CD442C56B}" type="datetimeFigureOut">
              <a:rPr lang="es-MX" smtClean="0"/>
              <a:t>04/06/2021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388412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89C079-1CD6-4245-B184-824CD442C56B}" type="datetimeFigureOut">
              <a:rPr lang="es-MX" smtClean="0"/>
              <a:t>04/06/2021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2426845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89C079-1CD6-4245-B184-824CD442C56B}" type="datetimeFigureOut">
              <a:rPr lang="es-MX" smtClean="0"/>
              <a:t>04/06/2021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9A08358-0714-439C-9D8D-0271135DB0FD}" type="slidenum">
              <a:rPr lang="es-MX" smtClean="0"/>
              <a:t>‹Nº›</a:t>
            </a:fld>
            <a:endParaRPr lang="es-MX"/>
          </a:p>
        </p:txBody>
      </p:sp>
    </p:spTree>
    <p:extLst>
      <p:ext uri="{BB962C8B-B14F-4D97-AF65-F5344CB8AC3E}">
        <p14:creationId xmlns:p14="http://schemas.microsoft.com/office/powerpoint/2010/main" val="15353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9C079-1CD6-4245-B184-824CD442C56B}" type="datetimeFigureOut">
              <a:rPr lang="es-MX" smtClean="0"/>
              <a:t>04/06/2021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08358-0714-439C-9D8D-0271135DB0FD}" type="slidenum">
              <a:rPr lang="es-MX" smtClean="0"/>
              <a:t>‹Nº›</a:t>
            </a:fld>
            <a:endParaRPr lang="es-MX"/>
          </a:p>
        </p:txBody>
      </p:sp>
    </p:spTree>
    <p:extLst>
      <p:ext uri="{BB962C8B-B14F-4D97-AF65-F5344CB8AC3E}">
        <p14:creationId xmlns:p14="http://schemas.microsoft.com/office/powerpoint/2010/main" val="282383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ndo de vuelta al colegio con diseño plano | Vector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13" y="0"/>
            <a:ext cx="604170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Fondo de vuelta al colegio con diseño plano | Vector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171" y="0"/>
            <a:ext cx="605882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8840" y="413819"/>
            <a:ext cx="2000150" cy="2285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uadroTexto 9"/>
          <p:cNvSpPr txBox="1"/>
          <p:nvPr/>
        </p:nvSpPr>
        <p:spPr>
          <a:xfrm>
            <a:off x="6638990" y="718317"/>
            <a:ext cx="1720343" cy="83099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es-MX" sz="2400" dirty="0" smtClean="0">
                <a:latin typeface="AR BONNIE" panose="02000000000000000000" pitchFamily="2" charset="0"/>
              </a:rPr>
              <a:t>Notas científicas </a:t>
            </a:r>
            <a:endParaRPr lang="es-MX" sz="2400" dirty="0" smtClean="0">
              <a:latin typeface="AR BONNIE" panose="02000000000000000000" pitchFamily="2" charset="0"/>
            </a:endParaRPr>
          </a:p>
          <a:p>
            <a:pPr algn="ctr"/>
            <a:r>
              <a:rPr lang="es-MX" sz="2400" dirty="0" smtClean="0">
                <a:latin typeface="AR BONNIE" panose="02000000000000000000" pitchFamily="2" charset="0"/>
              </a:rPr>
              <a:t>INVESTIGACIÓN</a:t>
            </a:r>
            <a:endParaRPr lang="es-MX" sz="2400" dirty="0" smtClean="0">
              <a:latin typeface="AR BONNIE" panose="02000000000000000000" pitchFamily="2" charset="0"/>
            </a:endParaRPr>
          </a:p>
        </p:txBody>
      </p:sp>
      <p:sp>
        <p:nvSpPr>
          <p:cNvPr id="2" name="Rectángulo 1"/>
          <p:cNvSpPr/>
          <p:nvPr/>
        </p:nvSpPr>
        <p:spPr>
          <a:xfrm>
            <a:off x="438615" y="2145708"/>
            <a:ext cx="3362785" cy="424731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s-MX" dirty="0">
                <a:solidFill>
                  <a:srgbClr val="373738"/>
                </a:solidFill>
                <a:latin typeface="HelveticaNeueLTStd-Roman"/>
              </a:rPr>
              <a:t>La placa dental es una compleja y organizada comunidad de microorganismos que pueden cooperar entre sí y conducen a la creación de condiciones propicias para la supervivencia de las especies bacterianas más exigentes.</a:t>
            </a:r>
            <a:r>
              <a:rPr lang="es-MX" dirty="0"/>
              <a:t/>
            </a:r>
            <a:br>
              <a:rPr lang="es-MX" dirty="0"/>
            </a:br>
            <a:r>
              <a:rPr lang="es-MX" dirty="0">
                <a:solidFill>
                  <a:srgbClr val="373738"/>
                </a:solidFill>
                <a:latin typeface="HelveticaNeueLTStd-Roman"/>
              </a:rPr>
              <a:t>Las bacterias que se encuentran en la placa (</a:t>
            </a:r>
            <a:r>
              <a:rPr lang="es-MX" dirty="0" err="1">
                <a:solidFill>
                  <a:srgbClr val="373738"/>
                </a:solidFill>
                <a:latin typeface="HelveticaNeueLTStd-Roman"/>
              </a:rPr>
              <a:t>biofi</a:t>
            </a:r>
            <a:r>
              <a:rPr lang="es-MX" dirty="0">
                <a:solidFill>
                  <a:srgbClr val="373738"/>
                </a:solidFill>
                <a:latin typeface="HelveticaNeueLTStd-Roman"/>
              </a:rPr>
              <a:t> lm dental) son responsables de la etiología de las dos principales enfermedades orales: caries y periodontitis.</a:t>
            </a:r>
            <a:endParaRPr lang="es-MX" dirty="0"/>
          </a:p>
        </p:txBody>
      </p:sp>
      <p:sp>
        <p:nvSpPr>
          <p:cNvPr id="3" name="Rectángulo 2"/>
          <p:cNvSpPr/>
          <p:nvPr/>
        </p:nvSpPr>
        <p:spPr>
          <a:xfrm>
            <a:off x="4207727" y="2699705"/>
            <a:ext cx="3590990" cy="313932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MX" dirty="0"/>
              <a:t>El dinero es un símbolo que representa el valor de las cosas, tiene forma de moneda, billete o tarjeta y sirve para comprar todo aquello que queramos o necesitemos</a:t>
            </a:r>
            <a:r>
              <a:rPr lang="es-MX" dirty="0" smtClean="0"/>
              <a:t>.</a:t>
            </a:r>
            <a:r>
              <a:rPr lang="es-MX" dirty="0"/>
              <a:t> El dinero se adquiere con el trabajo. Cuando los padres van todos los días a trabajar, es para obtener dinero que les permita comprar tanto las cosas que necesitan como las que les gustan. </a:t>
            </a:r>
            <a:endParaRPr lang="es-MX" dirty="0"/>
          </a:p>
        </p:txBody>
      </p:sp>
      <p:sp>
        <p:nvSpPr>
          <p:cNvPr id="5" name="Rectángulo 4"/>
          <p:cNvSpPr/>
          <p:nvPr/>
        </p:nvSpPr>
        <p:spPr>
          <a:xfrm>
            <a:off x="8205044" y="2004118"/>
            <a:ext cx="3362785" cy="424731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s-MX" dirty="0">
                <a:solidFill>
                  <a:srgbClr val="222222"/>
                </a:solidFill>
                <a:latin typeface="Montserrat"/>
              </a:rPr>
              <a:t>Si bien nosotros los humanos formamos parte del medio ambiente, no lo es así con todas las cosas que construimos (vehículos, edificaciones) pues la mayoría de las veces con ellas alteramos y contaminamos el medio ambiente natural. Entre los elementos naturales que lo componen tenemos las montañas, bosques, lagos, praderas, desiertos, mares, océanos, animales, ríos, el aire, etc.</a:t>
            </a:r>
            <a:endParaRPr lang="es-MX" dirty="0"/>
          </a:p>
        </p:txBody>
      </p:sp>
    </p:spTree>
    <p:extLst>
      <p:ext uri="{BB962C8B-B14F-4D97-AF65-F5344CB8AC3E}">
        <p14:creationId xmlns:p14="http://schemas.microsoft.com/office/powerpoint/2010/main" val="78470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Fondo de vuelta al colegio con diseño plano | Vector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13" y="0"/>
            <a:ext cx="604170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Fondo de vuelta al colegio con diseño plano | Vector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171" y="0"/>
            <a:ext cx="605882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9403" y="215210"/>
            <a:ext cx="2000150" cy="22858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uadroTexto 4"/>
          <p:cNvSpPr txBox="1"/>
          <p:nvPr/>
        </p:nvSpPr>
        <p:spPr>
          <a:xfrm>
            <a:off x="6720628" y="271651"/>
            <a:ext cx="3111750" cy="83099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s-MX" sz="2400" dirty="0" smtClean="0">
                <a:latin typeface="AR BONNIE" panose="02000000000000000000" pitchFamily="2" charset="0"/>
              </a:rPr>
              <a:t>Notas científicas </a:t>
            </a:r>
            <a:endParaRPr lang="es-MX" sz="2400" dirty="0" smtClean="0">
              <a:latin typeface="AR BONNIE" panose="02000000000000000000" pitchFamily="2" charset="0"/>
            </a:endParaRPr>
          </a:p>
          <a:p>
            <a:pPr algn="ctr"/>
            <a:r>
              <a:rPr lang="es-MX" sz="2400" dirty="0" smtClean="0">
                <a:latin typeface="AR BONNIE" panose="02000000000000000000" pitchFamily="2" charset="0"/>
              </a:rPr>
              <a:t>EXPLICACIÓN PARA LOS ALUMNOS </a:t>
            </a:r>
            <a:endParaRPr lang="es-MX" sz="2400" dirty="0" smtClean="0">
              <a:latin typeface="AR BONNIE" panose="02000000000000000000" pitchFamily="2" charset="0"/>
            </a:endParaRPr>
          </a:p>
        </p:txBody>
      </p:sp>
      <p:sp>
        <p:nvSpPr>
          <p:cNvPr id="10" name="Rectángulo 9"/>
          <p:cNvSpPr/>
          <p:nvPr/>
        </p:nvSpPr>
        <p:spPr>
          <a:xfrm>
            <a:off x="483584" y="1488107"/>
            <a:ext cx="3709639" cy="480131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s-MX" dirty="0" smtClean="0"/>
              <a:t>HIGIENE BUCAL </a:t>
            </a:r>
          </a:p>
          <a:p>
            <a:r>
              <a:rPr lang="es-MX" b="1" dirty="0" smtClean="0"/>
              <a:t>¿</a:t>
            </a:r>
            <a:r>
              <a:rPr lang="es-MX" b="1" dirty="0"/>
              <a:t>Cómo debe ser la higiene de los dientes?</a:t>
            </a:r>
          </a:p>
          <a:p>
            <a:r>
              <a:rPr lang="es-MX" dirty="0"/>
              <a:t>La buena higiene bucal debe comenzar por el cepillado de los dientes de forma adecuada, el cual debe realizarse después de cada comida, de la ingesta de bebidas, golosinas y aperitivos o cualquier otro alimento; el cepillado que no puede faltar, es el de después de la cena o de la última comida antes de dormir. Sin embargo, el cepillado en exceso puede repercutir en un desgaste temprano del esmalte dental, por lo que se recomienda que se realicen entre dos y tres cepillados a diario.</a:t>
            </a:r>
          </a:p>
        </p:txBody>
      </p:sp>
      <p:sp>
        <p:nvSpPr>
          <p:cNvPr id="11" name="Rectángulo 10"/>
          <p:cNvSpPr/>
          <p:nvPr/>
        </p:nvSpPr>
        <p:spPr>
          <a:xfrm>
            <a:off x="4780680" y="2501096"/>
            <a:ext cx="3308195" cy="369331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MX" dirty="0" smtClean="0"/>
              <a:t>Monedas </a:t>
            </a:r>
          </a:p>
          <a:p>
            <a:r>
              <a:rPr lang="es-MX" b="1" dirty="0" smtClean="0"/>
              <a:t>¿</a:t>
            </a:r>
            <a:r>
              <a:rPr lang="es-MX" b="1" dirty="0"/>
              <a:t>Qué es el dinero?</a:t>
            </a:r>
          </a:p>
          <a:p>
            <a:r>
              <a:rPr lang="es-MX" dirty="0"/>
              <a:t>El dinero y todas sus representaciones son el símbolo del valor que damos a las cosas que necesitamos. Una vez los niños hayan reflexionado con estos ejercicios, será más fácil explicarles que el dinero es una forma de intercambio que nos permite hacer muchas cosas, como comer, vestirnos, educarnos o compartir.</a:t>
            </a:r>
          </a:p>
        </p:txBody>
      </p:sp>
      <p:sp>
        <p:nvSpPr>
          <p:cNvPr id="12" name="Rectángulo 11"/>
          <p:cNvSpPr/>
          <p:nvPr/>
        </p:nvSpPr>
        <p:spPr>
          <a:xfrm>
            <a:off x="8676332" y="1374299"/>
            <a:ext cx="2956111"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s-MX" dirty="0" smtClean="0">
                <a:solidFill>
                  <a:srgbClr val="222222"/>
                </a:solidFill>
                <a:latin typeface="Montserrat"/>
              </a:rPr>
              <a:t>MEDIO AMBIENTE </a:t>
            </a:r>
          </a:p>
          <a:p>
            <a:r>
              <a:rPr lang="es-MX" b="1" dirty="0" smtClean="0">
                <a:solidFill>
                  <a:srgbClr val="222222"/>
                </a:solidFill>
                <a:latin typeface="Montserrat"/>
              </a:rPr>
              <a:t>¿</a:t>
            </a:r>
            <a:r>
              <a:rPr lang="es-MX" b="1" dirty="0">
                <a:solidFill>
                  <a:srgbClr val="222222"/>
                </a:solidFill>
                <a:latin typeface="Montserrat"/>
              </a:rPr>
              <a:t>Qué es el Medio Ambiente?</a:t>
            </a:r>
          </a:p>
          <a:p>
            <a:r>
              <a:rPr lang="es-MX" dirty="0">
                <a:solidFill>
                  <a:srgbClr val="222222"/>
                </a:solidFill>
                <a:latin typeface="Montserrat"/>
              </a:rPr>
              <a:t>Es todo aquello que nos rodea, el cielo, el suelo, el agua, las plantas, los animales y el resto de las personas que se encuentran donde vivimos conforman el medio ambiente. Es el elemento en el que vivimos.</a:t>
            </a:r>
            <a:endParaRPr lang="es-MX" b="0" i="0" dirty="0">
              <a:solidFill>
                <a:srgbClr val="222222"/>
              </a:solidFill>
              <a:effectLst/>
              <a:latin typeface="Montserrat"/>
            </a:endParaRPr>
          </a:p>
        </p:txBody>
      </p:sp>
    </p:spTree>
    <p:extLst>
      <p:ext uri="{BB962C8B-B14F-4D97-AF65-F5344CB8AC3E}">
        <p14:creationId xmlns:p14="http://schemas.microsoft.com/office/powerpoint/2010/main" val="955687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622</TotalTime>
  <Words>382</Words>
  <Application>Microsoft Office PowerPoint</Application>
  <PresentationFormat>Panorámica</PresentationFormat>
  <Paragraphs>16</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 BONNIE</vt:lpstr>
      <vt:lpstr>Arial</vt:lpstr>
      <vt:lpstr>Calibri</vt:lpstr>
      <vt:lpstr>Calibri Light</vt:lpstr>
      <vt:lpstr>HelveticaNeueLTStd-Roman</vt:lpstr>
      <vt:lpstr>Montserrat</vt:lpstr>
      <vt:lpstr>Tema de Office</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Alejandra Carranza</dc:creator>
  <cp:lastModifiedBy>Usuario</cp:lastModifiedBy>
  <cp:revision>9</cp:revision>
  <dcterms:created xsi:type="dcterms:W3CDTF">2020-10-10T04:54:13Z</dcterms:created>
  <dcterms:modified xsi:type="dcterms:W3CDTF">2021-06-05T04:30:40Z</dcterms:modified>
</cp:coreProperties>
</file>