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77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11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43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92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53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24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18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82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2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5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6FAE-44A8-4500-876A-E8079A1043A9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28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appylearning.tv/la-los-dinosaurio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740229" y="854760"/>
            <a:ext cx="107115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Fundamento </a:t>
            </a:r>
            <a:r>
              <a:rPr lang="es-MX" sz="2400" b="1" dirty="0" smtClean="0">
                <a:latin typeface="Berlin Sans FB" panose="020E0602020502020306" pitchFamily="34" charset="0"/>
              </a:rPr>
              <a:t>teórico: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Los dinosaurios vivieron </a:t>
            </a:r>
            <a:r>
              <a:rPr lang="es-MX" sz="2400" dirty="0">
                <a:latin typeface="Berlin Sans FB" panose="020E0602020502020306" pitchFamily="34" charset="0"/>
              </a:rPr>
              <a:t>y dominaron la Tierra durante 135 millones de años aproximadamente. La extinción de los dinosaurios se produjo hace 65 millones de años. Eran los vertebrados dominantes y había especies de gran tamaño. El tiranosaurio es el depredador más fiero y temible de la Historia. Medía más de 4 m de altura y de 12 de largo. Su boca contenía 60 piezas dentales y además de su tamaño era muy rápido; podía desplazarse a 65 </a:t>
            </a:r>
            <a:r>
              <a:rPr lang="es-MX" sz="2400" dirty="0" smtClean="0">
                <a:latin typeface="Berlin Sans FB" panose="020E0602020502020306" pitchFamily="34" charset="0"/>
              </a:rPr>
              <a:t>km/h. Todos </a:t>
            </a:r>
            <a:r>
              <a:rPr lang="es-MX" sz="2400" dirty="0">
                <a:latin typeface="Berlin Sans FB" panose="020E0602020502020306" pitchFamily="34" charset="0"/>
              </a:rPr>
              <a:t>los dinosaurios ponían huevos y se movían generalmente en grandes manadas</a:t>
            </a:r>
            <a:r>
              <a:rPr lang="es-MX" sz="2400" dirty="0" smtClean="0">
                <a:latin typeface="Berlin Sans FB" panose="020E0602020502020306" pitchFamily="34" charset="0"/>
              </a:rPr>
              <a:t>.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Actualmente, las investigaciones se centran en dos grandes </a:t>
            </a:r>
            <a:r>
              <a:rPr lang="es-MX" sz="2400" dirty="0" smtClean="0">
                <a:latin typeface="Berlin Sans FB" panose="020E0602020502020306" pitchFamily="34" charset="0"/>
              </a:rPr>
              <a:t>teorías sobre la desaparición de los dinosaurios:</a:t>
            </a:r>
            <a:endParaRPr lang="es-MX" sz="2400" dirty="0">
              <a:latin typeface="Berlin Sans FB" panose="020E0602020502020306" pitchFamily="34" charset="0"/>
            </a:endParaRP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La primera aboga por un gran impacto en la Tierra de un cuerpo celeste, un asteroide o un cometa, ya que hay un cráter de 180 km de ancho en el Yucatán. El cuerpo se evaporaría con el impacto, envenenando así el aire</a:t>
            </a:r>
            <a:r>
              <a:rPr lang="es-MX" sz="2400" dirty="0" smtClean="0">
                <a:latin typeface="Berlin Sans FB" panose="020E0602020502020306" pitchFamily="34" charset="0"/>
              </a:rPr>
              <a:t>.</a:t>
            </a:r>
            <a:endParaRPr lang="es-MX" sz="2400" dirty="0">
              <a:latin typeface="Berlin Sans FB" panose="020E0602020502020306" pitchFamily="34" charset="0"/>
            </a:endParaRP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En la India, por otro lado, hay registros de gran actividad volcánica en la época, que sería la causa de la contaminación del aire.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800027" y="396854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Los </a:t>
            </a:r>
            <a:r>
              <a:rPr lang="es-MX" sz="2800" dirty="0" smtClean="0">
                <a:latin typeface="Berlin Sans FB Demi" panose="020E0802020502020306" pitchFamily="34" charset="0"/>
              </a:rPr>
              <a:t>dinosaurios </a:t>
            </a:r>
            <a:endParaRPr lang="es-MX" sz="2800" dirty="0" smtClean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50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786964" y="514421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Los </a:t>
            </a:r>
            <a:r>
              <a:rPr lang="es-MX" sz="2800" dirty="0" smtClean="0">
                <a:latin typeface="Berlin Sans FB Demi" panose="020E0802020502020306" pitchFamily="34" charset="0"/>
              </a:rPr>
              <a:t>dinosaurios  </a:t>
            </a:r>
            <a:endParaRPr lang="es-MX" sz="2800" dirty="0" smtClean="0">
              <a:latin typeface="Berlin Sans FB Demi" panose="020E08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40228" y="1183159"/>
            <a:ext cx="107115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Explicación para niños: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Por medio de un </a:t>
            </a:r>
            <a:r>
              <a:rPr lang="es-MX" sz="2400" dirty="0" smtClean="0">
                <a:latin typeface="Berlin Sans FB" panose="020E0602020502020306" pitchFamily="34" charset="0"/>
              </a:rPr>
              <a:t>cuento se les va explicar la historia de los dinosaurios, después van a realizar diferentes juegos simbólicos para que se apropie de los conceptos. 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Fuente: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  <a:hlinkClick r:id="rId3"/>
              </a:rPr>
              <a:t>https://happylearning.tv/la-los-dinosaurios</a:t>
            </a:r>
            <a:r>
              <a:rPr lang="es-MX" sz="2400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sz="2400" dirty="0" smtClean="0">
                <a:latin typeface="Berlin Sans FB" panose="020E0602020502020306" pitchFamily="34" charset="0"/>
              </a:rPr>
              <a:t> 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6602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244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25</cp:revision>
  <dcterms:created xsi:type="dcterms:W3CDTF">2021-02-07T00:07:20Z</dcterms:created>
  <dcterms:modified xsi:type="dcterms:W3CDTF">2021-06-04T22:28:50Z</dcterms:modified>
</cp:coreProperties>
</file>