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13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white"/>
                </a:solidFill>
              </a:rPr>
              <a:t>https://www.ecured.cu/Granja_agr%C3%ADcola</a:t>
            </a: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1384995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higiene 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La higiene es el conjunto de conocimientos y técnicas que aplican los individuos para el control de los factores que ejercen o pueden tener efectos nocivos sobre la salud. La higiene personal es el concepto básico del aseo, de la limpieza y del cuidado del cuerpo humano.</a:t>
            </a:r>
          </a:p>
          <a:p>
            <a:pPr algn="ctr"/>
            <a:endParaRPr lang="es-MX" sz="14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52027" y="3243493"/>
            <a:ext cx="885049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Como se explico el </a:t>
            </a:r>
            <a:r>
              <a:rPr lang="es-MX" sz="1600" b="1" dirty="0" smtClean="0">
                <a:latin typeface="Century Gothic" pitchFamily="34" charset="0"/>
              </a:rPr>
              <a:t>concepto de higiene </a:t>
            </a:r>
          </a:p>
          <a:p>
            <a:r>
              <a:rPr lang="es-MX" sz="1600" dirty="0" smtClean="0">
                <a:latin typeface="Century Gothic" pitchFamily="34" charset="0"/>
              </a:rPr>
              <a:t>La higiene son los hábitos que los seres humanos practicamos para tener una buena salud</a:t>
            </a:r>
            <a:endParaRPr lang="es-MX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Fuentes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/>
              <a:t>https://es.wikipedia.org/wiki/Higiene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126</Words>
  <Application>Microsoft Office PowerPoint</Application>
  <PresentationFormat>Presentación en pantalla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12</cp:revision>
  <dcterms:created xsi:type="dcterms:W3CDTF">2021-03-24T23:06:28Z</dcterms:created>
  <dcterms:modified xsi:type="dcterms:W3CDTF">2021-06-05T03:20:13Z</dcterms:modified>
</cp:coreProperties>
</file>