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4" d="100"/>
          <a:sy n="34" d="100"/>
        </p:scale>
        <p:origin x="-1782" y="-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52967C-149F-4C49-B3B2-AACC22821C77}" type="datetimeFigureOut">
              <a:rPr lang="es-ES" smtClean="0"/>
              <a:t>04/06/2021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57496C1-A237-45F5-A391-D5D2186DFCAC}" type="slidenum">
              <a:rPr lang="es-ES" smtClean="0"/>
              <a:t>‹Nº›</a:t>
            </a:fld>
            <a:endParaRPr lang="es-ES"/>
          </a:p>
        </p:txBody>
      </p:sp>
    </p:spTree>
    <p:extLst>
      <p:ext uri="{BB962C8B-B14F-4D97-AF65-F5344CB8AC3E}">
        <p14:creationId xmlns:p14="http://schemas.microsoft.com/office/powerpoint/2010/main" val="61772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52967C-149F-4C49-B3B2-AACC22821C77}" type="datetimeFigureOut">
              <a:rPr lang="es-ES" smtClean="0"/>
              <a:t>04/06/2021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57496C1-A237-45F5-A391-D5D2186DFCAC}" type="slidenum">
              <a:rPr lang="es-ES" smtClean="0"/>
              <a:t>‹Nº›</a:t>
            </a:fld>
            <a:endParaRPr lang="es-ES"/>
          </a:p>
        </p:txBody>
      </p:sp>
    </p:spTree>
    <p:extLst>
      <p:ext uri="{BB962C8B-B14F-4D97-AF65-F5344CB8AC3E}">
        <p14:creationId xmlns:p14="http://schemas.microsoft.com/office/powerpoint/2010/main" val="1855866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52967C-149F-4C49-B3B2-AACC22821C77}" type="datetimeFigureOut">
              <a:rPr lang="es-ES" smtClean="0"/>
              <a:t>04/06/2021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57496C1-A237-45F5-A391-D5D2186DFCAC}" type="slidenum">
              <a:rPr lang="es-ES" smtClean="0"/>
              <a:t>‹Nº›</a:t>
            </a:fld>
            <a:endParaRPr lang="es-ES"/>
          </a:p>
        </p:txBody>
      </p:sp>
    </p:spTree>
    <p:extLst>
      <p:ext uri="{BB962C8B-B14F-4D97-AF65-F5344CB8AC3E}">
        <p14:creationId xmlns:p14="http://schemas.microsoft.com/office/powerpoint/2010/main" val="24151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52967C-149F-4C49-B3B2-AACC22821C77}" type="datetimeFigureOut">
              <a:rPr lang="es-ES" smtClean="0"/>
              <a:t>04/06/2021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57496C1-A237-45F5-A391-D5D2186DFCAC}" type="slidenum">
              <a:rPr lang="es-ES" smtClean="0"/>
              <a:t>‹Nº›</a:t>
            </a:fld>
            <a:endParaRPr lang="es-ES"/>
          </a:p>
        </p:txBody>
      </p:sp>
    </p:spTree>
    <p:extLst>
      <p:ext uri="{BB962C8B-B14F-4D97-AF65-F5344CB8AC3E}">
        <p14:creationId xmlns:p14="http://schemas.microsoft.com/office/powerpoint/2010/main" val="309926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52967C-149F-4C49-B3B2-AACC22821C77}" type="datetimeFigureOut">
              <a:rPr lang="es-ES" smtClean="0"/>
              <a:t>04/06/2021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57496C1-A237-45F5-A391-D5D2186DFCAC}" type="slidenum">
              <a:rPr lang="es-ES" smtClean="0"/>
              <a:t>‹Nº›</a:t>
            </a:fld>
            <a:endParaRPr lang="es-ES"/>
          </a:p>
        </p:txBody>
      </p:sp>
    </p:spTree>
    <p:extLst>
      <p:ext uri="{BB962C8B-B14F-4D97-AF65-F5344CB8AC3E}">
        <p14:creationId xmlns:p14="http://schemas.microsoft.com/office/powerpoint/2010/main" val="227009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52967C-149F-4C49-B3B2-AACC22821C77}" type="datetimeFigureOut">
              <a:rPr lang="es-ES" smtClean="0"/>
              <a:t>04/06/2021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57496C1-A237-45F5-A391-D5D2186DFCAC}" type="slidenum">
              <a:rPr lang="es-ES" smtClean="0"/>
              <a:t>‹Nº›</a:t>
            </a:fld>
            <a:endParaRPr lang="es-ES"/>
          </a:p>
        </p:txBody>
      </p:sp>
    </p:spTree>
    <p:extLst>
      <p:ext uri="{BB962C8B-B14F-4D97-AF65-F5344CB8AC3E}">
        <p14:creationId xmlns:p14="http://schemas.microsoft.com/office/powerpoint/2010/main" val="238734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52967C-149F-4C49-B3B2-AACC22821C77}" type="datetimeFigureOut">
              <a:rPr lang="es-ES" smtClean="0"/>
              <a:t>04/06/2021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57496C1-A237-45F5-A391-D5D2186DFCAC}" type="slidenum">
              <a:rPr lang="es-ES" smtClean="0"/>
              <a:t>‹Nº›</a:t>
            </a:fld>
            <a:endParaRPr lang="es-ES"/>
          </a:p>
        </p:txBody>
      </p:sp>
    </p:spTree>
    <p:extLst>
      <p:ext uri="{BB962C8B-B14F-4D97-AF65-F5344CB8AC3E}">
        <p14:creationId xmlns:p14="http://schemas.microsoft.com/office/powerpoint/2010/main" val="2231477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52967C-149F-4C49-B3B2-AACC22821C77}" type="datetimeFigureOut">
              <a:rPr lang="es-ES" smtClean="0"/>
              <a:t>04/06/2021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57496C1-A237-45F5-A391-D5D2186DFCAC}" type="slidenum">
              <a:rPr lang="es-ES" smtClean="0"/>
              <a:t>‹Nº›</a:t>
            </a:fld>
            <a:endParaRPr lang="es-ES"/>
          </a:p>
        </p:txBody>
      </p:sp>
    </p:spTree>
    <p:extLst>
      <p:ext uri="{BB962C8B-B14F-4D97-AF65-F5344CB8AC3E}">
        <p14:creationId xmlns:p14="http://schemas.microsoft.com/office/powerpoint/2010/main" val="242305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52967C-149F-4C49-B3B2-AACC22821C77}" type="datetimeFigureOut">
              <a:rPr lang="es-ES" smtClean="0"/>
              <a:t>04/06/2021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57496C1-A237-45F5-A391-D5D2186DFCAC}" type="slidenum">
              <a:rPr lang="es-ES" smtClean="0"/>
              <a:t>‹Nº›</a:t>
            </a:fld>
            <a:endParaRPr lang="es-ES"/>
          </a:p>
        </p:txBody>
      </p:sp>
    </p:spTree>
    <p:extLst>
      <p:ext uri="{BB962C8B-B14F-4D97-AF65-F5344CB8AC3E}">
        <p14:creationId xmlns:p14="http://schemas.microsoft.com/office/powerpoint/2010/main" val="212724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52967C-149F-4C49-B3B2-AACC22821C77}" type="datetimeFigureOut">
              <a:rPr lang="es-ES" smtClean="0"/>
              <a:t>04/06/2021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57496C1-A237-45F5-A391-D5D2186DFCAC}" type="slidenum">
              <a:rPr lang="es-ES" smtClean="0"/>
              <a:t>‹Nº›</a:t>
            </a:fld>
            <a:endParaRPr lang="es-ES"/>
          </a:p>
        </p:txBody>
      </p:sp>
    </p:spTree>
    <p:extLst>
      <p:ext uri="{BB962C8B-B14F-4D97-AF65-F5344CB8AC3E}">
        <p14:creationId xmlns:p14="http://schemas.microsoft.com/office/powerpoint/2010/main" val="1235442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52967C-149F-4C49-B3B2-AACC22821C77}" type="datetimeFigureOut">
              <a:rPr lang="es-ES" smtClean="0"/>
              <a:t>04/06/2021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57496C1-A237-45F5-A391-D5D2186DFCAC}" type="slidenum">
              <a:rPr lang="es-ES" smtClean="0"/>
              <a:t>‹Nº›</a:t>
            </a:fld>
            <a:endParaRPr lang="es-ES"/>
          </a:p>
        </p:txBody>
      </p:sp>
    </p:spTree>
    <p:extLst>
      <p:ext uri="{BB962C8B-B14F-4D97-AF65-F5344CB8AC3E}">
        <p14:creationId xmlns:p14="http://schemas.microsoft.com/office/powerpoint/2010/main" val="2088176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A52967C-149F-4C49-B3B2-AACC22821C77}" type="datetimeFigureOut">
              <a:rPr lang="es-ES" smtClean="0"/>
              <a:t>04/06/2021</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57496C1-A237-45F5-A391-D5D2186DFCAC}" type="slidenum">
              <a:rPr lang="es-ES" smtClean="0"/>
              <a:t>‹Nº›</a:t>
            </a:fld>
            <a:endParaRPr lang="es-ES"/>
          </a:p>
        </p:txBody>
      </p:sp>
    </p:spTree>
    <p:extLst>
      <p:ext uri="{BB962C8B-B14F-4D97-AF65-F5344CB8AC3E}">
        <p14:creationId xmlns:p14="http://schemas.microsoft.com/office/powerpoint/2010/main" val="3857008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858000" cy="896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ángulo 7"/>
          <p:cNvSpPr/>
          <p:nvPr/>
        </p:nvSpPr>
        <p:spPr>
          <a:xfrm>
            <a:off x="851338" y="1428405"/>
            <a:ext cx="6006662" cy="2800767"/>
          </a:xfrm>
          <a:prstGeom prst="rect">
            <a:avLst/>
          </a:prstGeom>
          <a:noFill/>
        </p:spPr>
        <p:txBody>
          <a:bodyPr wrap="square" lIns="91440" tIns="45720" rIns="91440" bIns="45720">
            <a:spAutoFit/>
          </a:bodyPr>
          <a:lstStyle/>
          <a:p>
            <a:pPr algn="ctr"/>
            <a:r>
              <a:rPr lang="es-ES" sz="88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rlin Sans FB Demi" panose="020E0802020502020306" pitchFamily="34" charset="0"/>
              </a:rPr>
              <a:t>Notas </a:t>
            </a:r>
          </a:p>
          <a:p>
            <a:pPr algn="ctr"/>
            <a:r>
              <a:rPr lang="es-ES" sz="88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rlin Sans FB Demi" panose="020E0802020502020306" pitchFamily="34" charset="0"/>
              </a:rPr>
              <a:t>Científicas</a:t>
            </a:r>
            <a:endParaRPr lang="es-ES" sz="8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rlin Sans FB Demi" panose="020E0802020502020306" pitchFamily="34" charset="0"/>
            </a:endParaRPr>
          </a:p>
        </p:txBody>
      </p:sp>
    </p:spTree>
    <p:extLst>
      <p:ext uri="{BB962C8B-B14F-4D97-AF65-F5344CB8AC3E}">
        <p14:creationId xmlns:p14="http://schemas.microsoft.com/office/powerpoint/2010/main" val="2194915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a:off x="0" y="987782"/>
            <a:ext cx="6858000" cy="1162"/>
          </a:xfrm>
          <a:prstGeom prst="line">
            <a:avLst/>
          </a:prstGeom>
          <a:ln w="762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0" y="-14097"/>
            <a:ext cx="1380744" cy="1003041"/>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1380744" y="-14091"/>
            <a:ext cx="1024128" cy="1003041"/>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2404872" y="-14090"/>
            <a:ext cx="1024128" cy="1003041"/>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3429000" y="-14088"/>
            <a:ext cx="1024128" cy="1003041"/>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4453128" y="-14092"/>
            <a:ext cx="1024128" cy="1003041"/>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5477256" y="-14096"/>
            <a:ext cx="1380744" cy="100304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20"/>
          <p:cNvSpPr txBox="1"/>
          <p:nvPr/>
        </p:nvSpPr>
        <p:spPr>
          <a:xfrm>
            <a:off x="362046" y="226546"/>
            <a:ext cx="6198416" cy="523220"/>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800" b="1" dirty="0" smtClean="0">
                <a:latin typeface="Gill Sans Ultra Bold Condensed" panose="020B0A06020104020203" pitchFamily="34" charset="0"/>
              </a:rPr>
              <a:t>Semana del </a:t>
            </a:r>
            <a:r>
              <a:rPr lang="es-ES" sz="2800" b="1" dirty="0">
                <a:latin typeface="Gill Sans Ultra Bold Condensed" panose="020B0A06020104020203" pitchFamily="34" charset="0"/>
              </a:rPr>
              <a:t>1</a:t>
            </a:r>
            <a:r>
              <a:rPr lang="es-ES" sz="2800" b="1" dirty="0" smtClean="0">
                <a:latin typeface="Gill Sans Ultra Bold Condensed" panose="020B0A06020104020203" pitchFamily="34" charset="0"/>
              </a:rPr>
              <a:t> </a:t>
            </a:r>
            <a:r>
              <a:rPr lang="es-ES" sz="2800" b="1" dirty="0" smtClean="0">
                <a:latin typeface="Gill Sans Ultra Bold Condensed" panose="020B0A06020104020203" pitchFamily="34" charset="0"/>
              </a:rPr>
              <a:t>al </a:t>
            </a:r>
            <a:r>
              <a:rPr lang="es-ES" sz="2800" b="1" dirty="0">
                <a:latin typeface="Gill Sans Ultra Bold Condensed" panose="020B0A06020104020203" pitchFamily="34" charset="0"/>
              </a:rPr>
              <a:t>3</a:t>
            </a:r>
            <a:r>
              <a:rPr lang="es-ES" sz="2800" b="1" dirty="0" smtClean="0">
                <a:latin typeface="Gill Sans Ultra Bold Condensed" panose="020B0A06020104020203" pitchFamily="34" charset="0"/>
              </a:rPr>
              <a:t> de junio 2021</a:t>
            </a:r>
            <a:endParaRPr lang="es-MX" sz="2800" b="1" dirty="0">
              <a:latin typeface="Gill Sans Ultra Bold Condensed" panose="020B0A06020104020203" pitchFamily="34" charset="0"/>
            </a:endParaRPr>
          </a:p>
        </p:txBody>
      </p:sp>
      <p:sp>
        <p:nvSpPr>
          <p:cNvPr id="10" name="Rectángulo 18"/>
          <p:cNvSpPr/>
          <p:nvPr/>
        </p:nvSpPr>
        <p:spPr>
          <a:xfrm>
            <a:off x="362046" y="1226256"/>
            <a:ext cx="6280743" cy="4770537"/>
          </a:xfrm>
          <a:prstGeom prst="rect">
            <a:avLst/>
          </a:prstGeom>
          <a:solidFill>
            <a:schemeClr val="accent1">
              <a:lumMod val="40000"/>
              <a:lumOff val="60000"/>
            </a:schemeClr>
          </a:solidFill>
          <a:ln w="38100">
            <a:noFill/>
            <a:prstDash val="sysDash"/>
          </a:ln>
        </p:spPr>
        <p:txBody>
          <a:bodyPr wrap="square">
            <a:spAutoFit/>
          </a:bodyPr>
          <a:lstStyle/>
          <a:p>
            <a:r>
              <a:rPr lang="es-ES" sz="2800" dirty="0" smtClean="0">
                <a:latin typeface="Consolas" pitchFamily="49" charset="0"/>
                <a:cs typeface="Consolas" pitchFamily="49" charset="0"/>
              </a:rPr>
              <a:t>Costumbres y  tradiciones</a:t>
            </a:r>
          </a:p>
          <a:p>
            <a:r>
              <a:rPr lang="es-ES" sz="2000" dirty="0">
                <a:latin typeface="Comic Sans MS" pitchFamily="66" charset="0"/>
              </a:rPr>
              <a:t>Las personas de cada localidad festejan ciertas fechas en las que comparten y muestran sus valores. En algunas fiestas presentan bailes con la vestimenta típica de la región. Las costumbres son las formas en que se comporta y celebra una comunidad; como sus danzas, fiestas, comidas, idioma o artesanías.</a:t>
            </a:r>
          </a:p>
          <a:p>
            <a:r>
              <a:rPr lang="es-ES" sz="2000" dirty="0">
                <a:latin typeface="Comic Sans MS" pitchFamily="66" charset="0"/>
              </a:rPr>
              <a:t>Las tradiciones  es la herencia de todas estas costumbres que los padres le transmiten a sus hijos ya sea de forma oral o escrita y pasan de generación en generación</a:t>
            </a:r>
            <a:r>
              <a:rPr lang="es-ES" sz="1400" dirty="0"/>
              <a:t>.</a:t>
            </a:r>
          </a:p>
          <a:p>
            <a:endParaRPr lang="es-ES_tradnl" sz="1400" dirty="0" smtClean="0"/>
          </a:p>
          <a:p>
            <a:r>
              <a:rPr lang="es-ES_tradnl" sz="1400" dirty="0" smtClean="0"/>
              <a:t>https://www.editorialmd.com/ver/costumbres-y-tradiciones-de-mexico#:~:text=Las%20costumbres%20son%20las%20formas,pasan%20de%20generaci%C3%B3n%20en%20generaci%C3%B3n.</a:t>
            </a:r>
            <a:endParaRPr lang="es-ES_tradnl" sz="1400" dirty="0"/>
          </a:p>
        </p:txBody>
      </p:sp>
      <p:sp>
        <p:nvSpPr>
          <p:cNvPr id="12" name="11 Rectángulo"/>
          <p:cNvSpPr/>
          <p:nvPr/>
        </p:nvSpPr>
        <p:spPr>
          <a:xfrm>
            <a:off x="32254" y="5996793"/>
            <a:ext cx="6858000" cy="3147207"/>
          </a:xfrm>
          <a:prstGeom prst="rect">
            <a:avLst/>
          </a:prstGeom>
          <a:solidFill>
            <a:schemeClr val="accent3">
              <a:lumMod val="20000"/>
              <a:lumOff val="80000"/>
            </a:schemeClr>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smtClean="0">
                <a:solidFill>
                  <a:schemeClr val="tx1"/>
                </a:solidFill>
              </a:rPr>
              <a:t>Las costumbres y tradiciones son fiestas que se hacen en las comunidades, en diferentes fechas especiales para las personas, pueden identificarse con vestimentas, con bailables, todas las comunidades hacen festejos diferentes, como ferias, en donde hay puestos de comida, jueguitos, danzas, y se hace cada año, se les llam</a:t>
            </a:r>
            <a:r>
              <a:rPr lang="es-ES_tradnl" sz="2400" dirty="0" smtClean="0">
                <a:solidFill>
                  <a:schemeClr val="tx1"/>
                </a:solidFill>
              </a:rPr>
              <a:t>a costumbre por que siempre se hacen esos festejos, </a:t>
            </a:r>
            <a:endParaRPr lang="es-ES" sz="2400" dirty="0">
              <a:solidFill>
                <a:schemeClr val="tx1"/>
              </a:solidFill>
            </a:endParaRPr>
          </a:p>
        </p:txBody>
      </p:sp>
    </p:spTree>
    <p:extLst>
      <p:ext uri="{BB962C8B-B14F-4D97-AF65-F5344CB8AC3E}">
        <p14:creationId xmlns:p14="http://schemas.microsoft.com/office/powerpoint/2010/main" val="203678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139</Words>
  <Application>Microsoft Office PowerPoint</Application>
  <PresentationFormat>Presentación en pantalla (4:3)</PresentationFormat>
  <Paragraphs>9</Paragraphs>
  <Slides>2</Slides>
  <Notes>0</Notes>
  <HiddenSlides>0</HiddenSlides>
  <MMClips>0</MMClips>
  <ScaleCrop>false</ScaleCrop>
  <HeadingPairs>
    <vt:vector size="4" baseType="variant">
      <vt:variant>
        <vt:lpstr>Tema</vt:lpstr>
      </vt:variant>
      <vt:variant>
        <vt:i4>1</vt:i4>
      </vt:variant>
      <vt:variant>
        <vt:lpstr>Títulos de diapositiva</vt:lpstr>
      </vt:variant>
      <vt:variant>
        <vt:i4>2</vt:i4>
      </vt:variant>
    </vt:vector>
  </HeadingPairs>
  <TitlesOfParts>
    <vt:vector size="3" baseType="lpstr">
      <vt:lpstr>Tema de Office</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MQ</dc:creator>
  <cp:lastModifiedBy>MQ</cp:lastModifiedBy>
  <cp:revision>1</cp:revision>
  <dcterms:created xsi:type="dcterms:W3CDTF">2021-06-05T03:17:41Z</dcterms:created>
  <dcterms:modified xsi:type="dcterms:W3CDTF">2021-06-05T03:24:15Z</dcterms:modified>
</cp:coreProperties>
</file>