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942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7006-2B73-409D-82DE-A88F1F6ED2DA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1970-0ED2-4107-B040-A87A3F453F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4043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7006-2B73-409D-82DE-A88F1F6ED2DA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1970-0ED2-4107-B040-A87A3F453F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219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7006-2B73-409D-82DE-A88F1F6ED2DA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1970-0ED2-4107-B040-A87A3F453F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778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7006-2B73-409D-82DE-A88F1F6ED2DA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1970-0ED2-4107-B040-A87A3F453F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406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7006-2B73-409D-82DE-A88F1F6ED2DA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1970-0ED2-4107-B040-A87A3F453F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519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7006-2B73-409D-82DE-A88F1F6ED2DA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1970-0ED2-4107-B040-A87A3F453F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672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7006-2B73-409D-82DE-A88F1F6ED2DA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1970-0ED2-4107-B040-A87A3F453F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45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7006-2B73-409D-82DE-A88F1F6ED2DA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1970-0ED2-4107-B040-A87A3F453F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54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7006-2B73-409D-82DE-A88F1F6ED2DA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1970-0ED2-4107-B040-A87A3F453F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83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7006-2B73-409D-82DE-A88F1F6ED2DA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1970-0ED2-4107-B040-A87A3F453F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25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7006-2B73-409D-82DE-A88F1F6ED2DA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1970-0ED2-4107-B040-A87A3F453F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432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C7006-2B73-409D-82DE-A88F1F6ED2DA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D1970-0ED2-4107-B040-A87A3F453F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154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084773"/>
              </p:ext>
            </p:extLst>
          </p:nvPr>
        </p:nvGraphicFramePr>
        <p:xfrm>
          <a:off x="648787" y="1516507"/>
          <a:ext cx="10894428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7213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116183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632166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632166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1876700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638863"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Pensamiento matemático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Resuelve problemas a través del conteo y con acciones sobre las colecciones </a:t>
                      </a:r>
                      <a:endParaRPr lang="es-MX" sz="20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Resolvió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problemas ayudándose del conteo y de las colecciones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Hizo uso del conteo y de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las acciones sobre las colecciones pero necesita ayuda para resolver correctamente los problemas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resolvió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problemas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Lenguaje y comunicación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 como es, como ocurrió o como funciona algo, ordenando las ideas para que los demás comprendan </a:t>
                      </a:r>
                      <a:endParaRPr lang="es-MX" sz="20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ordenadamente sus ideas para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que los demás comprendan</a:t>
                      </a:r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 como es,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como ocurrió o como funciona algo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 como es, como ocurrió 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como funciona algo, pero no lo dice de manera ordenada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sigue ningún orden para expresar sus ideas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58767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920239" y="458773"/>
            <a:ext cx="8373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</a:t>
            </a:r>
            <a:r>
              <a:rPr lang="es-MX" sz="2800" dirty="0" smtClean="0">
                <a:latin typeface="Berlin Sans FB Demi" panose="020E0802020502020306" pitchFamily="34" charset="0"/>
              </a:rPr>
              <a:t>del 31 de mayo al 4 de junio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erlin Sans FB Demi" panose="020E0802020502020306" pitchFamily="34" charset="0"/>
              </a:rPr>
              <a:t>Nombre del alumno: </a:t>
            </a:r>
            <a:r>
              <a:rPr lang="es-MX" sz="2400" dirty="0" err="1" smtClean="0">
                <a:latin typeface="Berlin Sans FB Demi" panose="020E0802020502020306" pitchFamily="34" charset="0"/>
              </a:rPr>
              <a:t>Naima</a:t>
            </a:r>
            <a:r>
              <a:rPr lang="es-MX" sz="2400" dirty="0" smtClean="0">
                <a:latin typeface="Berlin Sans FB Demi" panose="020E0802020502020306" pitchFamily="34" charset="0"/>
              </a:rPr>
              <a:t> Guadalupe Ibarra Jasso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5139508" y="2450941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ara sonriente 9"/>
          <p:cNvSpPr/>
          <p:nvPr/>
        </p:nvSpPr>
        <p:spPr>
          <a:xfrm>
            <a:off x="7766593" y="4720654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57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648787" y="1516507"/>
          <a:ext cx="10894428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7213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116183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632166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632166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1876700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638863"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Pensamiento matemático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Resuelve problemas a través del conteo y con acciones sobre las colecciones </a:t>
                      </a:r>
                      <a:endParaRPr lang="es-MX" sz="20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Resolvió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problemas ayudándose del conteo y de las colecciones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Hizo uso del conteo y de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las acciones sobre las colecciones pero necesita ayuda para resolver correctamente los problemas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resolvió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problemas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Lenguaje y comunicación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 como es, como ocurrió o como funciona algo, ordenando las ideas para que los demás comprendan </a:t>
                      </a:r>
                      <a:endParaRPr lang="es-MX" sz="20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ordenadamente sus ideas para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que los demás comprendan</a:t>
                      </a:r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 como es,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como ocurrió o como funciona algo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 como es, como ocurrió 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como funciona algo, pero no lo dice de manera ordenada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sigue ningún orden para expresar sus ideas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58767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920239" y="458773"/>
            <a:ext cx="8373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</a:t>
            </a:r>
            <a:r>
              <a:rPr lang="es-MX" sz="2800" dirty="0" smtClean="0">
                <a:latin typeface="Berlin Sans FB Demi" panose="020E0802020502020306" pitchFamily="34" charset="0"/>
              </a:rPr>
              <a:t>del 31 de mayo al 4 de junio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erlin Sans FB Demi" panose="020E0802020502020306" pitchFamily="34" charset="0"/>
              </a:rPr>
              <a:t>Nombre del alumno: </a:t>
            </a:r>
            <a:r>
              <a:rPr lang="es-MX" sz="2400" dirty="0" smtClean="0">
                <a:latin typeface="Berlin Sans FB Demi" panose="020E0802020502020306" pitchFamily="34" charset="0"/>
              </a:rPr>
              <a:t>Luis Edwin Aragón Chaves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5066935" y="2351005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ara sonriente 9"/>
          <p:cNvSpPr/>
          <p:nvPr/>
        </p:nvSpPr>
        <p:spPr>
          <a:xfrm>
            <a:off x="5066935" y="4546900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66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648787" y="1516507"/>
          <a:ext cx="10894428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7213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116183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632166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632166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1876700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638863"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Pensamiento matemático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Resuelve problemas a través del conteo y con acciones sobre las colecciones </a:t>
                      </a:r>
                      <a:endParaRPr lang="es-MX" sz="20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Resolvió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problemas ayudándose del conteo y de las colecciones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Hizo uso del conteo y de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las acciones sobre las colecciones pero necesita ayuda para resolver correctamente los problemas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resolvió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problemas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Lenguaje y comunicación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 como es, como ocurrió o como funciona algo, ordenando las ideas para que los demás comprendan </a:t>
                      </a:r>
                      <a:endParaRPr lang="es-MX" sz="20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ordenadamente sus ideas para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que los demás comprendan</a:t>
                      </a:r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 como es,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como ocurrió o como funciona algo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 como es, como ocurrió 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como funciona algo, pero no lo dice de manera ordenada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sigue ningún orden para expresar sus ideas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58767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920239" y="458773"/>
            <a:ext cx="8373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</a:t>
            </a:r>
            <a:r>
              <a:rPr lang="es-MX" sz="2800" dirty="0" smtClean="0">
                <a:latin typeface="Berlin Sans FB Demi" panose="020E0802020502020306" pitchFamily="34" charset="0"/>
              </a:rPr>
              <a:t>del 31 de mayo al 4 de junio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erlin Sans FB Demi" panose="020E0802020502020306" pitchFamily="34" charset="0"/>
              </a:rPr>
              <a:t>Nombre del alumno: </a:t>
            </a:r>
            <a:r>
              <a:rPr lang="es-MX" sz="2400" dirty="0" smtClean="0">
                <a:latin typeface="Berlin Sans FB Demi" panose="020E0802020502020306" pitchFamily="34" charset="0"/>
              </a:rPr>
              <a:t>Maria Fernanda </a:t>
            </a:r>
            <a:r>
              <a:rPr lang="es-MX" sz="2400" dirty="0" err="1" smtClean="0">
                <a:latin typeface="Berlin Sans FB Demi" panose="020E0802020502020306" pitchFamily="34" charset="0"/>
              </a:rPr>
              <a:t>Aleman</a:t>
            </a:r>
            <a:r>
              <a:rPr lang="es-MX" sz="2400" dirty="0" smtClean="0">
                <a:latin typeface="Berlin Sans FB Demi" panose="020E0802020502020306" pitchFamily="34" charset="0"/>
              </a:rPr>
              <a:t> </a:t>
            </a:r>
            <a:r>
              <a:rPr lang="es-MX" sz="2400" dirty="0" smtClean="0">
                <a:latin typeface="Berlin Sans FB Demi" panose="020E0802020502020306" pitchFamily="34" charset="0"/>
              </a:rPr>
              <a:t>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7912461" y="4593345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ara sonriente 9"/>
          <p:cNvSpPr/>
          <p:nvPr/>
        </p:nvSpPr>
        <p:spPr>
          <a:xfrm>
            <a:off x="5009604" y="2570171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83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648787" y="1516507"/>
          <a:ext cx="10894428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7213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116183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632166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632166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1876700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638863"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Pensamiento matemático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Resuelve problemas a través del conteo y con acciones sobre las colecciones </a:t>
                      </a:r>
                      <a:endParaRPr lang="es-MX" sz="20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Resolvió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problemas ayudándose del conteo y de las colecciones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Hizo uso del conteo y de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las acciones sobre las colecciones pero necesita ayuda para resolver correctamente los problemas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resolvió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problemas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Lenguaje y comunicación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 como es, como ocurrió o como funciona algo, ordenando las ideas para que los demás comprendan </a:t>
                      </a:r>
                      <a:endParaRPr lang="es-MX" sz="20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ordenadamente sus ideas para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que los demás comprendan</a:t>
                      </a:r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 como es,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como ocurrió o como funciona algo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 como es, como ocurrió 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como funciona algo, pero no lo dice de manera ordenada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sigue ningún orden para expresar sus ideas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58767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920239" y="458773"/>
            <a:ext cx="8373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</a:t>
            </a:r>
            <a:r>
              <a:rPr lang="es-MX" sz="2800" dirty="0" smtClean="0">
                <a:latin typeface="Berlin Sans FB Demi" panose="020E0802020502020306" pitchFamily="34" charset="0"/>
              </a:rPr>
              <a:t>del 31 de mayo al 4 de junio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erlin Sans FB Demi" panose="020E0802020502020306" pitchFamily="34" charset="0"/>
              </a:rPr>
              <a:t>Nombre del alumno: </a:t>
            </a:r>
            <a:r>
              <a:rPr lang="es-MX" sz="2400" dirty="0" err="1" smtClean="0">
                <a:latin typeface="Berlin Sans FB Demi" panose="020E0802020502020306" pitchFamily="34" charset="0"/>
              </a:rPr>
              <a:t>Ian</a:t>
            </a:r>
            <a:r>
              <a:rPr lang="es-MX" sz="2400" dirty="0" smtClean="0">
                <a:latin typeface="Berlin Sans FB Demi" panose="020E0802020502020306" pitchFamily="34" charset="0"/>
              </a:rPr>
              <a:t> Tadeo Ramírez Velázquez </a:t>
            </a:r>
            <a:r>
              <a:rPr lang="es-MX" sz="2400" dirty="0" smtClean="0">
                <a:latin typeface="Berlin Sans FB Demi" panose="020E0802020502020306" pitchFamily="34" charset="0"/>
              </a:rPr>
              <a:t>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5009604" y="4627884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ara sonriente 9"/>
          <p:cNvSpPr/>
          <p:nvPr/>
        </p:nvSpPr>
        <p:spPr>
          <a:xfrm>
            <a:off x="5009604" y="2461144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841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648787" y="1516507"/>
          <a:ext cx="10894428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7213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116183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632166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632166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1876700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638863"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Pensamiento matemático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Resuelve problemas a través del conteo y con acciones sobre las colecciones </a:t>
                      </a:r>
                      <a:endParaRPr lang="es-MX" sz="20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Resolvió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problemas ayudándose del conteo y de las colecciones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Hizo uso del conteo y de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las acciones sobre las colecciones pero necesita ayuda para resolver correctamente los problemas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resolvió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problemas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Lenguaje y comunicación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 como es, como ocurrió o como funciona algo, ordenando las ideas para que los demás comprendan </a:t>
                      </a:r>
                      <a:endParaRPr lang="es-MX" sz="20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ordenadamente sus ideas para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que los demás comprendan</a:t>
                      </a:r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 como es,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como ocurrió o como funciona algo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 como es, como ocurrió 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como funciona algo, pero no lo dice de manera ordenada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sigue ningún orden para expresar sus ideas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58767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920239" y="458773"/>
            <a:ext cx="8373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</a:t>
            </a:r>
            <a:r>
              <a:rPr lang="es-MX" sz="2800" dirty="0" smtClean="0">
                <a:latin typeface="Berlin Sans FB Demi" panose="020E0802020502020306" pitchFamily="34" charset="0"/>
              </a:rPr>
              <a:t>del 31 de mayo al 4 de junio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erlin Sans FB Demi" panose="020E0802020502020306" pitchFamily="34" charset="0"/>
              </a:rPr>
              <a:t>Nombre del alumno: </a:t>
            </a:r>
            <a:r>
              <a:rPr lang="es-MX" sz="2400" dirty="0" smtClean="0">
                <a:latin typeface="Berlin Sans FB Demi" panose="020E0802020502020306" pitchFamily="34" charset="0"/>
              </a:rPr>
              <a:t>Melany Mariel Gutiérrez Solano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7723049" y="2494157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ara sonriente 9"/>
          <p:cNvSpPr/>
          <p:nvPr/>
        </p:nvSpPr>
        <p:spPr>
          <a:xfrm>
            <a:off x="7723050" y="4720654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584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648787" y="1516507"/>
          <a:ext cx="10894428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7213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116183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632166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632166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1876700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638863"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Pensamiento matemático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Resuelve problemas a través del conteo y con acciones sobre las colecciones </a:t>
                      </a:r>
                      <a:endParaRPr lang="es-MX" sz="20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Resolvió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problemas ayudándose del conteo y de las colecciones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Hizo uso del conteo y de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las acciones sobre las colecciones pero necesita ayuda para resolver correctamente los problemas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resolvió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problemas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Lenguaje y comunicación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 como es, como ocurrió o como funciona algo, ordenando las ideas para que los demás comprendan </a:t>
                      </a:r>
                      <a:endParaRPr lang="es-MX" sz="20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ordenadamente sus ideas para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que los demás comprendan</a:t>
                      </a:r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 como es,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como ocurrió o como funciona algo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 como es, como ocurrió 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como funciona algo, pero no lo dice de manera ordenada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sigue ningún orden para expresar sus ideas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58767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920239" y="458773"/>
            <a:ext cx="8373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</a:t>
            </a:r>
            <a:r>
              <a:rPr lang="es-MX" sz="2800" dirty="0" smtClean="0">
                <a:latin typeface="Berlin Sans FB Demi" panose="020E0802020502020306" pitchFamily="34" charset="0"/>
              </a:rPr>
              <a:t>del 31 de mayo al 4 de junio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erlin Sans FB Demi" panose="020E0802020502020306" pitchFamily="34" charset="0"/>
              </a:rPr>
              <a:t>Nombre del alumno: </a:t>
            </a:r>
            <a:r>
              <a:rPr lang="es-MX" sz="2400" dirty="0" err="1" smtClean="0">
                <a:latin typeface="Berlin Sans FB Demi" panose="020E0802020502020306" pitchFamily="34" charset="0"/>
              </a:rPr>
              <a:t>Samantha</a:t>
            </a:r>
            <a:r>
              <a:rPr lang="es-MX" sz="2400" dirty="0" smtClean="0">
                <a:latin typeface="Berlin Sans FB Demi" panose="020E0802020502020306" pitchFamily="34" charset="0"/>
              </a:rPr>
              <a:t> Guadalupe Arriaga </a:t>
            </a:r>
            <a:r>
              <a:rPr lang="es-MX" sz="2400" dirty="0" err="1" smtClean="0">
                <a:latin typeface="Berlin Sans FB Demi" panose="020E0802020502020306" pitchFamily="34" charset="0"/>
              </a:rPr>
              <a:t>Martinez</a:t>
            </a:r>
            <a:r>
              <a:rPr lang="es-MX" sz="2400" dirty="0" smtClean="0">
                <a:latin typeface="Berlin Sans FB Demi" panose="020E0802020502020306" pitchFamily="34" charset="0"/>
              </a:rPr>
              <a:t> </a:t>
            </a:r>
            <a:r>
              <a:rPr lang="es-MX" sz="2400" dirty="0" smtClean="0">
                <a:latin typeface="Berlin Sans FB Demi" panose="020E0802020502020306" pitchFamily="34" charset="0"/>
              </a:rPr>
              <a:t>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5023394" y="2351005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ara sonriente 9"/>
          <p:cNvSpPr/>
          <p:nvPr/>
        </p:nvSpPr>
        <p:spPr>
          <a:xfrm>
            <a:off x="5023393" y="4719389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30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648787" y="1516507"/>
          <a:ext cx="10894428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7213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116183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632166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632166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1876700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638863"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Pensamiento matemático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Resuelve problemas a través del conteo y con acciones sobre las colecciones </a:t>
                      </a:r>
                      <a:endParaRPr lang="es-MX" sz="20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Resolvió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problemas ayudándose del conteo y de las colecciones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Hizo uso del conteo y de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las acciones sobre las colecciones pero necesita ayuda para resolver correctamente los problemas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resolvió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problemas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Lenguaje y comunicación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 como es, como ocurrió o como funciona algo, ordenando las ideas para que los demás comprendan </a:t>
                      </a:r>
                      <a:endParaRPr lang="es-MX" sz="20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ordenadamente sus ideas para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que los demás comprendan</a:t>
                      </a:r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 como es,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como ocurrió o como funciona algo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 como es, como ocurrió 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como funciona algo, pero no lo dice de manera ordenada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sigue ningún orden para expresar sus ideas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58767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920239" y="458773"/>
            <a:ext cx="8373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</a:t>
            </a:r>
            <a:r>
              <a:rPr lang="es-MX" sz="2800" dirty="0" smtClean="0">
                <a:latin typeface="Berlin Sans FB Demi" panose="020E0802020502020306" pitchFamily="34" charset="0"/>
              </a:rPr>
              <a:t>del 31 de mayo al 4 de junio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erlin Sans FB Demi" panose="020E0802020502020306" pitchFamily="34" charset="0"/>
              </a:rPr>
              <a:t>Nombre del alumno: </a:t>
            </a:r>
            <a:r>
              <a:rPr lang="es-MX" sz="2400" dirty="0" smtClean="0">
                <a:latin typeface="Berlin Sans FB Demi" panose="020E0802020502020306" pitchFamily="34" charset="0"/>
              </a:rPr>
              <a:t>Cristopher Antonio Tinoco Díaz </a:t>
            </a:r>
            <a:r>
              <a:rPr lang="es-MX" sz="2400" dirty="0" smtClean="0">
                <a:latin typeface="Berlin Sans FB Demi" panose="020E0802020502020306" pitchFamily="34" charset="0"/>
              </a:rPr>
              <a:t>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7752080" y="4629945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ara sonriente 9"/>
          <p:cNvSpPr/>
          <p:nvPr/>
        </p:nvSpPr>
        <p:spPr>
          <a:xfrm>
            <a:off x="5066936" y="2485870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338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648787" y="1516507"/>
          <a:ext cx="10894428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7213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116183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632166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632166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1876700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638863"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Pensamiento matemático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Resuelve problemas a través del conteo y con acciones sobre las colecciones </a:t>
                      </a:r>
                      <a:endParaRPr lang="es-MX" sz="20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Resolvió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problemas ayudándose del conteo y de las colecciones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Hizo uso del conteo y de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las acciones sobre las colecciones pero necesita ayuda para resolver correctamente los problemas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resolvió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problemas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Lenguaje y comunicación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 como es, como ocurrió o como funciona algo, ordenando las ideas para que los demás comprendan </a:t>
                      </a:r>
                      <a:endParaRPr lang="es-MX" sz="20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ordenadamente sus ideas para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que los demás comprendan</a:t>
                      </a:r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 como es,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como ocurrió o como funciona algo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 como es, como ocurrió 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como funciona algo, pero no lo dice de manera ordenada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sigue ningún orden para expresar sus ideas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58767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920239" y="458773"/>
            <a:ext cx="8373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</a:t>
            </a:r>
            <a:r>
              <a:rPr lang="es-MX" sz="2800" dirty="0" smtClean="0">
                <a:latin typeface="Berlin Sans FB Demi" panose="020E0802020502020306" pitchFamily="34" charset="0"/>
              </a:rPr>
              <a:t>del 31 de mayo al 4 de junio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erlin Sans FB Demi" panose="020E0802020502020306" pitchFamily="34" charset="0"/>
              </a:rPr>
              <a:t>Nombre del alumno: </a:t>
            </a:r>
            <a:r>
              <a:rPr lang="es-MX" sz="2400" dirty="0" smtClean="0">
                <a:latin typeface="Berlin Sans FB Demi" panose="020E0802020502020306" pitchFamily="34" charset="0"/>
              </a:rPr>
              <a:t>Iker Guadalupe López de la Cruz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5008879" y="2450941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ara sonriente 9"/>
          <p:cNvSpPr/>
          <p:nvPr/>
        </p:nvSpPr>
        <p:spPr>
          <a:xfrm>
            <a:off x="7824650" y="4711850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506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648787" y="1516507"/>
          <a:ext cx="10894428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7213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116183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632166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632166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1876700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638863"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Pensamiento matemático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Resuelve problemas a través del conteo y con acciones sobre las colecciones </a:t>
                      </a:r>
                      <a:endParaRPr lang="es-MX" sz="20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Resolvió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problemas ayudándose del conteo y de las colecciones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Hizo uso del conteo y de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las acciones sobre las colecciones pero necesita ayuda para resolver correctamente los problemas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resolvió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problemas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Lenguaje y comunicación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 como es, como ocurrió o como funciona algo, ordenando las ideas para que los demás comprendan </a:t>
                      </a:r>
                      <a:endParaRPr lang="es-MX" sz="20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ordenadamente sus ideas para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que los demás comprendan</a:t>
                      </a:r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 como es,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como ocurrió o como funciona algo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 como es, como ocurrió 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como funciona algo, pero no lo dice de manera ordenada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sigue ningún orden para expresar sus ideas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58767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920239" y="458773"/>
            <a:ext cx="8373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</a:t>
            </a:r>
            <a:r>
              <a:rPr lang="es-MX" sz="2800" dirty="0" smtClean="0">
                <a:latin typeface="Berlin Sans FB Demi" panose="020E0802020502020306" pitchFamily="34" charset="0"/>
              </a:rPr>
              <a:t>del 31 de mayo al 4 de junio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erlin Sans FB Demi" panose="020E0802020502020306" pitchFamily="34" charset="0"/>
              </a:rPr>
              <a:t>Nombre del alumno: </a:t>
            </a:r>
            <a:r>
              <a:rPr lang="es-MX" sz="2400" dirty="0" smtClean="0">
                <a:latin typeface="Berlin Sans FB Demi" panose="020E0802020502020306" pitchFamily="34" charset="0"/>
              </a:rPr>
              <a:t>Jesus Elián Almanza López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5183049" y="2450941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ara sonriente 9"/>
          <p:cNvSpPr/>
          <p:nvPr/>
        </p:nvSpPr>
        <p:spPr>
          <a:xfrm>
            <a:off x="7694022" y="4500072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512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648787" y="1516507"/>
          <a:ext cx="10894428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7213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116183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632166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632166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1876700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638863"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Pensamiento matemático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Resuelve problemas a través del conteo y con acciones sobre las colecciones </a:t>
                      </a:r>
                      <a:endParaRPr lang="es-MX" sz="20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Resolvió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problemas ayudándose del conteo y de las colecciones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Hizo uso del conteo y de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las acciones sobre las colecciones pero necesita ayuda para resolver correctamente los problemas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resolvió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problemas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Lenguaje y comunicación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 como es, como ocurrió o como funciona algo, ordenando las ideas para que los demás comprendan </a:t>
                      </a:r>
                      <a:endParaRPr lang="es-MX" sz="20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ordenadamente sus ideas para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que los demás comprendan</a:t>
                      </a:r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 como es,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como ocurrió o como funciona algo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Explica como es, como ocurrió 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como funciona algo, pero no lo dice de manera ordenada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sigue ningún orden para expresar sus ideas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58767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920239" y="458773"/>
            <a:ext cx="8373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</a:t>
            </a:r>
            <a:r>
              <a:rPr lang="es-MX" sz="2800" dirty="0" smtClean="0">
                <a:latin typeface="Berlin Sans FB Demi" panose="020E0802020502020306" pitchFamily="34" charset="0"/>
              </a:rPr>
              <a:t>del 31 de mayo al 4 de junio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erlin Sans FB Demi" panose="020E0802020502020306" pitchFamily="34" charset="0"/>
              </a:rPr>
              <a:t>Nombre del alumno: </a:t>
            </a:r>
            <a:r>
              <a:rPr lang="es-MX" sz="2400" dirty="0" smtClean="0">
                <a:latin typeface="Berlin Sans FB Demi" panose="020E0802020502020306" pitchFamily="34" charset="0"/>
              </a:rPr>
              <a:t>Guillermo del Bosque López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5095964" y="2351005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ara sonriente 9"/>
          <p:cNvSpPr/>
          <p:nvPr/>
        </p:nvSpPr>
        <p:spPr>
          <a:xfrm>
            <a:off x="5095964" y="4561414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515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1391</Words>
  <Application>Microsoft Office PowerPoint</Application>
  <PresentationFormat>Panorámica</PresentationFormat>
  <Paragraphs>170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Berlin Sans FB</vt:lpstr>
      <vt:lpstr>Berlin Sans FB Demi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4</cp:revision>
  <dcterms:created xsi:type="dcterms:W3CDTF">2021-06-04T22:39:38Z</dcterms:created>
  <dcterms:modified xsi:type="dcterms:W3CDTF">2021-06-04T23:10:19Z</dcterms:modified>
</cp:coreProperties>
</file>