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4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04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219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78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06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519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672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45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54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83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5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32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7006-2B73-409D-82DE-A88F1F6ED2D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D1970-0ED2-4107-B040-A87A3F453F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54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084773"/>
              </p:ext>
            </p:extLst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Naima</a:t>
            </a:r>
            <a:r>
              <a:rPr lang="es-MX" sz="2400" dirty="0" smtClean="0">
                <a:latin typeface="Berlin Sans FB Demi" panose="020E0802020502020306" pitchFamily="34" charset="0"/>
              </a:rPr>
              <a:t> Guadalupe Ibarra Jasso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139508" y="245094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7766593" y="472065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5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smtClean="0">
                <a:latin typeface="Berlin Sans FB Demi" panose="020E0802020502020306" pitchFamily="34" charset="0"/>
              </a:rPr>
              <a:t>Luis Edwin Aragón Chaves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066935" y="2351005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066935" y="4546900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66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smtClean="0">
                <a:latin typeface="Berlin Sans FB Demi" panose="020E0802020502020306" pitchFamily="34" charset="0"/>
              </a:rPr>
              <a:t>Maria Fernanda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Aleman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7912461" y="4593345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009604" y="257017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3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Ian</a:t>
            </a:r>
            <a:r>
              <a:rPr lang="es-MX" sz="2400" dirty="0" smtClean="0">
                <a:latin typeface="Berlin Sans FB Demi" panose="020E0802020502020306" pitchFamily="34" charset="0"/>
              </a:rPr>
              <a:t> Tadeo Ramírez Velázquez 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009604" y="462788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009604" y="246114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41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smtClean="0">
                <a:latin typeface="Berlin Sans FB Demi" panose="020E0802020502020306" pitchFamily="34" charset="0"/>
              </a:rPr>
              <a:t>Melany Mariel Gutiérrez Solano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7723049" y="249415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7723050" y="472065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8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Samantha</a:t>
            </a:r>
            <a:r>
              <a:rPr lang="es-MX" sz="2400" dirty="0" smtClean="0">
                <a:latin typeface="Berlin Sans FB Demi" panose="020E0802020502020306" pitchFamily="34" charset="0"/>
              </a:rPr>
              <a:t> Guadalupe Arriaga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Martinez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023394" y="2351005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023393" y="4719389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30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smtClean="0">
                <a:latin typeface="Berlin Sans FB Demi" panose="020E0802020502020306" pitchFamily="34" charset="0"/>
              </a:rPr>
              <a:t>Cristopher Antonio Tinoco Díaz 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7752080" y="4629945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066936" y="2485870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338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smtClean="0">
                <a:latin typeface="Berlin Sans FB Demi" panose="020E0802020502020306" pitchFamily="34" charset="0"/>
              </a:rPr>
              <a:t>Iker Guadalupe López de la Cruz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008879" y="245094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7824650" y="4711850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506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smtClean="0">
                <a:latin typeface="Berlin Sans FB Demi" panose="020E0802020502020306" pitchFamily="34" charset="0"/>
              </a:rPr>
              <a:t>Jesus Elián Almanza López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183049" y="245094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7694022" y="4500072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12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8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187670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problemas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 como funciona algo, ordenando las ideas para que los demás comprendan </a:t>
                      </a:r>
                      <a:endParaRPr lang="es-MX" sz="20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ordenadamente sus ideas para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los demás comprendan</a:t>
                      </a: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 como 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ocurrió o como funciona algo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Explica como es, como ocurrió 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como funciona algo, pero no lo dice de manera ordenada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sigue ningún orden para expresar sus ideas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</a:t>
            </a:r>
            <a:r>
              <a:rPr lang="es-MX" sz="2800" dirty="0" smtClean="0">
                <a:latin typeface="Berlin Sans FB Demi" panose="020E0802020502020306" pitchFamily="34" charset="0"/>
              </a:rPr>
              <a:t>del 31 de mayo al 4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smtClean="0">
                <a:latin typeface="Berlin Sans FB Demi" panose="020E0802020502020306" pitchFamily="34" charset="0"/>
              </a:rPr>
              <a:t>Guillermo del Bosque López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095964" y="2351005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095964" y="456141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515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1391</Words>
  <Application>Microsoft Office PowerPoint</Application>
  <PresentationFormat>Panorámica</PresentationFormat>
  <Paragraphs>170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4</cp:revision>
  <dcterms:created xsi:type="dcterms:W3CDTF">2021-06-04T22:39:38Z</dcterms:created>
  <dcterms:modified xsi:type="dcterms:W3CDTF">2021-06-04T23:10:19Z</dcterms:modified>
</cp:coreProperties>
</file>