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304" r:id="rId5"/>
    <p:sldId id="309" r:id="rId6"/>
    <p:sldId id="276" r:id="rId7"/>
    <p:sldId id="277" r:id="rId8"/>
    <p:sldId id="296" r:id="rId9"/>
    <p:sldId id="290" r:id="rId10"/>
    <p:sldId id="261" r:id="rId11"/>
    <p:sldId id="300" r:id="rId12"/>
    <p:sldId id="307" r:id="rId13"/>
    <p:sldId id="273" r:id="rId14"/>
    <p:sldId id="271" r:id="rId15"/>
    <p:sldId id="297" r:id="rId16"/>
    <p:sldId id="259" r:id="rId17"/>
    <p:sldId id="301" r:id="rId18"/>
    <p:sldId id="308" r:id="rId19"/>
    <p:sldId id="310" r:id="rId20"/>
    <p:sldId id="281" r:id="rId21"/>
    <p:sldId id="272" r:id="rId22"/>
    <p:sldId id="295" r:id="rId23"/>
    <p:sldId id="298" r:id="rId24"/>
    <p:sldId id="258" r:id="rId25"/>
    <p:sldId id="302" r:id="rId26"/>
    <p:sldId id="311" r:id="rId27"/>
    <p:sldId id="294" r:id="rId28"/>
    <p:sldId id="274" r:id="rId29"/>
    <p:sldId id="287" r:id="rId30"/>
    <p:sldId id="260" r:id="rId31"/>
    <p:sldId id="275" r:id="rId32"/>
    <p:sldId id="278" r:id="rId3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2" autoAdjust="0"/>
    <p:restoredTop sz="94660"/>
  </p:normalViewPr>
  <p:slideViewPr>
    <p:cSldViewPr snapToGrid="0">
      <p:cViewPr>
        <p:scale>
          <a:sx n="60" d="100"/>
          <a:sy n="60" d="100"/>
        </p:scale>
        <p:origin x="1182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3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64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54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7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5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95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30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0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80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6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4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6111-C938-4979-872A-74F9989B18A6}" type="datetimeFigureOut">
              <a:rPr lang="es-ES" smtClean="0"/>
              <a:t>04/06/2021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2EE3-47DB-46B7-A2D8-E91BC79D1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12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7B4CCD-7018-4DCE-A769-E93F5E70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1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DD338C-FCFB-4DFE-9A9A-1DC66AD2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5B2FAF-7784-4F06-A46E-8F3D496E1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0" y="7346481"/>
            <a:ext cx="635867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 vida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Interacciones con el entorno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Otros oficios y profesiones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11/Mayo/2021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754510"/>
          <a:ext cx="591502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lo que quieres ser cuando seas grande y menciona cómo es que ayuda a los demás.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D9F61C5-606C-4316-98DE-572D0E861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1" y="4753832"/>
            <a:ext cx="2888068" cy="3987138"/>
          </a:xfrm>
          <a:prstGeom prst="rect">
            <a:avLst/>
          </a:prstGeom>
        </p:spPr>
      </p:pic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852D84F-7A3D-4556-8CD4-4DE73DC27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63" y="4823205"/>
            <a:ext cx="162900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Número, álgebra y variación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¿Cuántos faltan para…?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288393"/>
          <a:ext cx="591502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 Cuenta las colecciones de objetos y une la colección con su igual con ayuda de un lápiz o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3" name="Imagen 2" descr="Imagen que contiene interior, tabla, objeto, persona&#10;&#10;Descripción generada automáticamente">
            <a:extLst>
              <a:ext uri="{FF2B5EF4-FFF2-40B4-BE49-F238E27FC236}">
                <a16:creationId xmlns:a16="http://schemas.microsoft.com/office/drawing/2014/main" id="{C1EA8E90-91B9-4640-9F9A-0BA32268C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6" y="4171183"/>
            <a:ext cx="2943580" cy="44317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D4A241-1EE4-4A59-95D4-BACCDF4A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91" y="4572000"/>
            <a:ext cx="160948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4956578"/>
          <a:ext cx="5915025" cy="1555172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MX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acerca de la importancia de los animales.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6709746"/>
          <a:ext cx="5915025" cy="726188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sobre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la información obtenida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Amplía su conocimiento en relación con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7633930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 y describe información sobre los animales, menciona que es importante cuidar los animales para que no se enfermen y sus características.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49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 ambiente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y explica algunos efectos favorables y desfavorables de la acción humana sobre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acciones humanas que tienen efectos favorables y desfavorables en el medioambiente.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094757"/>
          <a:ext cx="5915025" cy="57693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favorables en el medioambiente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desfavorables en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858322"/>
          <a:ext cx="5915025" cy="925894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065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los efectos favorables y desfavorables de las acciones que realiza el ser humano sobre el medioambiente, menciona acciones para el cuidado del medioambiente.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82966"/>
            <a:ext cx="61396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Faz Ruiz Michel Emir     Fecha:06 de mayo del 2021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8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60798"/>
        </p:xfrm>
        <a:graphic>
          <a:graphicData uri="http://schemas.openxmlformats.org/drawingml/2006/table">
            <a:tbl>
              <a:tblPr firstRow="1" firstCol="1" bandRow="1"/>
              <a:tblGrid>
                <a:gridCol w="2926811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88214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Forma, espacio y medida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Ubicación espacial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 objetos y lugares cuya ubicación desconoce, a través de la interpretación de relaciones espaciales y puntos de referencia.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 indicaciones para localizar objetos cuya ubicación desconoce. </a:t>
                      </a: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652563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Sigue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Localiza lugares a través de indicaciones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79142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404969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escucha, sigue indicaciones y localiza lugares.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1327963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vida social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Interacciones con el entorno social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3052526"/>
          <a:ext cx="5915025" cy="5940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2141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el oficio o profesión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los beneficios que aporta a la comunidad.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3839206"/>
          <a:ext cx="5915025" cy="74197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identifica el oficio/profesión, lo que aporta y el lugar donde trabaja y los utensilios que requiere.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84" y="353457"/>
            <a:ext cx="6139615" cy="7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 Ruiz Michel Emir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13/05/2021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30615"/>
        </p:xfrm>
        <a:graphic>
          <a:graphicData uri="http://schemas.openxmlformats.org/drawingml/2006/table">
            <a:tbl>
              <a:tblPr firstRow="1" firstCol="1" bandRow="1"/>
              <a:tblGrid>
                <a:gridCol w="2967754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47271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 Número, álgebra y variación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47006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total de elementos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Iguala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382114"/>
          <a:ext cx="5915025" cy="755521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cuenta colecciones, identifica la cantidad total de elementos faltantes para igualar colecciones.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36390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1:Mundo natural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Indaga acciones que favorecen el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acerca de la contaminación acústica y de las acciones para evitarla.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2923454"/>
          <a:ext cx="5915025" cy="7445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sobre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acciones preventivas de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sus insumos.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865817"/>
          <a:ext cx="5915025" cy="63258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6325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comenta, identifica y registra medidas para prevenir la contaminación acústica señalando escuchar la televisión en un tono adecuado.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   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Faz Ruiz Michel Emir       </a:t>
            </a: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Mayo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8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DD338C-FCFB-4DFE-9A9A-1DC66AD2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CF2BF3-98A5-44BF-B2AD-EF9AC4C7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0" y="7346480"/>
            <a:ext cx="635867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 vida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Interacciones con el entorno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Otros oficios y profesiones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11/Mayo/2021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754510"/>
          <a:ext cx="591502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lo que quieres ser cuando seas grande y menciona cómo es que ayuda a los demás.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394CD0B-C921-4E3C-98D9-60CCE0A5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63" y="4823205"/>
            <a:ext cx="1629002" cy="13908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2CF8C3-CB4E-4ABA-A83E-F790E4EB1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33" y="4554777"/>
            <a:ext cx="1988066" cy="39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Número, álgebra y variación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¿Cuántos faltan para…?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288393"/>
          <a:ext cx="591502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 Cuenta las colecciones de objetos y une la colección con su igual con ayuda de un lápiz o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656801C-1B26-4A1E-BB6E-F59404A3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1" y="4572000"/>
            <a:ext cx="1609950" cy="1362265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2D94F5D-481B-4F32-A8BF-37FDFF33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9" y="4347646"/>
            <a:ext cx="3126728" cy="41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Un huerto en casa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538780"/>
          <a:ext cx="59150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un elemento natural y uno social, utiliza colores. Responde: ¿qué son y cuáles los elementos naturales?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5F71A19-31ED-437A-A1A2-2DC6D8F2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95" y="4999526"/>
            <a:ext cx="1638529" cy="1390844"/>
          </a:xfrm>
          <a:prstGeom prst="rect">
            <a:avLst/>
          </a:prstGeom>
        </p:spPr>
      </p:pic>
      <p:pic>
        <p:nvPicPr>
          <p:cNvPr id="3" name="Imagen 2" descr="Imagen que contiene persona, interior, tabla, joven&#10;&#10;Descripción generada automáticamente">
            <a:extLst>
              <a:ext uri="{FF2B5EF4-FFF2-40B4-BE49-F238E27FC236}">
                <a16:creationId xmlns:a16="http://schemas.microsoft.com/office/drawing/2014/main" id="{0E955D7D-5D7C-4438-8CBF-A90E26F47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/>
          <a:stretch/>
        </p:blipFill>
        <p:spPr>
          <a:xfrm>
            <a:off x="1171192" y="4572000"/>
            <a:ext cx="2257807" cy="42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DD338C-FCFB-4DFE-9A9A-1DC66AD2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FB99F2-C12C-49D5-BA98-943F6909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9" y="7448814"/>
            <a:ext cx="63891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4956578"/>
          <a:ext cx="5915025" cy="1555172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MX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acerca de la importancia de los animales.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6709746"/>
          <a:ext cx="5915025" cy="726188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sobre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la información obtenida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Amplía su conocimiento en relación con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7633930"/>
          <a:ext cx="5915025" cy="91306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 información y describe la información obtenida como sus características, menciona que es importante cuidar los animales porque cuidan la fauna y para que no nos maten.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49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 ambiente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y explica algunos efectos favorables y desfavorables de la acción humana sobre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acciones humanas que tienen efectos favorables y desfavorables en el medioambiente.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094757"/>
          <a:ext cx="5915025" cy="57693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favorables en el medioambiente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desfavorables en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858322"/>
          <a:ext cx="5915025" cy="743014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065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los efectos favorables y desfavorables de las acciones que realiza el ser humano sobre el medioambiente.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82966"/>
            <a:ext cx="61396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Loera Barrón Pavel       Fecha: 06 de mayo del 2021.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5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1327963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vida social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Interacciones con el entorno social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3052526"/>
          <a:ext cx="5915025" cy="5940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2141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el oficio o profesión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los beneficios que aporta a la comunidad.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3839206"/>
          <a:ext cx="5915025" cy="74197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identifica el oficio/profesión, lo que aporta y el lugar donde trabaja y los utensilios que necesita.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84" y="353457"/>
            <a:ext cx="6139615" cy="7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Loera Barrón Pavel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Fecha:13/05/2021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4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30615"/>
        </p:xfrm>
        <a:graphic>
          <a:graphicData uri="http://schemas.openxmlformats.org/drawingml/2006/table">
            <a:tbl>
              <a:tblPr firstRow="1" firstCol="1" bandRow="1"/>
              <a:tblGrid>
                <a:gridCol w="2967754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47271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 Número, álgebra y variación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47006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total de elementos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Iguala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382114"/>
          <a:ext cx="5915025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cuenta colecciones, identifica la cantidad total de elementos faltantes para igualar colecciones.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36390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1:Mundo natural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Indaga acciones que favorecen el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acerca de la contaminación acústica y de las acciones para evitarla.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2923454"/>
          <a:ext cx="5915025" cy="7445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sobre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acciones preventivas de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sus insumos.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865817"/>
          <a:ext cx="5915025" cy="63258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6325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comenta, identifica y registra medidas para prevenir la contaminación acústica.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:Loera Barrón Pavel    </a:t>
            </a: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Mayo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5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 la salud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alimentación correcta y los beneficios que aporta al cuidado de la salud.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Identifica, entre los productos que existen en su entorno, aquellos que puede consumir como parte de una dieta correcta.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704663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alimentos nutritivos y chatarra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buena alimentación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sus hábitos alimenticios como ejemplo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609711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identifica los alimentos que conforman una alimentación saludable, sus beneficios, describe sus hábitos alimenticios.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4678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135468"/>
          <a:ext cx="5915025" cy="75981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los elementos naturales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elementos naturales y sociales.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la información sobre los elementos naturales.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4027982"/>
          <a:ext cx="5915025" cy="741969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identifica, registra y comenta los elementos naturales y sociales, entre ellos menciona el árbol, las plantas, el tren, los carros y las casa.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Loera Barrón Pavel      Fecha:26/05/2021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8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52A1F0-405B-4C05-9386-47D39D61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154A5A-8DC0-4EF1-B951-7E52FFAA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97" y="7162723"/>
            <a:ext cx="649280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 vida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Interacciones con el entorno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Otros oficios y profesiones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11/Mayo/2021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754510"/>
          <a:ext cx="591502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lo que quieres ser cuando seas grande y menciona cómo es que ayuda a los demás.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561DB9F-862E-4118-9668-BAA5CA06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63" y="4823205"/>
            <a:ext cx="1629002" cy="1390844"/>
          </a:xfrm>
          <a:prstGeom prst="rect">
            <a:avLst/>
          </a:prstGeom>
        </p:spPr>
      </p:pic>
      <p:pic>
        <p:nvPicPr>
          <p:cNvPr id="3" name="Imagen 2" descr="Imagen que contiene persona, interior, tabla, sostener&#10;&#10;Descripción generada automáticamente">
            <a:extLst>
              <a:ext uri="{FF2B5EF4-FFF2-40B4-BE49-F238E27FC236}">
                <a16:creationId xmlns:a16="http://schemas.microsoft.com/office/drawing/2014/main" id="{ECA2F1EF-2F95-40A0-BDD1-0D49311DE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5" y="4823205"/>
            <a:ext cx="2583394" cy="39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Un huerto en casa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538780"/>
          <a:ext cx="59150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un elemento natural y uno social, utiliza colores. Responde: ¿qué son y cuáles los elementos naturales?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461C6D7-FCE7-42C6-B99D-10443381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95" y="4999526"/>
            <a:ext cx="1638529" cy="1390844"/>
          </a:xfrm>
          <a:prstGeom prst="rect">
            <a:avLst/>
          </a:prstGeom>
        </p:spPr>
      </p:pic>
      <p:pic>
        <p:nvPicPr>
          <p:cNvPr id="3" name="Imagen 2" descr="Imagen que contiene persona, interior, joven, sostener&#10;&#10;Descripción generada automáticamente">
            <a:extLst>
              <a:ext uri="{FF2B5EF4-FFF2-40B4-BE49-F238E27FC236}">
                <a16:creationId xmlns:a16="http://schemas.microsoft.com/office/drawing/2014/main" id="{730A2DB7-34DA-4FBF-8F60-37C078D3F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4" y="4618220"/>
            <a:ext cx="3220584" cy="42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6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60798"/>
        </p:xfrm>
        <a:graphic>
          <a:graphicData uri="http://schemas.openxmlformats.org/drawingml/2006/table">
            <a:tbl>
              <a:tblPr firstRow="1" firstCol="1" bandRow="1"/>
              <a:tblGrid>
                <a:gridCol w="2926811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88214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Forma, espacio y medida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Ubicación espacial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 objetos y lugares cuya ubicación desconoce, a través de la interpretación de relaciones espaciales y puntos de referencia.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 indicaciones para localizar objetos cuya ubicación desconoce. </a:t>
                      </a: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652563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Sigue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Localiza lugares a través de indicaciones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79142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404969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 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escucha, sigue indicaciones y localiza lugares.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1327963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vida social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Interacciones con el entorno social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3052526"/>
          <a:ext cx="5915025" cy="5940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2141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el oficio o profesión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los beneficios que aporta a la comunidad.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3839206"/>
          <a:ext cx="5915025" cy="74197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identifica el oficio/profesión, lo que aporta y el lugar donde trabaja y los utensilios que requiere.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84" y="353457"/>
            <a:ext cx="6139615" cy="7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</a:t>
            </a:r>
            <a:r>
              <a:rPr kumimoji="0" lang="es-ES_trad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Leija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García Carmen Romina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Fecha:13/05/2021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6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30615"/>
        </p:xfrm>
        <a:graphic>
          <a:graphicData uri="http://schemas.openxmlformats.org/drawingml/2006/table">
            <a:tbl>
              <a:tblPr firstRow="1" firstCol="1" bandRow="1"/>
              <a:tblGrid>
                <a:gridCol w="2967754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47271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 Número, álgebra y variación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47006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total de elementos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Iguala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382114"/>
          <a:ext cx="5915025" cy="755521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cuenta colecciones, identifica la cantidad total de elementos faltantes para igualar colecciones.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36390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1:Mundo natural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Indaga acciones que favorecen el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acerca de la contaminación acústica y de las acciones para evitarla.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2923454"/>
          <a:ext cx="5915025" cy="7445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sobre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acciones preventivas de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sus insumos.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865817"/>
          <a:ext cx="5915025" cy="63258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6325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acciones para evitar la contaminación acústica a través del análisis de las acciones que la provocan señalando el uso del claxon cuando es necesario.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MX" alt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Leija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García Carmen Romina      </a:t>
            </a: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Mayo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 la salud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alimentación correcta y los beneficios que aporta al cuidado de la salud.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Identifica, entre los productos que existen en su entorno, aquellos que puede consumir como parte de una dieta correcta.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704663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alimentos nutritivos y chatarra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buena alimentación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sus hábitos alimenticios como ejemplo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609711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4678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135468"/>
          <a:ext cx="5915025" cy="75981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los elementos naturales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elementos naturales y sociales.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la información sobre los elementos naturales.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4027982"/>
          <a:ext cx="5915025" cy="741969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identifica, registra y comenta los elementos naturales y sociales, entre ellos menciona un árbol y una casa.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</a:t>
            </a:r>
            <a:r>
              <a:rPr kumimoji="0" lang="es-MX" alt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Leija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García Carmen Romina     Fecha: 26/05/2021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4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 vida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Interacciones con el entorno social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Otros oficios y profesiones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11/Mayo/2021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754510"/>
          <a:ext cx="591502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lo que quieres ser cuando seas grande y menciona cómo es que ayuda a los demás.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3" name="Imagen 2" descr="Imagen que contiene persona, tabla, interior, pequeño&#10;&#10;Descripción generada automáticamente">
            <a:extLst>
              <a:ext uri="{FF2B5EF4-FFF2-40B4-BE49-F238E27FC236}">
                <a16:creationId xmlns:a16="http://schemas.microsoft.com/office/drawing/2014/main" id="{CB8AD520-C62B-4F3E-A1A3-C10D2B0A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41" y="4702863"/>
            <a:ext cx="2454437" cy="3650974"/>
          </a:xfrm>
          <a:prstGeom prst="rect">
            <a:avLst/>
          </a:prstGeom>
        </p:spPr>
      </p:pic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91B0658-D23D-42F4-A41C-32389A92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63" y="4823205"/>
            <a:ext cx="162900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1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DD338C-FCFB-4DFE-9A9A-1DC66AD2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D56EB6-7B55-44E2-BBFA-6B598C1EA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7281937"/>
            <a:ext cx="6858000" cy="16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0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30615"/>
        </p:xfrm>
        <a:graphic>
          <a:graphicData uri="http://schemas.openxmlformats.org/drawingml/2006/table">
            <a:tbl>
              <a:tblPr firstRow="1" firstCol="1" bandRow="1"/>
              <a:tblGrid>
                <a:gridCol w="2967754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47271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 Número, álgebra y variación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47006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total de elementos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Iguala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382114"/>
          <a:ext cx="5915025" cy="755521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cuenta colecciones, identifica la cantidad total de elementos faltantes para igualar colecciones.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36390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1:Mundo natural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Indaga acciones que favorecen el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acerca de la contaminación acústica y de las acciones para evitarla.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2923454"/>
          <a:ext cx="5915025" cy="7445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sobre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acciones preventivas de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sus insumos.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865817"/>
          <a:ext cx="5915025" cy="63258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6325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comenta, identifica y menciona medidas para prevenir la contaminación acústica.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Gaytán Salazar Dariel Gerardo      </a:t>
            </a: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Mayo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96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6405C472-E6D5-427F-95FC-9CB2BDC5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F5ED70-2A11-45A3-9F59-80D3C55C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7370437"/>
            <a:ext cx="610262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06473"/>
              </p:ext>
            </p:extLst>
          </p:nvPr>
        </p:nvGraphicFramePr>
        <p:xfrm>
          <a:off x="471487" y="790163"/>
          <a:ext cx="5915025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Número, álgebra y variación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¿Cuántos faltan para…?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54525"/>
              </p:ext>
            </p:extLst>
          </p:nvPr>
        </p:nvGraphicFramePr>
        <p:xfrm>
          <a:off x="471487" y="3288393"/>
          <a:ext cx="591502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 Cuenta las colecciones de objetos y une la colección con su igual con ayuda de un lápiz o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3" name="Imagen 2" descr="Imagen que contiene persona, sostener, niño, pequeño&#10;&#10;Descripción generada automáticamente">
            <a:extLst>
              <a:ext uri="{FF2B5EF4-FFF2-40B4-BE49-F238E27FC236}">
                <a16:creationId xmlns:a16="http://schemas.microsoft.com/office/drawing/2014/main" id="{D6C26D5A-EC3A-4502-BC07-6BF5460F8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3" y="4296063"/>
            <a:ext cx="3037004" cy="4057774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98F6FEB-64B2-4BD8-88F1-12597361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1" y="4588042"/>
            <a:ext cx="1609950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31997-906C-4898-82E8-88EAE58712D5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790163"/>
          <a:ext cx="591502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6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400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Actividad: Un huerto en casa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08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CA51E4-5860-4B89-BD07-17C27C4BC02F}"/>
              </a:ext>
            </a:extLst>
          </p:cNvPr>
          <p:cNvSpPr txBox="1"/>
          <p:nvPr/>
        </p:nvSpPr>
        <p:spPr>
          <a:xfrm>
            <a:off x="3603009" y="403030"/>
            <a:ext cx="278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C71D88B-0EA3-4240-BD83-8D9A7CDC32ED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3538780"/>
          <a:ext cx="59150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11330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strucciones: Realiza un dibujo de un elemento natural y uno social, utiliza colores. Responde: ¿qué son y cuáles los elementos naturales?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3466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57F46C3-0EA8-465E-8A85-6A78D62E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4" y="4782261"/>
            <a:ext cx="2923378" cy="4242958"/>
          </a:xfrm>
          <a:prstGeom prst="rect">
            <a:avLst/>
          </a:prstGeom>
        </p:spPr>
      </p:pic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DFA9C4D-34D8-454F-ACFE-537F03D4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95" y="4999526"/>
            <a:ext cx="163852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4956578"/>
          <a:ext cx="5915025" cy="1555172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s-MX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acerca de la importancia de los animales.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6709746"/>
          <a:ext cx="5915025" cy="726188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información sobre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la información obtenida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Amplía su conocimiento en relación con los animales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77" y="7633930"/>
          <a:ext cx="5915025" cy="92722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 información sobre los animales y amplia su conocimiento, describe la información mencionando sus características, es importante cuidar los animales porque son importantes para el medioambiente y para que no se extingan.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49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 ambiente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y explica algunos efectos favorables y desfavorables de la acción humana sobre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acciones humanas que tienen efectos favorables y desfavorables en el medioambiente.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094757"/>
          <a:ext cx="5915025" cy="57693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favorables en el medioambiente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efectos desfavorables en el medioambiente.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9" y="3858322"/>
          <a:ext cx="5915025" cy="706586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065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82966"/>
            <a:ext cx="61396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Olvera Samaniego Ángel Leonel       Fecha: 06 de mayo del 2021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60798"/>
        </p:xfrm>
        <a:graphic>
          <a:graphicData uri="http://schemas.openxmlformats.org/drawingml/2006/table">
            <a:tbl>
              <a:tblPr firstRow="1" firstCol="1" bandRow="1"/>
              <a:tblGrid>
                <a:gridCol w="2926811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88214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Forma, espacio y medida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Ubicación espacial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 objetos y lugares cuya ubicación desconoce, a través de la interpretación de relaciones espaciales y puntos de referencia.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 indicaciones para localizar objetos cuya ubicación desconoce. </a:t>
                      </a: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652563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Sigue indicaciones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Localiza lugares a través de indicaciones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79142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404969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escucha y sigue indicaciones, propone supuestos y localiza lugares.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1327963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Cultura 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vida social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Interacciones con el entorno social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 los beneficios de los servicios con que se cuenta en su localidad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 relaciones entre el tipo de trabajo que realizan las personas y los beneficios que aporta dicho trabajo a la comunidad.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0" y="3052526"/>
          <a:ext cx="5915025" cy="5940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2141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el oficio o profesión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Establece los beneficios que aporta a la comunidad.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78" y="3839206"/>
          <a:ext cx="5915025" cy="74197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identifica el oficio/profesión, lo que aporta y el lugar donde trabaja.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84" y="353457"/>
            <a:ext cx="6139615" cy="7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Olvera Samaniego Ángel Leonel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Fecha:13/05/2021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1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330615"/>
        </p:xfrm>
        <a:graphic>
          <a:graphicData uri="http://schemas.openxmlformats.org/drawingml/2006/table">
            <a:tbl>
              <a:tblPr firstRow="1" firstCol="1" bandRow="1"/>
              <a:tblGrid>
                <a:gridCol w="2967754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2947271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 Número, álgebra y variación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Número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acciones para resolver problemas de cantidad que implican igualar colecciones.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470066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total de elementos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753852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Iguala colecciones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382114"/>
          <a:ext cx="5915025" cy="755521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5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facilidad cuenta colecciones, identifica la cantidad total de elementos faltantes para igualar colecciones.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36390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1:Mundo natural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Indaga acciones que favorecen el cuidado del medioambiente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acerca de la contaminación acústica y de las acciones para evitarla.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2923454"/>
          <a:ext cx="5915025" cy="74457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sobre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acciones preventivas de la contaminación acústica.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sus insumos.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865817"/>
          <a:ext cx="5915025" cy="63258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6325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comenta, identifica y registra medidas para prevenir la contaminación acústica señalando el uso de claxon cuando sea necesario.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   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Olvera Samaniego Ángel Leonel    </a:t>
            </a:r>
            <a:r>
              <a:rPr kumimoji="0" lang="es-MX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Mayo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4C5C2E-0231-4130-B63D-2CF97481EED8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4989586"/>
          <a:ext cx="5915025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2763960">
                  <a:extLst>
                    <a:ext uri="{9D8B030D-6E8A-4147-A177-3AD203B41FA5}">
                      <a16:colId xmlns:a16="http://schemas.microsoft.com/office/drawing/2014/main" val="2652074600"/>
                    </a:ext>
                  </a:extLst>
                </a:gridCol>
                <a:gridCol w="3151065">
                  <a:extLst>
                    <a:ext uri="{9D8B030D-6E8A-4147-A177-3AD203B41FA5}">
                      <a16:colId xmlns:a16="http://schemas.microsoft.com/office/drawing/2014/main" val="383032759"/>
                    </a:ext>
                  </a:extLst>
                </a:gridCol>
              </a:tblGrid>
              <a:tr h="233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978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Cuidado de la salud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32366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alimentación correcta y los beneficios que aporta al cuidado de la salud.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83968"/>
                  </a:ext>
                </a:extLst>
              </a:tr>
              <a:tr h="20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Identifica, entre los productos que existen en su entorno, aquellos que puede consumir como parte de una dieta correcta.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1533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01BCB0-8C68-4A34-8807-E034131C92B2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6704663"/>
          <a:ext cx="591502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1292430708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4271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alimentos nutritivos y chatarra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2256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 importancia de una buena alimentación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972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Menciona sus hábitos alimenticios como ejemplo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5043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AACA38-9060-4514-933A-9551F1E86741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7609711"/>
          <a:ext cx="5915025" cy="757147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806513595"/>
                    </a:ext>
                  </a:extLst>
                </a:gridCol>
              </a:tblGrid>
              <a:tr h="75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68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FF9C3E-B17A-4D67-AC72-368AB064EDEB}"/>
              </a:ext>
            </a:extLst>
          </p:cNvPr>
          <p:cNvGraphicFramePr>
            <a:graphicFrameLocks noGrp="1"/>
          </p:cNvGraphicFramePr>
          <p:nvPr/>
        </p:nvGraphicFramePr>
        <p:xfrm>
          <a:off x="471482" y="1384125"/>
          <a:ext cx="5915025" cy="1546788"/>
        </p:xfrm>
        <a:graphic>
          <a:graphicData uri="http://schemas.openxmlformats.org/drawingml/2006/table">
            <a:tbl>
              <a:tblPr firstRow="1" firstCol="1" bandRow="1"/>
              <a:tblGrid>
                <a:gridCol w="2763959">
                  <a:extLst>
                    <a:ext uri="{9D8B030D-6E8A-4147-A177-3AD203B41FA5}">
                      <a16:colId xmlns:a16="http://schemas.microsoft.com/office/drawing/2014/main" val="2172411856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192830964"/>
                    </a:ext>
                  </a:extLst>
                </a:gridCol>
              </a:tblGrid>
              <a:tr h="2788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formativo/área de desarrollo: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  <a:endParaRPr lang="es-ES" sz="1400" b="0" i="0" u="none" strike="noStrike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26456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1: Mundo natural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2: Exploración de la naturaleza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91818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Obtiene, registra, representa y describe información para responder dudas y ampliar su conocimiento en relación con plantas, animales y otros elementos naturales.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155"/>
                  </a:ext>
                </a:extLst>
              </a:tr>
              <a:tr h="205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información acerca de plantas y elementos naturales.</a:t>
                      </a:r>
                    </a:p>
                  </a:txBody>
                  <a:tcPr marL="58554" marR="58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168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D383B5-7F8E-4575-96D5-750709A2A273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3135468"/>
          <a:ext cx="5915025" cy="759812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3554936538"/>
                    </a:ext>
                  </a:extLst>
                </a:gridCol>
              </a:tblGrid>
              <a:tr h="197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Indicadores: (se redactan en base al aprendizaje esperado)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6628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los elementos naturales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8384"/>
                  </a:ext>
                </a:extLst>
              </a:tr>
              <a:tr h="1970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 elementos naturales y sociales.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11842"/>
                  </a:ext>
                </a:extLst>
              </a:tr>
              <a:tr h="1805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 la información sobre los elementos naturales.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31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071522-508C-466F-97BD-2E97937890D5}"/>
              </a:ext>
            </a:extLst>
          </p:cNvPr>
          <p:cNvGraphicFramePr>
            <a:graphicFrameLocks noGrp="1"/>
          </p:cNvGraphicFramePr>
          <p:nvPr/>
        </p:nvGraphicFramePr>
        <p:xfrm>
          <a:off x="471481" y="4027982"/>
          <a:ext cx="5915025" cy="741969"/>
        </p:xfrm>
        <a:graphic>
          <a:graphicData uri="http://schemas.openxmlformats.org/drawingml/2006/table">
            <a:tbl>
              <a:tblPr firstRow="1" firstCol="1" bandRow="1"/>
              <a:tblGrid>
                <a:gridCol w="5915025">
                  <a:extLst>
                    <a:ext uri="{9D8B030D-6E8A-4147-A177-3AD203B41FA5}">
                      <a16:colId xmlns:a16="http://schemas.microsoft.com/office/drawing/2014/main" val="4174000010"/>
                    </a:ext>
                  </a:extLst>
                </a:gridCol>
              </a:tblGrid>
              <a:tr h="741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éxito identifica, registra y comenta los elementos naturales y sociales, entre ellos menciona las personas, el aire, los arboles, el agua, las casas</a:t>
                      </a:r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edificios y las camas.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8480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96300E4-B7BF-498B-98C0-5DFC720B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92" y="467577"/>
            <a:ext cx="6139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kumimoji="0" lang="es-ES" alt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Olvera Samaniego Ángel Leonel    Fecha: 26/05/2021</a:t>
            </a:r>
            <a:endParaRPr kumimoji="0" lang="es-ES" alt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4469</Words>
  <Application>Microsoft Office PowerPoint</Application>
  <PresentationFormat>Carta (216 x 279 mm)</PresentationFormat>
  <Paragraphs>447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MONSERRAT MENDOZA MENDEZ</dc:creator>
  <cp:lastModifiedBy>SANDRA MONSERRAT MENDOZA MENDEZ</cp:lastModifiedBy>
  <cp:revision>9</cp:revision>
  <dcterms:created xsi:type="dcterms:W3CDTF">2021-06-05T02:22:29Z</dcterms:created>
  <dcterms:modified xsi:type="dcterms:W3CDTF">2021-06-05T04:29:20Z</dcterms:modified>
</cp:coreProperties>
</file>