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orben" panose="020B0604020202020204" charset="0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18yoC3AVnh4xq96NmodBzzjl7rkUmQOl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2193234" y="52388"/>
            <a:ext cx="7885043" cy="125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ESCUELA NORMAL DE EDUCACIÓN PREESCOLAR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Licenciatura en educación preescolar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Ciclo escolar 2020 – 2021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451652" y="2217776"/>
            <a:ext cx="7288697" cy="108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i="0" u="sng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Práctica profesional   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Docente: </a:t>
            </a:r>
            <a:r>
              <a:rPr lang="es-MX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Sonia Yvonne Garza Flores 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-MX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Alumna:</a:t>
            </a:r>
            <a:r>
              <a:rPr lang="es-MX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Moed Chashar Villalobos Durán        </a:t>
            </a:r>
            <a:r>
              <a:rPr lang="es-MX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sz="1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N° de lista:</a:t>
            </a:r>
            <a:r>
              <a:rPr lang="es-MX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25 </a:t>
            </a:r>
            <a:r>
              <a:rPr lang="es-MX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</a:t>
            </a:r>
            <a:r>
              <a:rPr lang="es-MX" sz="1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4° “B”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7903" y="1215199"/>
            <a:ext cx="1376680" cy="102679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3008243" y="3241962"/>
            <a:ext cx="6096000" cy="374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Competencias de perfil de egreso: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36701" y="3429000"/>
            <a:ext cx="11013177" cy="2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Diseña planeaciones didácticas, aplicando sus conocimientos pedagógicos y disciplinares para responder a las necesidades del contexto en el marco del plan y programas de estudio de la educación básica.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 ambientes formativos para propiciar la autonomía y promover el desarrollo de las competencias en los alumnos de educación básica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Aplica críticamente el plan y programas de estudio de la educación básica para alcanzar los propósitos educativos y contribuir al pleno desenvolvimiento de las capacidades de los alumnos del nivel escolar.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Usa las TIC como herramienta de enseñanza y aprendizaje.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Emplea la evaluación para intervenir en los diferentes ámbitos y momentos de la tarea educativa.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Propicia y regula espacios de aprendizaje incluyentes para todos los alumnos, con el fin de promover la convivencia, el respeto y la aceptación.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Actúa de manera ética ante la diversidad de situaciones que se presentan en la práctica profesional.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Utiliza recursos de la investigación educativa para enriquecer la práctica docente, expresando su interés por la ciencia y la propia investigación.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s-MX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Interviene de manera colaborativa con la comunidad escolar, padres de familia, autoridades y docentes, en la toma de decisiones y en el desarrollo de alternativas de solución a problemáticas socioeducativas.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130202" y="6362369"/>
            <a:ext cx="6096000" cy="3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de junio de 2021                                                   Saltillo, Coahuila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1"/>
            <a:ext cx="104775" cy="1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74329"/>
          <a:stretch/>
        </p:blipFill>
        <p:spPr>
          <a:xfrm rot="5400000" flipH="1">
            <a:off x="-1744978" y="2792895"/>
            <a:ext cx="6858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2157168" y="189613"/>
            <a:ext cx="7877663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7200" dirty="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rPr>
              <a:t>Expedientes </a:t>
            </a:r>
            <a:r>
              <a:rPr lang="es-MX"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pic>
        <p:nvPicPr>
          <p:cNvPr id="97" name="Google Shape;97;p14"/>
          <p:cNvPicPr preferRelativeResize="0"/>
          <p:nvPr/>
        </p:nvPicPr>
        <p:blipFill rotWithShape="1">
          <a:blip r:embed="rId3">
            <a:alphaModFix/>
          </a:blip>
          <a:srcRect b="74329"/>
          <a:stretch/>
        </p:blipFill>
        <p:spPr>
          <a:xfrm rot="5400000" flipH="1">
            <a:off x="7384777" y="2792894"/>
            <a:ext cx="6858000" cy="12722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E7F3E61-48D3-418B-857E-A036E769CF70}"/>
              </a:ext>
            </a:extLst>
          </p:cNvPr>
          <p:cNvSpPr txBox="1"/>
          <p:nvPr/>
        </p:nvSpPr>
        <p:spPr>
          <a:xfrm>
            <a:off x="3049172" y="3149805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>
                <a:hlinkClick r:id="rId4"/>
              </a:rPr>
              <a:t>https://drive.google.com/drive/folders/18yoC3AVnh4xq96NmodBzzjl7rkUmQOlT?usp=sharing</a:t>
            </a:r>
            <a:r>
              <a:rPr lang="es-MX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280</Words>
  <Application>Microsoft Office PowerPoint</Application>
  <PresentationFormat>Panorámica</PresentationFormat>
  <Paragraphs>20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Times New Roman</vt:lpstr>
      <vt:lpstr>Corben</vt:lpstr>
      <vt:lpstr>Calibri</vt:lpstr>
      <vt:lpstr>Arial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MOED CHASHAR VILLALOBOS DURAN</cp:lastModifiedBy>
  <cp:revision>3</cp:revision>
  <dcterms:modified xsi:type="dcterms:W3CDTF">2021-06-10T19:51:48Z</dcterms:modified>
</cp:coreProperties>
</file>