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840" r:id="rId1"/>
  </p:sldMasterIdLst>
  <p:sldIdLst>
    <p:sldId id="256" r:id="rId2"/>
  </p:sldIdLst>
  <p:sldSz cx="12192000" cy="6858000"/>
  <p:notesSz cx="6858000" cy="9144000"/>
  <p:embeddedFontLst>
    <p:embeddedFont>
      <p:font typeface="Rockwell" panose="02060603020205020403" pitchFamily="18" charset="0"/>
      <p:regular r:id="rId3"/>
      <p:bold r:id="rId4"/>
      <p:italic r:id="rId5"/>
      <p:boldItalic r:id="rId6"/>
    </p:embeddedFont>
    <p:embeddedFont>
      <p:font typeface="Rockwell Condensed" panose="02060603050405020104" pitchFamily="18" charset="0"/>
      <p:regular r:id="rId7"/>
      <p:bold r:id="rId8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heme" Target="theme/theme1.xml"/><Relationship Id="rId5" Type="http://schemas.openxmlformats.org/officeDocument/2006/relationships/font" Target="fonts/font3.fntdata"/><Relationship Id="rId10" Type="http://schemas.openxmlformats.org/officeDocument/2006/relationships/viewProps" Target="viewProps.xml"/><Relationship Id="rId4" Type="http://schemas.openxmlformats.org/officeDocument/2006/relationships/font" Target="fonts/font2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6/10/2021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6/10/2021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Expedientes </a:t>
            </a:r>
            <a:r>
              <a:rPr lang="es-MX" dirty="0" err="1" smtClean="0"/>
              <a:t>sem</a:t>
            </a:r>
            <a:r>
              <a:rPr lang="es-MX" dirty="0" smtClean="0"/>
              <a:t> 36 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/>
              <a:t>https://docs.google.com/document/d/1axv00d7MPMNMOadMg4EAUK05DEUSGqweeaPJP22KavY/edit?usp=sharing</a:t>
            </a:r>
          </a:p>
        </p:txBody>
      </p:sp>
    </p:spTree>
    <p:extLst>
      <p:ext uri="{BB962C8B-B14F-4D97-AF65-F5344CB8AC3E}">
        <p14:creationId xmlns:p14="http://schemas.microsoft.com/office/powerpoint/2010/main" val="339195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Letras en madera</Template>
  <TotalTime>1</TotalTime>
  <Words>6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Rockwell</vt:lpstr>
      <vt:lpstr>Wingdings</vt:lpstr>
      <vt:lpstr>Rockwell Condensed</vt:lpstr>
      <vt:lpstr>Tipo de madera</vt:lpstr>
      <vt:lpstr>Expedientes sem 36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Expedientes sem 36 </dc:title>
  <dc:creator>Karen Rocha</dc:creator>
  <cp:lastModifiedBy>Karen Rocha</cp:lastModifiedBy>
  <cp:revision>2</cp:revision>
  <dcterms:created xsi:type="dcterms:W3CDTF">2021-06-11T04:48:45Z</dcterms:created>
  <dcterms:modified xsi:type="dcterms:W3CDTF">2021-06-11T04:49:52Z</dcterms:modified>
</cp:coreProperties>
</file>