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2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10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07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35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5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1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93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96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5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04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47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569D-1C9C-478A-9400-2CF51E178809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9182-2A0D-459B-B97E-880BF048E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3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9" y="6078071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7" indent="-285737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En la actividad virtual del día de hoy se hablo sobre los hábitos de higiene saludable haciendo énfasis en el baño, se pidió opinión de los alumnos y se observaron algunos productos para el baño, jugando al memorama</a:t>
              </a:r>
              <a:endParaRPr lang="es-MX" dirty="0">
                <a:latin typeface="Ink Free" panose="03080402000500000000" pitchFamily="66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6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19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6" y="4925314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6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13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77219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31 de mayo 2021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5D0B61D-F76E-4BE7-9FF8-46ECFE21FFA6}"/>
              </a:ext>
            </a:extLst>
          </p:cNvPr>
          <p:cNvSpPr/>
          <p:nvPr/>
        </p:nvSpPr>
        <p:spPr>
          <a:xfrm>
            <a:off x="6002910" y="2079756"/>
            <a:ext cx="225023" cy="211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4" y="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31 de mayo del 2021 primera conexión de 9:30 a 10 grupo de segundo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3A807A-D47F-4C9B-BD25-C3913E2E2048}"/>
              </a:ext>
            </a:extLst>
          </p:cNvPr>
          <p:cNvSpPr txBox="1"/>
          <p:nvPr/>
        </p:nvSpPr>
        <p:spPr>
          <a:xfrm>
            <a:off x="889816" y="447917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31 de mayo del 2021 primera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DB0BB-AC1F-4FDA-9989-F441FAE6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" y="600605"/>
            <a:ext cx="6858000" cy="3855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D10E2F-64F2-4EF3-94E9-1ECD9A24E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4645"/>
            <a:ext cx="6858000" cy="3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5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105</Words>
  <Application>Microsoft Office PowerPoint</Application>
  <PresentationFormat>Carta (216 x 279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1</cp:revision>
  <dcterms:created xsi:type="dcterms:W3CDTF">2021-05-31T21:10:10Z</dcterms:created>
  <dcterms:modified xsi:type="dcterms:W3CDTF">2021-05-31T21:16:41Z</dcterms:modified>
</cp:coreProperties>
</file>