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60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8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chemeClr val="lt1"/>
        </a:solidFill>
        <a:effectLst/>
      </p:bgPr>
    </p:bg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6" name="Google Shape;456;p19"/>
          <p:cNvGrpSpPr/>
          <p:nvPr/>
        </p:nvGrpSpPr>
        <p:grpSpPr>
          <a:xfrm>
            <a:off x="182289" y="247620"/>
            <a:ext cx="6565987" cy="8712981"/>
            <a:chOff x="243049" y="139286"/>
            <a:chExt cx="8754649" cy="4901052"/>
          </a:xfrm>
        </p:grpSpPr>
        <p:sp>
          <p:nvSpPr>
            <p:cNvPr id="457" name="Google Shape;457;p19"/>
            <p:cNvSpPr/>
            <p:nvPr/>
          </p:nvSpPr>
          <p:spPr>
            <a:xfrm>
              <a:off x="2984222" y="481449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4922486" y="254713"/>
              <a:ext cx="155466" cy="175100"/>
            </a:xfrm>
            <a:custGeom>
              <a:avLst/>
              <a:gdLst/>
              <a:ahLst/>
              <a:cxnLst/>
              <a:rect l="l" t="t" r="r" b="b"/>
              <a:pathLst>
                <a:path w="1014" h="1142" extrusionOk="0">
                  <a:moveTo>
                    <a:pt x="555" y="0"/>
                  </a:moveTo>
                  <a:lnTo>
                    <a:pt x="549" y="3"/>
                  </a:lnTo>
                  <a:cubicBezTo>
                    <a:pt x="486" y="3"/>
                    <a:pt x="439" y="60"/>
                    <a:pt x="439" y="124"/>
                  </a:cubicBezTo>
                  <a:cubicBezTo>
                    <a:pt x="442" y="221"/>
                    <a:pt x="446" y="318"/>
                    <a:pt x="446" y="415"/>
                  </a:cubicBezTo>
                  <a:lnTo>
                    <a:pt x="322" y="415"/>
                  </a:lnTo>
                  <a:cubicBezTo>
                    <a:pt x="245" y="415"/>
                    <a:pt x="171" y="412"/>
                    <a:pt x="94" y="409"/>
                  </a:cubicBezTo>
                  <a:cubicBezTo>
                    <a:pt x="92" y="408"/>
                    <a:pt x="89" y="408"/>
                    <a:pt x="87" y="408"/>
                  </a:cubicBezTo>
                  <a:cubicBezTo>
                    <a:pt x="65" y="408"/>
                    <a:pt x="43" y="423"/>
                    <a:pt x="31" y="438"/>
                  </a:cubicBezTo>
                  <a:cubicBezTo>
                    <a:pt x="10" y="455"/>
                    <a:pt x="1" y="482"/>
                    <a:pt x="4" y="509"/>
                  </a:cubicBezTo>
                  <a:cubicBezTo>
                    <a:pt x="4" y="532"/>
                    <a:pt x="14" y="556"/>
                    <a:pt x="34" y="576"/>
                  </a:cubicBezTo>
                  <a:cubicBezTo>
                    <a:pt x="54" y="593"/>
                    <a:pt x="78" y="599"/>
                    <a:pt x="104" y="599"/>
                  </a:cubicBezTo>
                  <a:cubicBezTo>
                    <a:pt x="174" y="602"/>
                    <a:pt x="248" y="605"/>
                    <a:pt x="322" y="609"/>
                  </a:cubicBezTo>
                  <a:lnTo>
                    <a:pt x="452" y="609"/>
                  </a:lnTo>
                  <a:cubicBezTo>
                    <a:pt x="452" y="693"/>
                    <a:pt x="452" y="776"/>
                    <a:pt x="446" y="863"/>
                  </a:cubicBezTo>
                  <a:cubicBezTo>
                    <a:pt x="442" y="917"/>
                    <a:pt x="435" y="967"/>
                    <a:pt x="432" y="1024"/>
                  </a:cubicBezTo>
                  <a:cubicBezTo>
                    <a:pt x="432" y="1054"/>
                    <a:pt x="449" y="1087"/>
                    <a:pt x="472" y="1107"/>
                  </a:cubicBezTo>
                  <a:cubicBezTo>
                    <a:pt x="493" y="1129"/>
                    <a:pt x="522" y="1141"/>
                    <a:pt x="552" y="1141"/>
                  </a:cubicBezTo>
                  <a:cubicBezTo>
                    <a:pt x="556" y="1141"/>
                    <a:pt x="559" y="1141"/>
                    <a:pt x="563" y="1141"/>
                  </a:cubicBezTo>
                  <a:cubicBezTo>
                    <a:pt x="596" y="1141"/>
                    <a:pt x="626" y="1124"/>
                    <a:pt x="646" y="1101"/>
                  </a:cubicBezTo>
                  <a:cubicBezTo>
                    <a:pt x="653" y="1094"/>
                    <a:pt x="660" y="1084"/>
                    <a:pt x="666" y="1074"/>
                  </a:cubicBezTo>
                  <a:cubicBezTo>
                    <a:pt x="676" y="1054"/>
                    <a:pt x="683" y="1034"/>
                    <a:pt x="680" y="1011"/>
                  </a:cubicBezTo>
                  <a:cubicBezTo>
                    <a:pt x="686" y="940"/>
                    <a:pt x="690" y="870"/>
                    <a:pt x="690" y="800"/>
                  </a:cubicBezTo>
                  <a:cubicBezTo>
                    <a:pt x="693" y="739"/>
                    <a:pt x="690" y="679"/>
                    <a:pt x="686" y="619"/>
                  </a:cubicBezTo>
                  <a:lnTo>
                    <a:pt x="713" y="619"/>
                  </a:lnTo>
                  <a:cubicBezTo>
                    <a:pt x="726" y="620"/>
                    <a:pt x="739" y="620"/>
                    <a:pt x="751" y="620"/>
                  </a:cubicBezTo>
                  <a:cubicBezTo>
                    <a:pt x="806" y="620"/>
                    <a:pt x="859" y="615"/>
                    <a:pt x="910" y="613"/>
                  </a:cubicBezTo>
                  <a:cubicBezTo>
                    <a:pt x="967" y="613"/>
                    <a:pt x="1014" y="559"/>
                    <a:pt x="1011" y="505"/>
                  </a:cubicBezTo>
                  <a:cubicBezTo>
                    <a:pt x="1007" y="452"/>
                    <a:pt x="964" y="405"/>
                    <a:pt x="910" y="405"/>
                  </a:cubicBezTo>
                  <a:lnTo>
                    <a:pt x="901" y="405"/>
                  </a:lnTo>
                  <a:cubicBezTo>
                    <a:pt x="870" y="405"/>
                    <a:pt x="840" y="412"/>
                    <a:pt x="810" y="412"/>
                  </a:cubicBezTo>
                  <a:cubicBezTo>
                    <a:pt x="776" y="415"/>
                    <a:pt x="740" y="418"/>
                    <a:pt x="706" y="418"/>
                  </a:cubicBezTo>
                  <a:lnTo>
                    <a:pt x="680" y="418"/>
                  </a:lnTo>
                  <a:cubicBezTo>
                    <a:pt x="676" y="318"/>
                    <a:pt x="673" y="215"/>
                    <a:pt x="669" y="114"/>
                  </a:cubicBezTo>
                  <a:cubicBezTo>
                    <a:pt x="669" y="51"/>
                    <a:pt x="612" y="0"/>
                    <a:pt x="55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59" name="Google Shape;459;p19"/>
            <p:cNvSpPr/>
            <p:nvPr/>
          </p:nvSpPr>
          <p:spPr>
            <a:xfrm>
              <a:off x="5617238" y="4865238"/>
              <a:ext cx="339526" cy="175100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0" name="Google Shape;460;p19"/>
            <p:cNvSpPr/>
            <p:nvPr/>
          </p:nvSpPr>
          <p:spPr>
            <a:xfrm>
              <a:off x="8601854" y="1119947"/>
              <a:ext cx="339523" cy="110637"/>
            </a:xfrm>
            <a:custGeom>
              <a:avLst/>
              <a:gdLst/>
              <a:ahLst/>
              <a:cxnLst/>
              <a:rect l="l" t="t" r="r" b="b"/>
              <a:pathLst>
                <a:path w="4232" h="1379" extrusionOk="0">
                  <a:moveTo>
                    <a:pt x="2195" y="0"/>
                  </a:moveTo>
                  <a:cubicBezTo>
                    <a:pt x="2121" y="4"/>
                    <a:pt x="2047" y="31"/>
                    <a:pt x="1987" y="68"/>
                  </a:cubicBezTo>
                  <a:cubicBezTo>
                    <a:pt x="1924" y="108"/>
                    <a:pt x="1871" y="155"/>
                    <a:pt x="1820" y="208"/>
                  </a:cubicBezTo>
                  <a:cubicBezTo>
                    <a:pt x="1774" y="258"/>
                    <a:pt x="1737" y="312"/>
                    <a:pt x="1710" y="372"/>
                  </a:cubicBezTo>
                  <a:cubicBezTo>
                    <a:pt x="1697" y="402"/>
                    <a:pt x="1686" y="432"/>
                    <a:pt x="1677" y="459"/>
                  </a:cubicBezTo>
                  <a:cubicBezTo>
                    <a:pt x="1650" y="526"/>
                    <a:pt x="1630" y="593"/>
                    <a:pt x="1610" y="659"/>
                  </a:cubicBezTo>
                  <a:cubicBezTo>
                    <a:pt x="1583" y="763"/>
                    <a:pt x="1556" y="863"/>
                    <a:pt x="1522" y="964"/>
                  </a:cubicBezTo>
                  <a:cubicBezTo>
                    <a:pt x="1513" y="988"/>
                    <a:pt x="1502" y="1014"/>
                    <a:pt x="1490" y="1038"/>
                  </a:cubicBezTo>
                  <a:cubicBezTo>
                    <a:pt x="1445" y="1017"/>
                    <a:pt x="1402" y="994"/>
                    <a:pt x="1362" y="964"/>
                  </a:cubicBezTo>
                  <a:cubicBezTo>
                    <a:pt x="1352" y="957"/>
                    <a:pt x="1342" y="948"/>
                    <a:pt x="1332" y="937"/>
                  </a:cubicBezTo>
                  <a:cubicBezTo>
                    <a:pt x="1289" y="880"/>
                    <a:pt x="1252" y="820"/>
                    <a:pt x="1221" y="760"/>
                  </a:cubicBezTo>
                  <a:cubicBezTo>
                    <a:pt x="1201" y="713"/>
                    <a:pt x="1189" y="667"/>
                    <a:pt x="1178" y="619"/>
                  </a:cubicBezTo>
                  <a:cubicBezTo>
                    <a:pt x="1161" y="566"/>
                    <a:pt x="1148" y="513"/>
                    <a:pt x="1128" y="462"/>
                  </a:cubicBezTo>
                  <a:cubicBezTo>
                    <a:pt x="1108" y="399"/>
                    <a:pt x="1084" y="338"/>
                    <a:pt x="1055" y="281"/>
                  </a:cubicBezTo>
                  <a:cubicBezTo>
                    <a:pt x="998" y="168"/>
                    <a:pt x="891" y="85"/>
                    <a:pt x="760" y="68"/>
                  </a:cubicBezTo>
                  <a:cubicBezTo>
                    <a:pt x="740" y="65"/>
                    <a:pt x="720" y="64"/>
                    <a:pt x="700" y="64"/>
                  </a:cubicBezTo>
                  <a:cubicBezTo>
                    <a:pt x="639" y="64"/>
                    <a:pt x="577" y="76"/>
                    <a:pt x="519" y="101"/>
                  </a:cubicBezTo>
                  <a:cubicBezTo>
                    <a:pt x="459" y="125"/>
                    <a:pt x="402" y="151"/>
                    <a:pt x="352" y="191"/>
                  </a:cubicBezTo>
                  <a:cubicBezTo>
                    <a:pt x="322" y="215"/>
                    <a:pt x="295" y="238"/>
                    <a:pt x="269" y="261"/>
                  </a:cubicBezTo>
                  <a:cubicBezTo>
                    <a:pt x="238" y="292"/>
                    <a:pt x="218" y="326"/>
                    <a:pt x="195" y="355"/>
                  </a:cubicBezTo>
                  <a:cubicBezTo>
                    <a:pt x="158" y="412"/>
                    <a:pt x="135" y="479"/>
                    <a:pt x="115" y="542"/>
                  </a:cubicBezTo>
                  <a:cubicBezTo>
                    <a:pt x="91" y="623"/>
                    <a:pt x="78" y="707"/>
                    <a:pt x="65" y="790"/>
                  </a:cubicBezTo>
                  <a:cubicBezTo>
                    <a:pt x="45" y="897"/>
                    <a:pt x="25" y="1004"/>
                    <a:pt x="8" y="1111"/>
                  </a:cubicBezTo>
                  <a:cubicBezTo>
                    <a:pt x="1" y="1144"/>
                    <a:pt x="5" y="1181"/>
                    <a:pt x="25" y="1212"/>
                  </a:cubicBezTo>
                  <a:cubicBezTo>
                    <a:pt x="45" y="1241"/>
                    <a:pt x="74" y="1261"/>
                    <a:pt x="108" y="1269"/>
                  </a:cubicBezTo>
                  <a:cubicBezTo>
                    <a:pt x="118" y="1271"/>
                    <a:pt x="127" y="1272"/>
                    <a:pt x="137" y="1272"/>
                  </a:cubicBezTo>
                  <a:cubicBezTo>
                    <a:pt x="195" y="1272"/>
                    <a:pt x="254" y="1231"/>
                    <a:pt x="266" y="1168"/>
                  </a:cubicBezTo>
                  <a:cubicBezTo>
                    <a:pt x="286" y="1058"/>
                    <a:pt x="306" y="944"/>
                    <a:pt x="326" y="834"/>
                  </a:cubicBezTo>
                  <a:cubicBezTo>
                    <a:pt x="339" y="747"/>
                    <a:pt x="359" y="663"/>
                    <a:pt x="386" y="579"/>
                  </a:cubicBezTo>
                  <a:cubicBezTo>
                    <a:pt x="399" y="546"/>
                    <a:pt x="416" y="516"/>
                    <a:pt x="432" y="486"/>
                  </a:cubicBezTo>
                  <a:cubicBezTo>
                    <a:pt x="453" y="462"/>
                    <a:pt x="473" y="442"/>
                    <a:pt x="496" y="422"/>
                  </a:cubicBezTo>
                  <a:cubicBezTo>
                    <a:pt x="522" y="399"/>
                    <a:pt x="553" y="382"/>
                    <a:pt x="583" y="366"/>
                  </a:cubicBezTo>
                  <a:cubicBezTo>
                    <a:pt x="610" y="355"/>
                    <a:pt x="633" y="346"/>
                    <a:pt x="660" y="338"/>
                  </a:cubicBezTo>
                  <a:cubicBezTo>
                    <a:pt x="676" y="335"/>
                    <a:pt x="690" y="335"/>
                    <a:pt x="707" y="335"/>
                  </a:cubicBezTo>
                  <a:cubicBezTo>
                    <a:pt x="717" y="338"/>
                    <a:pt x="730" y="342"/>
                    <a:pt x="740" y="346"/>
                  </a:cubicBezTo>
                  <a:lnTo>
                    <a:pt x="760" y="355"/>
                  </a:lnTo>
                  <a:lnTo>
                    <a:pt x="780" y="372"/>
                  </a:lnTo>
                  <a:cubicBezTo>
                    <a:pt x="790" y="386"/>
                    <a:pt x="797" y="402"/>
                    <a:pt x="807" y="415"/>
                  </a:cubicBezTo>
                  <a:cubicBezTo>
                    <a:pt x="823" y="459"/>
                    <a:pt x="837" y="506"/>
                    <a:pt x="851" y="549"/>
                  </a:cubicBezTo>
                  <a:cubicBezTo>
                    <a:pt x="867" y="602"/>
                    <a:pt x="884" y="656"/>
                    <a:pt x="897" y="710"/>
                  </a:cubicBezTo>
                  <a:cubicBezTo>
                    <a:pt x="911" y="763"/>
                    <a:pt x="924" y="814"/>
                    <a:pt x="944" y="867"/>
                  </a:cubicBezTo>
                  <a:cubicBezTo>
                    <a:pt x="971" y="928"/>
                    <a:pt x="1004" y="984"/>
                    <a:pt x="1034" y="1044"/>
                  </a:cubicBezTo>
                  <a:cubicBezTo>
                    <a:pt x="1048" y="1068"/>
                    <a:pt x="1061" y="1091"/>
                    <a:pt x="1078" y="1111"/>
                  </a:cubicBezTo>
                  <a:cubicBezTo>
                    <a:pt x="1108" y="1158"/>
                    <a:pt x="1144" y="1192"/>
                    <a:pt x="1185" y="1229"/>
                  </a:cubicBezTo>
                  <a:cubicBezTo>
                    <a:pt x="1238" y="1272"/>
                    <a:pt x="1299" y="1309"/>
                    <a:pt x="1362" y="1339"/>
                  </a:cubicBezTo>
                  <a:cubicBezTo>
                    <a:pt x="1399" y="1355"/>
                    <a:pt x="1436" y="1369"/>
                    <a:pt x="1473" y="1372"/>
                  </a:cubicBezTo>
                  <a:cubicBezTo>
                    <a:pt x="1493" y="1375"/>
                    <a:pt x="1519" y="1379"/>
                    <a:pt x="1539" y="1379"/>
                  </a:cubicBezTo>
                  <a:cubicBezTo>
                    <a:pt x="1563" y="1379"/>
                    <a:pt x="1586" y="1372"/>
                    <a:pt x="1606" y="1365"/>
                  </a:cubicBezTo>
                  <a:cubicBezTo>
                    <a:pt x="1626" y="1362"/>
                    <a:pt x="1657" y="1345"/>
                    <a:pt x="1670" y="1339"/>
                  </a:cubicBezTo>
                  <a:cubicBezTo>
                    <a:pt x="1693" y="1329"/>
                    <a:pt x="1706" y="1315"/>
                    <a:pt x="1726" y="1298"/>
                  </a:cubicBezTo>
                  <a:cubicBezTo>
                    <a:pt x="1760" y="1269"/>
                    <a:pt x="1787" y="1229"/>
                    <a:pt x="1811" y="1188"/>
                  </a:cubicBezTo>
                  <a:cubicBezTo>
                    <a:pt x="1851" y="1121"/>
                    <a:pt x="1880" y="1044"/>
                    <a:pt x="1907" y="971"/>
                  </a:cubicBezTo>
                  <a:cubicBezTo>
                    <a:pt x="1951" y="843"/>
                    <a:pt x="1981" y="713"/>
                    <a:pt x="2024" y="586"/>
                  </a:cubicBezTo>
                  <a:cubicBezTo>
                    <a:pt x="2041" y="553"/>
                    <a:pt x="2055" y="516"/>
                    <a:pt x="2075" y="482"/>
                  </a:cubicBezTo>
                  <a:cubicBezTo>
                    <a:pt x="2101" y="452"/>
                    <a:pt x="2124" y="426"/>
                    <a:pt x="2155" y="399"/>
                  </a:cubicBezTo>
                  <a:cubicBezTo>
                    <a:pt x="2168" y="389"/>
                    <a:pt x="2185" y="379"/>
                    <a:pt x="2198" y="369"/>
                  </a:cubicBezTo>
                  <a:lnTo>
                    <a:pt x="2218" y="362"/>
                  </a:lnTo>
                  <a:lnTo>
                    <a:pt x="2232" y="362"/>
                  </a:lnTo>
                  <a:lnTo>
                    <a:pt x="2252" y="366"/>
                  </a:lnTo>
                  <a:lnTo>
                    <a:pt x="2272" y="379"/>
                  </a:lnTo>
                  <a:lnTo>
                    <a:pt x="2275" y="379"/>
                  </a:lnTo>
                  <a:cubicBezTo>
                    <a:pt x="2279" y="389"/>
                    <a:pt x="2285" y="395"/>
                    <a:pt x="2288" y="406"/>
                  </a:cubicBezTo>
                  <a:cubicBezTo>
                    <a:pt x="2305" y="449"/>
                    <a:pt x="2319" y="492"/>
                    <a:pt x="2328" y="539"/>
                  </a:cubicBezTo>
                  <a:cubicBezTo>
                    <a:pt x="2342" y="590"/>
                    <a:pt x="2359" y="639"/>
                    <a:pt x="2372" y="690"/>
                  </a:cubicBezTo>
                  <a:cubicBezTo>
                    <a:pt x="2385" y="743"/>
                    <a:pt x="2396" y="800"/>
                    <a:pt x="2416" y="850"/>
                  </a:cubicBezTo>
                  <a:cubicBezTo>
                    <a:pt x="2439" y="914"/>
                    <a:pt x="2473" y="977"/>
                    <a:pt x="2509" y="1031"/>
                  </a:cubicBezTo>
                  <a:cubicBezTo>
                    <a:pt x="2529" y="1061"/>
                    <a:pt x="2556" y="1091"/>
                    <a:pt x="2580" y="1118"/>
                  </a:cubicBezTo>
                  <a:cubicBezTo>
                    <a:pt x="2609" y="1151"/>
                    <a:pt x="2640" y="1175"/>
                    <a:pt x="2673" y="1198"/>
                  </a:cubicBezTo>
                  <a:cubicBezTo>
                    <a:pt x="2694" y="1215"/>
                    <a:pt x="2717" y="1225"/>
                    <a:pt x="2737" y="1238"/>
                  </a:cubicBezTo>
                  <a:cubicBezTo>
                    <a:pt x="2787" y="1261"/>
                    <a:pt x="2837" y="1272"/>
                    <a:pt x="2890" y="1272"/>
                  </a:cubicBezTo>
                  <a:cubicBezTo>
                    <a:pt x="2910" y="1272"/>
                    <a:pt x="2944" y="1265"/>
                    <a:pt x="2964" y="1258"/>
                  </a:cubicBezTo>
                  <a:cubicBezTo>
                    <a:pt x="2995" y="1249"/>
                    <a:pt x="3024" y="1232"/>
                    <a:pt x="3048" y="1212"/>
                  </a:cubicBezTo>
                  <a:cubicBezTo>
                    <a:pt x="3068" y="1198"/>
                    <a:pt x="3081" y="1184"/>
                    <a:pt x="3095" y="1168"/>
                  </a:cubicBezTo>
                  <a:cubicBezTo>
                    <a:pt x="3111" y="1151"/>
                    <a:pt x="3125" y="1128"/>
                    <a:pt x="3135" y="1108"/>
                  </a:cubicBezTo>
                  <a:cubicBezTo>
                    <a:pt x="3148" y="1088"/>
                    <a:pt x="3158" y="1068"/>
                    <a:pt x="3168" y="1048"/>
                  </a:cubicBezTo>
                  <a:cubicBezTo>
                    <a:pt x="3185" y="1008"/>
                    <a:pt x="3202" y="968"/>
                    <a:pt x="3219" y="928"/>
                  </a:cubicBezTo>
                  <a:cubicBezTo>
                    <a:pt x="3239" y="871"/>
                    <a:pt x="3255" y="814"/>
                    <a:pt x="3275" y="757"/>
                  </a:cubicBezTo>
                  <a:cubicBezTo>
                    <a:pt x="3282" y="737"/>
                    <a:pt x="3288" y="716"/>
                    <a:pt x="3296" y="696"/>
                  </a:cubicBezTo>
                  <a:cubicBezTo>
                    <a:pt x="3322" y="627"/>
                    <a:pt x="3352" y="559"/>
                    <a:pt x="3392" y="496"/>
                  </a:cubicBezTo>
                  <a:cubicBezTo>
                    <a:pt x="3406" y="479"/>
                    <a:pt x="3419" y="462"/>
                    <a:pt x="3432" y="449"/>
                  </a:cubicBezTo>
                  <a:lnTo>
                    <a:pt x="3449" y="439"/>
                  </a:lnTo>
                  <a:lnTo>
                    <a:pt x="3452" y="439"/>
                  </a:lnTo>
                  <a:lnTo>
                    <a:pt x="3469" y="456"/>
                  </a:lnTo>
                  <a:lnTo>
                    <a:pt x="3472" y="459"/>
                  </a:lnTo>
                  <a:cubicBezTo>
                    <a:pt x="3483" y="486"/>
                    <a:pt x="3489" y="513"/>
                    <a:pt x="3496" y="539"/>
                  </a:cubicBezTo>
                  <a:cubicBezTo>
                    <a:pt x="3509" y="573"/>
                    <a:pt x="3520" y="606"/>
                    <a:pt x="3529" y="639"/>
                  </a:cubicBezTo>
                  <a:cubicBezTo>
                    <a:pt x="3549" y="707"/>
                    <a:pt x="3560" y="780"/>
                    <a:pt x="3583" y="850"/>
                  </a:cubicBezTo>
                  <a:cubicBezTo>
                    <a:pt x="3613" y="948"/>
                    <a:pt x="3670" y="1024"/>
                    <a:pt x="3737" y="1101"/>
                  </a:cubicBezTo>
                  <a:cubicBezTo>
                    <a:pt x="3760" y="1128"/>
                    <a:pt x="3787" y="1155"/>
                    <a:pt x="3813" y="1181"/>
                  </a:cubicBezTo>
                  <a:cubicBezTo>
                    <a:pt x="3841" y="1204"/>
                    <a:pt x="3870" y="1225"/>
                    <a:pt x="3904" y="1245"/>
                  </a:cubicBezTo>
                  <a:cubicBezTo>
                    <a:pt x="3914" y="1252"/>
                    <a:pt x="3924" y="1255"/>
                    <a:pt x="3934" y="1258"/>
                  </a:cubicBezTo>
                  <a:cubicBezTo>
                    <a:pt x="3964" y="1275"/>
                    <a:pt x="3994" y="1282"/>
                    <a:pt x="4028" y="1282"/>
                  </a:cubicBezTo>
                  <a:cubicBezTo>
                    <a:pt x="4074" y="1282"/>
                    <a:pt x="4114" y="1269"/>
                    <a:pt x="4151" y="1245"/>
                  </a:cubicBezTo>
                  <a:cubicBezTo>
                    <a:pt x="4202" y="1218"/>
                    <a:pt x="4231" y="1158"/>
                    <a:pt x="4228" y="1101"/>
                  </a:cubicBezTo>
                  <a:cubicBezTo>
                    <a:pt x="4225" y="1048"/>
                    <a:pt x="4195" y="1001"/>
                    <a:pt x="4151" y="971"/>
                  </a:cubicBezTo>
                  <a:cubicBezTo>
                    <a:pt x="4131" y="957"/>
                    <a:pt x="4114" y="944"/>
                    <a:pt x="4094" y="931"/>
                  </a:cubicBezTo>
                  <a:cubicBezTo>
                    <a:pt x="4051" y="897"/>
                    <a:pt x="4014" y="854"/>
                    <a:pt x="3978" y="810"/>
                  </a:cubicBezTo>
                  <a:cubicBezTo>
                    <a:pt x="3961" y="790"/>
                    <a:pt x="3944" y="767"/>
                    <a:pt x="3930" y="740"/>
                  </a:cubicBezTo>
                  <a:cubicBezTo>
                    <a:pt x="3914" y="700"/>
                    <a:pt x="3904" y="656"/>
                    <a:pt x="3890" y="613"/>
                  </a:cubicBezTo>
                  <a:cubicBezTo>
                    <a:pt x="3877" y="559"/>
                    <a:pt x="3861" y="509"/>
                    <a:pt x="3841" y="459"/>
                  </a:cubicBezTo>
                  <a:cubicBezTo>
                    <a:pt x="3833" y="436"/>
                    <a:pt x="3824" y="412"/>
                    <a:pt x="3817" y="389"/>
                  </a:cubicBezTo>
                  <a:cubicBezTo>
                    <a:pt x="3810" y="379"/>
                    <a:pt x="3807" y="366"/>
                    <a:pt x="3800" y="355"/>
                  </a:cubicBezTo>
                  <a:cubicBezTo>
                    <a:pt x="3793" y="338"/>
                    <a:pt x="3787" y="322"/>
                    <a:pt x="3777" y="305"/>
                  </a:cubicBezTo>
                  <a:cubicBezTo>
                    <a:pt x="3764" y="278"/>
                    <a:pt x="3747" y="255"/>
                    <a:pt x="3730" y="232"/>
                  </a:cubicBezTo>
                  <a:cubicBezTo>
                    <a:pt x="3710" y="212"/>
                    <a:pt x="3693" y="195"/>
                    <a:pt x="3673" y="181"/>
                  </a:cubicBezTo>
                  <a:cubicBezTo>
                    <a:pt x="3650" y="165"/>
                    <a:pt x="3629" y="148"/>
                    <a:pt x="3606" y="135"/>
                  </a:cubicBezTo>
                  <a:cubicBezTo>
                    <a:pt x="3580" y="121"/>
                    <a:pt x="3552" y="114"/>
                    <a:pt x="3526" y="105"/>
                  </a:cubicBezTo>
                  <a:lnTo>
                    <a:pt x="3506" y="101"/>
                  </a:lnTo>
                  <a:cubicBezTo>
                    <a:pt x="3486" y="98"/>
                    <a:pt x="3463" y="94"/>
                    <a:pt x="3442" y="94"/>
                  </a:cubicBezTo>
                  <a:cubicBezTo>
                    <a:pt x="3412" y="94"/>
                    <a:pt x="3382" y="98"/>
                    <a:pt x="3356" y="105"/>
                  </a:cubicBezTo>
                  <a:cubicBezTo>
                    <a:pt x="3312" y="118"/>
                    <a:pt x="3268" y="138"/>
                    <a:pt x="3231" y="165"/>
                  </a:cubicBezTo>
                  <a:cubicBezTo>
                    <a:pt x="3191" y="195"/>
                    <a:pt x="3155" y="228"/>
                    <a:pt x="3125" y="269"/>
                  </a:cubicBezTo>
                  <a:cubicBezTo>
                    <a:pt x="3101" y="298"/>
                    <a:pt x="3078" y="332"/>
                    <a:pt x="3058" y="369"/>
                  </a:cubicBezTo>
                  <a:cubicBezTo>
                    <a:pt x="3027" y="419"/>
                    <a:pt x="3007" y="469"/>
                    <a:pt x="2987" y="522"/>
                  </a:cubicBezTo>
                  <a:cubicBezTo>
                    <a:pt x="2961" y="590"/>
                    <a:pt x="2938" y="653"/>
                    <a:pt x="2921" y="720"/>
                  </a:cubicBezTo>
                  <a:cubicBezTo>
                    <a:pt x="2907" y="780"/>
                    <a:pt x="2894" y="843"/>
                    <a:pt x="2874" y="900"/>
                  </a:cubicBezTo>
                  <a:cubicBezTo>
                    <a:pt x="2870" y="911"/>
                    <a:pt x="2867" y="917"/>
                    <a:pt x="2864" y="928"/>
                  </a:cubicBezTo>
                  <a:cubicBezTo>
                    <a:pt x="2850" y="914"/>
                    <a:pt x="2840" y="900"/>
                    <a:pt x="2827" y="887"/>
                  </a:cubicBezTo>
                  <a:cubicBezTo>
                    <a:pt x="2800" y="854"/>
                    <a:pt x="2780" y="817"/>
                    <a:pt x="2760" y="777"/>
                  </a:cubicBezTo>
                  <a:cubicBezTo>
                    <a:pt x="2740" y="730"/>
                    <a:pt x="2730" y="680"/>
                    <a:pt x="2717" y="633"/>
                  </a:cubicBezTo>
                  <a:cubicBezTo>
                    <a:pt x="2703" y="582"/>
                    <a:pt x="2690" y="533"/>
                    <a:pt x="2677" y="482"/>
                  </a:cubicBezTo>
                  <a:cubicBezTo>
                    <a:pt x="2666" y="429"/>
                    <a:pt x="2657" y="375"/>
                    <a:pt x="2640" y="329"/>
                  </a:cubicBezTo>
                  <a:cubicBezTo>
                    <a:pt x="2623" y="289"/>
                    <a:pt x="2606" y="252"/>
                    <a:pt x="2589" y="218"/>
                  </a:cubicBezTo>
                  <a:lnTo>
                    <a:pt x="2580" y="198"/>
                  </a:lnTo>
                  <a:cubicBezTo>
                    <a:pt x="2566" y="178"/>
                    <a:pt x="2546" y="148"/>
                    <a:pt x="2526" y="131"/>
                  </a:cubicBezTo>
                  <a:cubicBezTo>
                    <a:pt x="2493" y="98"/>
                    <a:pt x="2453" y="68"/>
                    <a:pt x="2409" y="48"/>
                  </a:cubicBezTo>
                  <a:cubicBezTo>
                    <a:pt x="2348" y="17"/>
                    <a:pt x="2285" y="0"/>
                    <a:pt x="22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1" name="Google Shape;461;p19"/>
            <p:cNvSpPr/>
            <p:nvPr/>
          </p:nvSpPr>
          <p:spPr>
            <a:xfrm>
              <a:off x="243049" y="1560902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grpSp>
          <p:nvGrpSpPr>
            <p:cNvPr id="462" name="Google Shape;462;p19"/>
            <p:cNvGrpSpPr/>
            <p:nvPr/>
          </p:nvGrpSpPr>
          <p:grpSpPr>
            <a:xfrm>
              <a:off x="8810285" y="2242772"/>
              <a:ext cx="155484" cy="175100"/>
              <a:chOff x="3655550" y="2257032"/>
              <a:chExt cx="192526" cy="161920"/>
            </a:xfrm>
          </p:grpSpPr>
          <p:sp>
            <p:nvSpPr>
              <p:cNvPr id="463" name="Google Shape;463;p19"/>
              <p:cNvSpPr/>
              <p:nvPr/>
            </p:nvSpPr>
            <p:spPr>
              <a:xfrm>
                <a:off x="3655550" y="2331503"/>
                <a:ext cx="192526" cy="31876"/>
              </a:xfrm>
              <a:custGeom>
                <a:avLst/>
                <a:gdLst/>
                <a:ahLst/>
                <a:cxnLst/>
                <a:rect l="l" t="t" r="r" b="b"/>
                <a:pathLst>
                  <a:path w="1365" h="226" extrusionOk="0">
                    <a:moveTo>
                      <a:pt x="967" y="1"/>
                    </a:moveTo>
                    <a:cubicBezTo>
                      <a:pt x="936" y="1"/>
                      <a:pt x="906" y="1"/>
                      <a:pt x="876" y="5"/>
                    </a:cubicBezTo>
                    <a:cubicBezTo>
                      <a:pt x="800" y="8"/>
                      <a:pt x="719" y="15"/>
                      <a:pt x="642" y="18"/>
                    </a:cubicBezTo>
                    <a:cubicBezTo>
                      <a:pt x="458" y="31"/>
                      <a:pt x="274" y="31"/>
                      <a:pt x="93" y="35"/>
                    </a:cubicBezTo>
                    <a:cubicBezTo>
                      <a:pt x="40" y="35"/>
                      <a:pt x="0" y="85"/>
                      <a:pt x="3" y="135"/>
                    </a:cubicBezTo>
                    <a:cubicBezTo>
                      <a:pt x="3" y="186"/>
                      <a:pt x="50" y="226"/>
                      <a:pt x="100" y="226"/>
                    </a:cubicBezTo>
                    <a:cubicBezTo>
                      <a:pt x="311" y="222"/>
                      <a:pt x="519" y="218"/>
                      <a:pt x="726" y="209"/>
                    </a:cubicBezTo>
                    <a:cubicBezTo>
                      <a:pt x="789" y="207"/>
                      <a:pt x="854" y="204"/>
                      <a:pt x="918" y="204"/>
                    </a:cubicBezTo>
                    <a:cubicBezTo>
                      <a:pt x="946" y="204"/>
                      <a:pt x="973" y="204"/>
                      <a:pt x="1000" y="206"/>
                    </a:cubicBezTo>
                    <a:cubicBezTo>
                      <a:pt x="1047" y="206"/>
                      <a:pt x="1093" y="212"/>
                      <a:pt x="1141" y="212"/>
                    </a:cubicBezTo>
                    <a:lnTo>
                      <a:pt x="1204" y="212"/>
                    </a:lnTo>
                    <a:cubicBezTo>
                      <a:pt x="1234" y="212"/>
                      <a:pt x="1268" y="212"/>
                      <a:pt x="1294" y="198"/>
                    </a:cubicBezTo>
                    <a:cubicBezTo>
                      <a:pt x="1311" y="195"/>
                      <a:pt x="1325" y="186"/>
                      <a:pt x="1334" y="175"/>
                    </a:cubicBezTo>
                    <a:cubicBezTo>
                      <a:pt x="1345" y="161"/>
                      <a:pt x="1351" y="149"/>
                      <a:pt x="1354" y="135"/>
                    </a:cubicBezTo>
                    <a:cubicBezTo>
                      <a:pt x="1365" y="98"/>
                      <a:pt x="1348" y="51"/>
                      <a:pt x="1311" y="35"/>
                    </a:cubicBezTo>
                    <a:cubicBezTo>
                      <a:pt x="1294" y="28"/>
                      <a:pt x="1274" y="21"/>
                      <a:pt x="1254" y="18"/>
                    </a:cubicBezTo>
                    <a:cubicBezTo>
                      <a:pt x="1234" y="15"/>
                      <a:pt x="1214" y="15"/>
                      <a:pt x="1190" y="15"/>
                    </a:cubicBezTo>
                    <a:cubicBezTo>
                      <a:pt x="1164" y="11"/>
                      <a:pt x="1137" y="11"/>
                      <a:pt x="1107" y="8"/>
                    </a:cubicBezTo>
                    <a:cubicBezTo>
                      <a:pt x="1070" y="5"/>
                      <a:pt x="1033" y="1"/>
                      <a:pt x="99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3735240" y="2257032"/>
                <a:ext cx="38223" cy="161920"/>
              </a:xfrm>
              <a:custGeom>
                <a:avLst/>
                <a:gdLst/>
                <a:ahLst/>
                <a:cxnLst/>
                <a:rect l="l" t="t" r="r" b="b"/>
                <a:pathLst>
                  <a:path w="271" h="1148" extrusionOk="0">
                    <a:moveTo>
                      <a:pt x="114" y="1"/>
                    </a:moveTo>
                    <a:cubicBezTo>
                      <a:pt x="57" y="1"/>
                      <a:pt x="0" y="55"/>
                      <a:pt x="10" y="118"/>
                    </a:cubicBezTo>
                    <a:cubicBezTo>
                      <a:pt x="17" y="198"/>
                      <a:pt x="23" y="278"/>
                      <a:pt x="27" y="359"/>
                    </a:cubicBezTo>
                    <a:cubicBezTo>
                      <a:pt x="30" y="433"/>
                      <a:pt x="30" y="509"/>
                      <a:pt x="37" y="583"/>
                    </a:cubicBezTo>
                    <a:cubicBezTo>
                      <a:pt x="40" y="657"/>
                      <a:pt x="34" y="726"/>
                      <a:pt x="30" y="800"/>
                    </a:cubicBezTo>
                    <a:cubicBezTo>
                      <a:pt x="27" y="834"/>
                      <a:pt x="23" y="870"/>
                      <a:pt x="23" y="904"/>
                    </a:cubicBezTo>
                    <a:cubicBezTo>
                      <a:pt x="20" y="947"/>
                      <a:pt x="23" y="987"/>
                      <a:pt x="20" y="1031"/>
                    </a:cubicBezTo>
                    <a:cubicBezTo>
                      <a:pt x="20" y="1096"/>
                      <a:pt x="83" y="1148"/>
                      <a:pt x="145" y="1148"/>
                    </a:cubicBezTo>
                    <a:cubicBezTo>
                      <a:pt x="147" y="1148"/>
                      <a:pt x="148" y="1148"/>
                      <a:pt x="150" y="1148"/>
                    </a:cubicBezTo>
                    <a:cubicBezTo>
                      <a:pt x="218" y="1148"/>
                      <a:pt x="271" y="1088"/>
                      <a:pt x="267" y="1021"/>
                    </a:cubicBezTo>
                    <a:cubicBezTo>
                      <a:pt x="267" y="981"/>
                      <a:pt x="261" y="941"/>
                      <a:pt x="261" y="904"/>
                    </a:cubicBezTo>
                    <a:cubicBezTo>
                      <a:pt x="258" y="864"/>
                      <a:pt x="258" y="827"/>
                      <a:pt x="258" y="790"/>
                    </a:cubicBezTo>
                    <a:cubicBezTo>
                      <a:pt x="258" y="754"/>
                      <a:pt x="261" y="720"/>
                      <a:pt x="261" y="686"/>
                    </a:cubicBezTo>
                    <a:cubicBezTo>
                      <a:pt x="261" y="649"/>
                      <a:pt x="258" y="609"/>
                      <a:pt x="255" y="573"/>
                    </a:cubicBezTo>
                    <a:cubicBezTo>
                      <a:pt x="251" y="496"/>
                      <a:pt x="255" y="422"/>
                      <a:pt x="251" y="348"/>
                    </a:cubicBezTo>
                    <a:cubicBezTo>
                      <a:pt x="247" y="268"/>
                      <a:pt x="241" y="188"/>
                      <a:pt x="231" y="104"/>
                    </a:cubicBezTo>
                    <a:cubicBezTo>
                      <a:pt x="227" y="78"/>
                      <a:pt x="218" y="51"/>
                      <a:pt x="194" y="31"/>
                    </a:cubicBezTo>
                    <a:cubicBezTo>
                      <a:pt x="174" y="11"/>
                      <a:pt x="147" y="1"/>
                      <a:pt x="12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351"/>
              </a:p>
            </p:txBody>
          </p:sp>
        </p:grpSp>
        <p:sp>
          <p:nvSpPr>
            <p:cNvPr id="465" name="Google Shape;465;p19"/>
            <p:cNvSpPr/>
            <p:nvPr/>
          </p:nvSpPr>
          <p:spPr>
            <a:xfrm>
              <a:off x="6764747" y="254723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6" name="Google Shape;466;p19"/>
            <p:cNvSpPr/>
            <p:nvPr/>
          </p:nvSpPr>
          <p:spPr>
            <a:xfrm rot="6438092">
              <a:off x="1390171" y="119727"/>
              <a:ext cx="219338" cy="353726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7" name="Google Shape;467;p19"/>
            <p:cNvSpPr/>
            <p:nvPr/>
          </p:nvSpPr>
          <p:spPr>
            <a:xfrm>
              <a:off x="8834672" y="3644248"/>
              <a:ext cx="106705" cy="83716"/>
            </a:xfrm>
            <a:custGeom>
              <a:avLst/>
              <a:gdLst/>
              <a:ahLst/>
              <a:cxnLst/>
              <a:rect l="l" t="t" r="r" b="b"/>
              <a:pathLst>
                <a:path w="452" h="446" extrusionOk="0">
                  <a:moveTo>
                    <a:pt x="218" y="1"/>
                  </a:moveTo>
                  <a:cubicBezTo>
                    <a:pt x="98" y="1"/>
                    <a:pt x="0" y="118"/>
                    <a:pt x="7" y="235"/>
                  </a:cubicBezTo>
                  <a:cubicBezTo>
                    <a:pt x="7" y="292"/>
                    <a:pt x="34" y="345"/>
                    <a:pt x="78" y="385"/>
                  </a:cubicBezTo>
                  <a:cubicBezTo>
                    <a:pt x="121" y="429"/>
                    <a:pt x="178" y="446"/>
                    <a:pt x="238" y="446"/>
                  </a:cubicBezTo>
                  <a:cubicBezTo>
                    <a:pt x="358" y="446"/>
                    <a:pt x="452" y="329"/>
                    <a:pt x="448" y="212"/>
                  </a:cubicBezTo>
                  <a:cubicBezTo>
                    <a:pt x="445" y="155"/>
                    <a:pt x="419" y="101"/>
                    <a:pt x="379" y="61"/>
                  </a:cubicBezTo>
                  <a:cubicBezTo>
                    <a:pt x="335" y="18"/>
                    <a:pt x="278" y="1"/>
                    <a:pt x="2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8" name="Google Shape;468;p19"/>
            <p:cNvSpPr/>
            <p:nvPr/>
          </p:nvSpPr>
          <p:spPr>
            <a:xfrm>
              <a:off x="8778361" y="4605715"/>
              <a:ext cx="219336" cy="353723"/>
            </a:xfrm>
            <a:custGeom>
              <a:avLst/>
              <a:gdLst/>
              <a:ahLst/>
              <a:cxnLst/>
              <a:rect l="l" t="t" r="r" b="b"/>
              <a:pathLst>
                <a:path w="2450" h="3951" extrusionOk="0">
                  <a:moveTo>
                    <a:pt x="1707" y="1170"/>
                  </a:moveTo>
                  <a:lnTo>
                    <a:pt x="1703" y="1179"/>
                  </a:lnTo>
                  <a:lnTo>
                    <a:pt x="1699" y="1179"/>
                  </a:lnTo>
                  <a:lnTo>
                    <a:pt x="1707" y="1170"/>
                  </a:lnTo>
                  <a:close/>
                  <a:moveTo>
                    <a:pt x="2288" y="1"/>
                  </a:moveTo>
                  <a:cubicBezTo>
                    <a:pt x="2254" y="1"/>
                    <a:pt x="2219" y="12"/>
                    <a:pt x="2188" y="32"/>
                  </a:cubicBezTo>
                  <a:cubicBezTo>
                    <a:pt x="2171" y="42"/>
                    <a:pt x="2151" y="55"/>
                    <a:pt x="2131" y="69"/>
                  </a:cubicBezTo>
                  <a:cubicBezTo>
                    <a:pt x="2085" y="96"/>
                    <a:pt x="2031" y="116"/>
                    <a:pt x="1977" y="133"/>
                  </a:cubicBezTo>
                  <a:cubicBezTo>
                    <a:pt x="1951" y="139"/>
                    <a:pt x="1924" y="146"/>
                    <a:pt x="1894" y="149"/>
                  </a:cubicBezTo>
                  <a:cubicBezTo>
                    <a:pt x="1850" y="146"/>
                    <a:pt x="1807" y="142"/>
                    <a:pt x="1764" y="136"/>
                  </a:cubicBezTo>
                  <a:cubicBezTo>
                    <a:pt x="1710" y="129"/>
                    <a:pt x="1656" y="126"/>
                    <a:pt x="1599" y="122"/>
                  </a:cubicBezTo>
                  <a:lnTo>
                    <a:pt x="1526" y="122"/>
                  </a:lnTo>
                  <a:cubicBezTo>
                    <a:pt x="1516" y="119"/>
                    <a:pt x="1503" y="119"/>
                    <a:pt x="1489" y="119"/>
                  </a:cubicBezTo>
                  <a:cubicBezTo>
                    <a:pt x="1472" y="122"/>
                    <a:pt x="1452" y="122"/>
                    <a:pt x="1435" y="122"/>
                  </a:cubicBezTo>
                  <a:cubicBezTo>
                    <a:pt x="1406" y="126"/>
                    <a:pt x="1378" y="133"/>
                    <a:pt x="1349" y="142"/>
                  </a:cubicBezTo>
                  <a:cubicBezTo>
                    <a:pt x="1325" y="149"/>
                    <a:pt x="1302" y="159"/>
                    <a:pt x="1278" y="173"/>
                  </a:cubicBezTo>
                  <a:cubicBezTo>
                    <a:pt x="1255" y="186"/>
                    <a:pt x="1235" y="202"/>
                    <a:pt x="1211" y="219"/>
                  </a:cubicBezTo>
                  <a:cubicBezTo>
                    <a:pt x="1188" y="236"/>
                    <a:pt x="1171" y="259"/>
                    <a:pt x="1154" y="279"/>
                  </a:cubicBezTo>
                  <a:lnTo>
                    <a:pt x="1142" y="296"/>
                  </a:lnTo>
                  <a:cubicBezTo>
                    <a:pt x="1131" y="316"/>
                    <a:pt x="1121" y="336"/>
                    <a:pt x="1111" y="353"/>
                  </a:cubicBezTo>
                  <a:cubicBezTo>
                    <a:pt x="1101" y="380"/>
                    <a:pt x="1094" y="410"/>
                    <a:pt x="1091" y="437"/>
                  </a:cubicBezTo>
                  <a:cubicBezTo>
                    <a:pt x="1085" y="483"/>
                    <a:pt x="1088" y="531"/>
                    <a:pt x="1097" y="577"/>
                  </a:cubicBezTo>
                  <a:cubicBezTo>
                    <a:pt x="1108" y="624"/>
                    <a:pt x="1125" y="671"/>
                    <a:pt x="1151" y="714"/>
                  </a:cubicBezTo>
                  <a:cubicBezTo>
                    <a:pt x="1171" y="748"/>
                    <a:pt x="1191" y="784"/>
                    <a:pt x="1218" y="815"/>
                  </a:cubicBezTo>
                  <a:cubicBezTo>
                    <a:pt x="1251" y="861"/>
                    <a:pt x="1292" y="901"/>
                    <a:pt x="1335" y="942"/>
                  </a:cubicBezTo>
                  <a:cubicBezTo>
                    <a:pt x="1382" y="989"/>
                    <a:pt x="1435" y="1036"/>
                    <a:pt x="1492" y="1076"/>
                  </a:cubicBezTo>
                  <a:cubicBezTo>
                    <a:pt x="1539" y="1113"/>
                    <a:pt x="1593" y="1149"/>
                    <a:pt x="1639" y="1190"/>
                  </a:cubicBezTo>
                  <a:lnTo>
                    <a:pt x="1656" y="1206"/>
                  </a:lnTo>
                  <a:cubicBezTo>
                    <a:pt x="1643" y="1216"/>
                    <a:pt x="1626" y="1223"/>
                    <a:pt x="1606" y="1230"/>
                  </a:cubicBezTo>
                  <a:cubicBezTo>
                    <a:pt x="1566" y="1239"/>
                    <a:pt x="1523" y="1243"/>
                    <a:pt x="1483" y="1246"/>
                  </a:cubicBezTo>
                  <a:cubicBezTo>
                    <a:pt x="1429" y="1246"/>
                    <a:pt x="1382" y="1239"/>
                    <a:pt x="1329" y="1233"/>
                  </a:cubicBezTo>
                  <a:cubicBezTo>
                    <a:pt x="1278" y="1226"/>
                    <a:pt x="1228" y="1219"/>
                    <a:pt x="1174" y="1213"/>
                  </a:cubicBezTo>
                  <a:cubicBezTo>
                    <a:pt x="1125" y="1202"/>
                    <a:pt x="1071" y="1190"/>
                    <a:pt x="1021" y="1190"/>
                  </a:cubicBezTo>
                  <a:cubicBezTo>
                    <a:pt x="1009" y="1188"/>
                    <a:pt x="997" y="1188"/>
                    <a:pt x="985" y="1188"/>
                  </a:cubicBezTo>
                  <a:cubicBezTo>
                    <a:pt x="957" y="1188"/>
                    <a:pt x="929" y="1191"/>
                    <a:pt x="901" y="1193"/>
                  </a:cubicBezTo>
                  <a:lnTo>
                    <a:pt x="881" y="1196"/>
                  </a:lnTo>
                  <a:cubicBezTo>
                    <a:pt x="853" y="1199"/>
                    <a:pt x="820" y="1206"/>
                    <a:pt x="796" y="1216"/>
                  </a:cubicBezTo>
                  <a:cubicBezTo>
                    <a:pt x="753" y="1236"/>
                    <a:pt x="710" y="1263"/>
                    <a:pt x="673" y="1293"/>
                  </a:cubicBezTo>
                  <a:cubicBezTo>
                    <a:pt x="623" y="1337"/>
                    <a:pt x="583" y="1394"/>
                    <a:pt x="560" y="1454"/>
                  </a:cubicBezTo>
                  <a:lnTo>
                    <a:pt x="549" y="1477"/>
                  </a:lnTo>
                  <a:cubicBezTo>
                    <a:pt x="526" y="1544"/>
                    <a:pt x="523" y="1624"/>
                    <a:pt x="532" y="1694"/>
                  </a:cubicBezTo>
                  <a:cubicBezTo>
                    <a:pt x="546" y="1764"/>
                    <a:pt x="569" y="1835"/>
                    <a:pt x="600" y="1902"/>
                  </a:cubicBezTo>
                  <a:cubicBezTo>
                    <a:pt x="626" y="1962"/>
                    <a:pt x="663" y="2019"/>
                    <a:pt x="710" y="2065"/>
                  </a:cubicBezTo>
                  <a:cubicBezTo>
                    <a:pt x="730" y="2089"/>
                    <a:pt x="750" y="2113"/>
                    <a:pt x="773" y="2133"/>
                  </a:cubicBezTo>
                  <a:cubicBezTo>
                    <a:pt x="827" y="2179"/>
                    <a:pt x="881" y="2226"/>
                    <a:pt x="934" y="2269"/>
                  </a:cubicBezTo>
                  <a:cubicBezTo>
                    <a:pt x="1017" y="2333"/>
                    <a:pt x="1101" y="2397"/>
                    <a:pt x="1182" y="2467"/>
                  </a:cubicBezTo>
                  <a:cubicBezTo>
                    <a:pt x="1198" y="2484"/>
                    <a:pt x="1218" y="2504"/>
                    <a:pt x="1235" y="2524"/>
                  </a:cubicBezTo>
                  <a:cubicBezTo>
                    <a:pt x="1198" y="2557"/>
                    <a:pt x="1162" y="2587"/>
                    <a:pt x="1121" y="2618"/>
                  </a:cubicBezTo>
                  <a:cubicBezTo>
                    <a:pt x="1108" y="2624"/>
                    <a:pt x="1094" y="2627"/>
                    <a:pt x="1085" y="2634"/>
                  </a:cubicBezTo>
                  <a:cubicBezTo>
                    <a:pt x="1014" y="2650"/>
                    <a:pt x="947" y="2661"/>
                    <a:pt x="877" y="2667"/>
                  </a:cubicBezTo>
                  <a:cubicBezTo>
                    <a:pt x="827" y="2667"/>
                    <a:pt x="780" y="2661"/>
                    <a:pt x="730" y="2654"/>
                  </a:cubicBezTo>
                  <a:cubicBezTo>
                    <a:pt x="676" y="2647"/>
                    <a:pt x="623" y="2644"/>
                    <a:pt x="566" y="2641"/>
                  </a:cubicBezTo>
                  <a:cubicBezTo>
                    <a:pt x="521" y="2639"/>
                    <a:pt x="476" y="2636"/>
                    <a:pt x="431" y="2636"/>
                  </a:cubicBezTo>
                  <a:cubicBezTo>
                    <a:pt x="413" y="2636"/>
                    <a:pt x="394" y="2637"/>
                    <a:pt x="375" y="2638"/>
                  </a:cubicBezTo>
                  <a:cubicBezTo>
                    <a:pt x="245" y="2650"/>
                    <a:pt x="128" y="2718"/>
                    <a:pt x="64" y="2831"/>
                  </a:cubicBezTo>
                  <a:cubicBezTo>
                    <a:pt x="24" y="2902"/>
                    <a:pt x="1" y="2985"/>
                    <a:pt x="1" y="3065"/>
                  </a:cubicBezTo>
                  <a:cubicBezTo>
                    <a:pt x="1" y="3132"/>
                    <a:pt x="4" y="3196"/>
                    <a:pt x="21" y="3260"/>
                  </a:cubicBezTo>
                  <a:cubicBezTo>
                    <a:pt x="31" y="3293"/>
                    <a:pt x="41" y="3326"/>
                    <a:pt x="54" y="3363"/>
                  </a:cubicBezTo>
                  <a:cubicBezTo>
                    <a:pt x="71" y="3400"/>
                    <a:pt x="91" y="3433"/>
                    <a:pt x="114" y="3467"/>
                  </a:cubicBezTo>
                  <a:cubicBezTo>
                    <a:pt x="151" y="3521"/>
                    <a:pt x="205" y="3567"/>
                    <a:pt x="255" y="3610"/>
                  </a:cubicBezTo>
                  <a:cubicBezTo>
                    <a:pt x="319" y="3664"/>
                    <a:pt x="392" y="3708"/>
                    <a:pt x="462" y="3751"/>
                  </a:cubicBezTo>
                  <a:cubicBezTo>
                    <a:pt x="552" y="3811"/>
                    <a:pt x="646" y="3868"/>
                    <a:pt x="736" y="3928"/>
                  </a:cubicBezTo>
                  <a:cubicBezTo>
                    <a:pt x="760" y="3942"/>
                    <a:pt x="786" y="3950"/>
                    <a:pt x="814" y="3950"/>
                  </a:cubicBezTo>
                  <a:cubicBezTo>
                    <a:pt x="821" y="3950"/>
                    <a:pt x="829" y="3950"/>
                    <a:pt x="836" y="3948"/>
                  </a:cubicBezTo>
                  <a:cubicBezTo>
                    <a:pt x="870" y="3945"/>
                    <a:pt x="901" y="3925"/>
                    <a:pt x="921" y="3895"/>
                  </a:cubicBezTo>
                  <a:cubicBezTo>
                    <a:pt x="961" y="3838"/>
                    <a:pt x="950" y="3748"/>
                    <a:pt x="890" y="3711"/>
                  </a:cubicBezTo>
                  <a:cubicBezTo>
                    <a:pt x="793" y="3651"/>
                    <a:pt x="696" y="3590"/>
                    <a:pt x="603" y="3527"/>
                  </a:cubicBezTo>
                  <a:cubicBezTo>
                    <a:pt x="529" y="3480"/>
                    <a:pt x="459" y="3430"/>
                    <a:pt x="392" y="3377"/>
                  </a:cubicBezTo>
                  <a:cubicBezTo>
                    <a:pt x="365" y="3350"/>
                    <a:pt x="342" y="3323"/>
                    <a:pt x="322" y="3293"/>
                  </a:cubicBezTo>
                  <a:cubicBezTo>
                    <a:pt x="308" y="3266"/>
                    <a:pt x="299" y="3240"/>
                    <a:pt x="288" y="3212"/>
                  </a:cubicBezTo>
                  <a:cubicBezTo>
                    <a:pt x="279" y="3176"/>
                    <a:pt x="271" y="3143"/>
                    <a:pt x="268" y="3109"/>
                  </a:cubicBezTo>
                  <a:cubicBezTo>
                    <a:pt x="268" y="3082"/>
                    <a:pt x="271" y="3052"/>
                    <a:pt x="275" y="3025"/>
                  </a:cubicBezTo>
                  <a:cubicBezTo>
                    <a:pt x="279" y="3012"/>
                    <a:pt x="282" y="2999"/>
                    <a:pt x="288" y="2985"/>
                  </a:cubicBezTo>
                  <a:cubicBezTo>
                    <a:pt x="295" y="2976"/>
                    <a:pt x="302" y="2965"/>
                    <a:pt x="308" y="2955"/>
                  </a:cubicBezTo>
                  <a:lnTo>
                    <a:pt x="328" y="2939"/>
                  </a:lnTo>
                  <a:lnTo>
                    <a:pt x="352" y="2928"/>
                  </a:lnTo>
                  <a:cubicBezTo>
                    <a:pt x="369" y="2925"/>
                    <a:pt x="385" y="2922"/>
                    <a:pt x="402" y="2922"/>
                  </a:cubicBezTo>
                  <a:cubicBezTo>
                    <a:pt x="449" y="2922"/>
                    <a:pt x="495" y="2925"/>
                    <a:pt x="543" y="2931"/>
                  </a:cubicBezTo>
                  <a:cubicBezTo>
                    <a:pt x="596" y="2935"/>
                    <a:pt x="649" y="2942"/>
                    <a:pt x="706" y="2948"/>
                  </a:cubicBezTo>
                  <a:cubicBezTo>
                    <a:pt x="760" y="2959"/>
                    <a:pt x="813" y="2965"/>
                    <a:pt x="870" y="2965"/>
                  </a:cubicBezTo>
                  <a:cubicBezTo>
                    <a:pt x="934" y="2965"/>
                    <a:pt x="1001" y="2955"/>
                    <a:pt x="1068" y="2948"/>
                  </a:cubicBezTo>
                  <a:cubicBezTo>
                    <a:pt x="1094" y="2945"/>
                    <a:pt x="1121" y="2942"/>
                    <a:pt x="1148" y="2935"/>
                  </a:cubicBezTo>
                  <a:cubicBezTo>
                    <a:pt x="1198" y="2925"/>
                    <a:pt x="1245" y="2905"/>
                    <a:pt x="1295" y="2878"/>
                  </a:cubicBezTo>
                  <a:cubicBezTo>
                    <a:pt x="1355" y="2845"/>
                    <a:pt x="1412" y="2805"/>
                    <a:pt x="1466" y="2758"/>
                  </a:cubicBezTo>
                  <a:cubicBezTo>
                    <a:pt x="1492" y="2731"/>
                    <a:pt x="1519" y="2701"/>
                    <a:pt x="1536" y="2671"/>
                  </a:cubicBezTo>
                  <a:cubicBezTo>
                    <a:pt x="1549" y="2650"/>
                    <a:pt x="1559" y="2627"/>
                    <a:pt x="1569" y="2607"/>
                  </a:cubicBezTo>
                  <a:cubicBezTo>
                    <a:pt x="1576" y="2587"/>
                    <a:pt x="1579" y="2564"/>
                    <a:pt x="1583" y="2541"/>
                  </a:cubicBezTo>
                  <a:cubicBezTo>
                    <a:pt x="1586" y="2520"/>
                    <a:pt x="1583" y="2487"/>
                    <a:pt x="1583" y="2474"/>
                  </a:cubicBezTo>
                  <a:cubicBezTo>
                    <a:pt x="1579" y="2450"/>
                    <a:pt x="1573" y="2430"/>
                    <a:pt x="1566" y="2406"/>
                  </a:cubicBezTo>
                  <a:cubicBezTo>
                    <a:pt x="1549" y="2363"/>
                    <a:pt x="1523" y="2323"/>
                    <a:pt x="1495" y="2286"/>
                  </a:cubicBezTo>
                  <a:cubicBezTo>
                    <a:pt x="1452" y="2223"/>
                    <a:pt x="1389" y="2166"/>
                    <a:pt x="1332" y="2113"/>
                  </a:cubicBezTo>
                  <a:cubicBezTo>
                    <a:pt x="1235" y="2022"/>
                    <a:pt x="1125" y="1945"/>
                    <a:pt x="1024" y="1858"/>
                  </a:cubicBezTo>
                  <a:cubicBezTo>
                    <a:pt x="997" y="1828"/>
                    <a:pt x="971" y="1801"/>
                    <a:pt x="947" y="1772"/>
                  </a:cubicBezTo>
                  <a:cubicBezTo>
                    <a:pt x="930" y="1735"/>
                    <a:pt x="914" y="1701"/>
                    <a:pt x="901" y="1664"/>
                  </a:cubicBezTo>
                  <a:cubicBezTo>
                    <a:pt x="897" y="1647"/>
                    <a:pt x="893" y="1631"/>
                    <a:pt x="890" y="1611"/>
                  </a:cubicBezTo>
                  <a:lnTo>
                    <a:pt x="890" y="1591"/>
                  </a:lnTo>
                  <a:lnTo>
                    <a:pt x="897" y="1581"/>
                  </a:lnTo>
                  <a:lnTo>
                    <a:pt x="907" y="1560"/>
                  </a:lnTo>
                  <a:lnTo>
                    <a:pt x="927" y="1547"/>
                  </a:lnTo>
                  <a:cubicBezTo>
                    <a:pt x="937" y="1544"/>
                    <a:pt x="947" y="1544"/>
                    <a:pt x="957" y="1540"/>
                  </a:cubicBezTo>
                  <a:cubicBezTo>
                    <a:pt x="1004" y="1544"/>
                    <a:pt x="1051" y="1547"/>
                    <a:pt x="1097" y="1554"/>
                  </a:cubicBezTo>
                  <a:cubicBezTo>
                    <a:pt x="1148" y="1560"/>
                    <a:pt x="1202" y="1567"/>
                    <a:pt x="1255" y="1574"/>
                  </a:cubicBezTo>
                  <a:cubicBezTo>
                    <a:pt x="1308" y="1581"/>
                    <a:pt x="1362" y="1594"/>
                    <a:pt x="1415" y="1594"/>
                  </a:cubicBezTo>
                  <a:cubicBezTo>
                    <a:pt x="1427" y="1595"/>
                    <a:pt x="1438" y="1595"/>
                    <a:pt x="1450" y="1595"/>
                  </a:cubicBezTo>
                  <a:cubicBezTo>
                    <a:pt x="1506" y="1595"/>
                    <a:pt x="1564" y="1589"/>
                    <a:pt x="1619" y="1577"/>
                  </a:cubicBezTo>
                  <a:cubicBezTo>
                    <a:pt x="1656" y="1571"/>
                    <a:pt x="1690" y="1557"/>
                    <a:pt x="1727" y="1544"/>
                  </a:cubicBezTo>
                  <a:cubicBezTo>
                    <a:pt x="1767" y="1531"/>
                    <a:pt x="1800" y="1511"/>
                    <a:pt x="1837" y="1487"/>
                  </a:cubicBezTo>
                  <a:cubicBezTo>
                    <a:pt x="1857" y="1474"/>
                    <a:pt x="1877" y="1460"/>
                    <a:pt x="1897" y="1443"/>
                  </a:cubicBezTo>
                  <a:cubicBezTo>
                    <a:pt x="1937" y="1410"/>
                    <a:pt x="1967" y="1366"/>
                    <a:pt x="1988" y="1316"/>
                  </a:cubicBezTo>
                  <a:cubicBezTo>
                    <a:pt x="1994" y="1296"/>
                    <a:pt x="1997" y="1263"/>
                    <a:pt x="2000" y="1243"/>
                  </a:cubicBezTo>
                  <a:cubicBezTo>
                    <a:pt x="2004" y="1210"/>
                    <a:pt x="2000" y="1176"/>
                    <a:pt x="1991" y="1145"/>
                  </a:cubicBezTo>
                  <a:cubicBezTo>
                    <a:pt x="1984" y="1122"/>
                    <a:pt x="1980" y="1105"/>
                    <a:pt x="1971" y="1085"/>
                  </a:cubicBezTo>
                  <a:cubicBezTo>
                    <a:pt x="1960" y="1065"/>
                    <a:pt x="1944" y="1045"/>
                    <a:pt x="1931" y="1025"/>
                  </a:cubicBezTo>
                  <a:cubicBezTo>
                    <a:pt x="1917" y="1009"/>
                    <a:pt x="1900" y="992"/>
                    <a:pt x="1887" y="975"/>
                  </a:cubicBezTo>
                  <a:cubicBezTo>
                    <a:pt x="1857" y="942"/>
                    <a:pt x="1827" y="912"/>
                    <a:pt x="1793" y="881"/>
                  </a:cubicBezTo>
                  <a:cubicBezTo>
                    <a:pt x="1750" y="841"/>
                    <a:pt x="1703" y="801"/>
                    <a:pt x="1656" y="761"/>
                  </a:cubicBezTo>
                  <a:cubicBezTo>
                    <a:pt x="1643" y="748"/>
                    <a:pt x="1626" y="735"/>
                    <a:pt x="1613" y="721"/>
                  </a:cubicBezTo>
                  <a:cubicBezTo>
                    <a:pt x="1556" y="668"/>
                    <a:pt x="1506" y="614"/>
                    <a:pt x="1463" y="554"/>
                  </a:cubicBezTo>
                  <a:cubicBezTo>
                    <a:pt x="1452" y="534"/>
                    <a:pt x="1443" y="517"/>
                    <a:pt x="1435" y="497"/>
                  </a:cubicBezTo>
                  <a:lnTo>
                    <a:pt x="1432" y="477"/>
                  </a:lnTo>
                  <a:lnTo>
                    <a:pt x="1435" y="477"/>
                  </a:lnTo>
                  <a:lnTo>
                    <a:pt x="1455" y="467"/>
                  </a:lnTo>
                  <a:lnTo>
                    <a:pt x="1459" y="467"/>
                  </a:lnTo>
                  <a:cubicBezTo>
                    <a:pt x="1486" y="467"/>
                    <a:pt x="1516" y="470"/>
                    <a:pt x="1543" y="474"/>
                  </a:cubicBezTo>
                  <a:cubicBezTo>
                    <a:pt x="1576" y="477"/>
                    <a:pt x="1613" y="477"/>
                    <a:pt x="1646" y="480"/>
                  </a:cubicBezTo>
                  <a:cubicBezTo>
                    <a:pt x="1719" y="487"/>
                    <a:pt x="1790" y="507"/>
                    <a:pt x="1860" y="514"/>
                  </a:cubicBezTo>
                  <a:cubicBezTo>
                    <a:pt x="1871" y="515"/>
                    <a:pt x="1883" y="515"/>
                    <a:pt x="1894" y="515"/>
                  </a:cubicBezTo>
                  <a:cubicBezTo>
                    <a:pt x="1982" y="515"/>
                    <a:pt x="2068" y="494"/>
                    <a:pt x="2151" y="467"/>
                  </a:cubicBezTo>
                  <a:cubicBezTo>
                    <a:pt x="2185" y="454"/>
                    <a:pt x="2221" y="440"/>
                    <a:pt x="2255" y="423"/>
                  </a:cubicBezTo>
                  <a:cubicBezTo>
                    <a:pt x="2289" y="410"/>
                    <a:pt x="2318" y="387"/>
                    <a:pt x="2349" y="367"/>
                  </a:cubicBezTo>
                  <a:cubicBezTo>
                    <a:pt x="2358" y="360"/>
                    <a:pt x="2366" y="353"/>
                    <a:pt x="2372" y="343"/>
                  </a:cubicBezTo>
                  <a:cubicBezTo>
                    <a:pt x="2398" y="323"/>
                    <a:pt x="2415" y="296"/>
                    <a:pt x="2429" y="263"/>
                  </a:cubicBezTo>
                  <a:cubicBezTo>
                    <a:pt x="2449" y="222"/>
                    <a:pt x="2449" y="179"/>
                    <a:pt x="2446" y="136"/>
                  </a:cubicBezTo>
                  <a:cubicBezTo>
                    <a:pt x="2439" y="79"/>
                    <a:pt x="2392" y="29"/>
                    <a:pt x="2338" y="9"/>
                  </a:cubicBezTo>
                  <a:cubicBezTo>
                    <a:pt x="2322" y="3"/>
                    <a:pt x="2305" y="1"/>
                    <a:pt x="22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  <p:sp>
          <p:nvSpPr>
            <p:cNvPr id="469" name="Google Shape;469;p19"/>
            <p:cNvSpPr/>
            <p:nvPr/>
          </p:nvSpPr>
          <p:spPr>
            <a:xfrm rot="2700000">
              <a:off x="436313" y="4695036"/>
              <a:ext cx="339524" cy="175102"/>
            </a:xfrm>
            <a:custGeom>
              <a:avLst/>
              <a:gdLst/>
              <a:ahLst/>
              <a:cxnLst/>
              <a:rect l="l" t="t" r="r" b="b"/>
              <a:pathLst>
                <a:path w="3763" h="1328" extrusionOk="0">
                  <a:moveTo>
                    <a:pt x="3592" y="1032"/>
                  </a:moveTo>
                  <a:cubicBezTo>
                    <a:pt x="3597" y="1039"/>
                    <a:pt x="3603" y="1046"/>
                    <a:pt x="3608" y="1053"/>
                  </a:cubicBezTo>
                  <a:cubicBezTo>
                    <a:pt x="3604" y="1047"/>
                    <a:pt x="3598" y="1039"/>
                    <a:pt x="3592" y="1032"/>
                  </a:cubicBezTo>
                  <a:close/>
                  <a:moveTo>
                    <a:pt x="729" y="0"/>
                  </a:moveTo>
                  <a:cubicBezTo>
                    <a:pt x="695" y="0"/>
                    <a:pt x="663" y="3"/>
                    <a:pt x="629" y="10"/>
                  </a:cubicBezTo>
                  <a:cubicBezTo>
                    <a:pt x="575" y="24"/>
                    <a:pt x="525" y="50"/>
                    <a:pt x="482" y="84"/>
                  </a:cubicBezTo>
                  <a:cubicBezTo>
                    <a:pt x="458" y="101"/>
                    <a:pt x="442" y="117"/>
                    <a:pt x="425" y="138"/>
                  </a:cubicBezTo>
                  <a:cubicBezTo>
                    <a:pt x="398" y="167"/>
                    <a:pt x="374" y="204"/>
                    <a:pt x="354" y="238"/>
                  </a:cubicBezTo>
                  <a:cubicBezTo>
                    <a:pt x="328" y="291"/>
                    <a:pt x="301" y="348"/>
                    <a:pt x="277" y="405"/>
                  </a:cubicBezTo>
                  <a:cubicBezTo>
                    <a:pt x="251" y="462"/>
                    <a:pt x="228" y="519"/>
                    <a:pt x="201" y="576"/>
                  </a:cubicBezTo>
                  <a:cubicBezTo>
                    <a:pt x="167" y="652"/>
                    <a:pt x="134" y="732"/>
                    <a:pt x="101" y="809"/>
                  </a:cubicBezTo>
                  <a:cubicBezTo>
                    <a:pt x="67" y="893"/>
                    <a:pt x="36" y="980"/>
                    <a:pt x="10" y="1064"/>
                  </a:cubicBezTo>
                  <a:cubicBezTo>
                    <a:pt x="0" y="1093"/>
                    <a:pt x="10" y="1130"/>
                    <a:pt x="27" y="1158"/>
                  </a:cubicBezTo>
                  <a:cubicBezTo>
                    <a:pt x="44" y="1184"/>
                    <a:pt x="73" y="1204"/>
                    <a:pt x="104" y="1214"/>
                  </a:cubicBezTo>
                  <a:cubicBezTo>
                    <a:pt x="113" y="1216"/>
                    <a:pt x="121" y="1217"/>
                    <a:pt x="130" y="1217"/>
                  </a:cubicBezTo>
                  <a:cubicBezTo>
                    <a:pt x="154" y="1217"/>
                    <a:pt x="178" y="1210"/>
                    <a:pt x="197" y="1198"/>
                  </a:cubicBezTo>
                  <a:cubicBezTo>
                    <a:pt x="228" y="1178"/>
                    <a:pt x="241" y="1150"/>
                    <a:pt x="254" y="1118"/>
                  </a:cubicBezTo>
                  <a:cubicBezTo>
                    <a:pt x="271" y="1061"/>
                    <a:pt x="291" y="1004"/>
                    <a:pt x="311" y="947"/>
                  </a:cubicBezTo>
                  <a:cubicBezTo>
                    <a:pt x="354" y="843"/>
                    <a:pt x="402" y="740"/>
                    <a:pt x="448" y="636"/>
                  </a:cubicBezTo>
                  <a:cubicBezTo>
                    <a:pt x="468" y="592"/>
                    <a:pt x="488" y="545"/>
                    <a:pt x="508" y="502"/>
                  </a:cubicBezTo>
                  <a:cubicBezTo>
                    <a:pt x="535" y="451"/>
                    <a:pt x="558" y="398"/>
                    <a:pt x="589" y="351"/>
                  </a:cubicBezTo>
                  <a:cubicBezTo>
                    <a:pt x="598" y="338"/>
                    <a:pt x="609" y="331"/>
                    <a:pt x="615" y="321"/>
                  </a:cubicBezTo>
                  <a:cubicBezTo>
                    <a:pt x="635" y="308"/>
                    <a:pt x="652" y="298"/>
                    <a:pt x="669" y="288"/>
                  </a:cubicBezTo>
                  <a:lnTo>
                    <a:pt x="692" y="281"/>
                  </a:lnTo>
                  <a:cubicBezTo>
                    <a:pt x="703" y="281"/>
                    <a:pt x="709" y="278"/>
                    <a:pt x="719" y="278"/>
                  </a:cubicBezTo>
                  <a:lnTo>
                    <a:pt x="736" y="281"/>
                  </a:lnTo>
                  <a:lnTo>
                    <a:pt x="746" y="288"/>
                  </a:lnTo>
                  <a:cubicBezTo>
                    <a:pt x="749" y="298"/>
                    <a:pt x="756" y="304"/>
                    <a:pt x="763" y="315"/>
                  </a:cubicBezTo>
                  <a:cubicBezTo>
                    <a:pt x="779" y="358"/>
                    <a:pt x="793" y="405"/>
                    <a:pt x="806" y="451"/>
                  </a:cubicBezTo>
                  <a:cubicBezTo>
                    <a:pt x="823" y="505"/>
                    <a:pt x="836" y="559"/>
                    <a:pt x="846" y="612"/>
                  </a:cubicBezTo>
                  <a:cubicBezTo>
                    <a:pt x="856" y="666"/>
                    <a:pt x="866" y="716"/>
                    <a:pt x="876" y="766"/>
                  </a:cubicBezTo>
                  <a:cubicBezTo>
                    <a:pt x="879" y="789"/>
                    <a:pt x="887" y="809"/>
                    <a:pt x="893" y="833"/>
                  </a:cubicBezTo>
                  <a:cubicBezTo>
                    <a:pt x="903" y="863"/>
                    <a:pt x="916" y="893"/>
                    <a:pt x="930" y="920"/>
                  </a:cubicBezTo>
                  <a:cubicBezTo>
                    <a:pt x="956" y="977"/>
                    <a:pt x="993" y="1030"/>
                    <a:pt x="1040" y="1073"/>
                  </a:cubicBezTo>
                  <a:cubicBezTo>
                    <a:pt x="1070" y="1101"/>
                    <a:pt x="1104" y="1121"/>
                    <a:pt x="1137" y="1141"/>
                  </a:cubicBezTo>
                  <a:cubicBezTo>
                    <a:pt x="1180" y="1161"/>
                    <a:pt x="1224" y="1181"/>
                    <a:pt x="1271" y="1187"/>
                  </a:cubicBezTo>
                  <a:cubicBezTo>
                    <a:pt x="1290" y="1191"/>
                    <a:pt x="1310" y="1194"/>
                    <a:pt x="1330" y="1194"/>
                  </a:cubicBezTo>
                  <a:cubicBezTo>
                    <a:pt x="1391" y="1194"/>
                    <a:pt x="1452" y="1173"/>
                    <a:pt x="1495" y="1127"/>
                  </a:cubicBezTo>
                  <a:cubicBezTo>
                    <a:pt x="1525" y="1101"/>
                    <a:pt x="1549" y="1067"/>
                    <a:pt x="1569" y="1030"/>
                  </a:cubicBezTo>
                  <a:cubicBezTo>
                    <a:pt x="1598" y="984"/>
                    <a:pt x="1619" y="930"/>
                    <a:pt x="1635" y="877"/>
                  </a:cubicBezTo>
                  <a:cubicBezTo>
                    <a:pt x="1669" y="789"/>
                    <a:pt x="1692" y="703"/>
                    <a:pt x="1722" y="616"/>
                  </a:cubicBezTo>
                  <a:cubicBezTo>
                    <a:pt x="1749" y="542"/>
                    <a:pt x="1782" y="471"/>
                    <a:pt x="1826" y="405"/>
                  </a:cubicBezTo>
                  <a:cubicBezTo>
                    <a:pt x="1839" y="385"/>
                    <a:pt x="1853" y="368"/>
                    <a:pt x="1870" y="351"/>
                  </a:cubicBezTo>
                  <a:cubicBezTo>
                    <a:pt x="1879" y="345"/>
                    <a:pt x="1893" y="338"/>
                    <a:pt x="1903" y="331"/>
                  </a:cubicBezTo>
                  <a:cubicBezTo>
                    <a:pt x="1913" y="328"/>
                    <a:pt x="1923" y="325"/>
                    <a:pt x="1933" y="321"/>
                  </a:cubicBezTo>
                  <a:lnTo>
                    <a:pt x="1940" y="321"/>
                  </a:lnTo>
                  <a:lnTo>
                    <a:pt x="1947" y="325"/>
                  </a:lnTo>
                  <a:lnTo>
                    <a:pt x="1950" y="325"/>
                  </a:lnTo>
                  <a:cubicBezTo>
                    <a:pt x="1960" y="351"/>
                    <a:pt x="1963" y="378"/>
                    <a:pt x="1970" y="405"/>
                  </a:cubicBezTo>
                  <a:cubicBezTo>
                    <a:pt x="1977" y="435"/>
                    <a:pt x="1980" y="462"/>
                    <a:pt x="1987" y="491"/>
                  </a:cubicBezTo>
                  <a:cubicBezTo>
                    <a:pt x="2000" y="545"/>
                    <a:pt x="2013" y="599"/>
                    <a:pt x="2027" y="649"/>
                  </a:cubicBezTo>
                  <a:cubicBezTo>
                    <a:pt x="2043" y="706"/>
                    <a:pt x="2067" y="756"/>
                    <a:pt x="2083" y="813"/>
                  </a:cubicBezTo>
                  <a:cubicBezTo>
                    <a:pt x="2107" y="873"/>
                    <a:pt x="2134" y="937"/>
                    <a:pt x="2168" y="993"/>
                  </a:cubicBezTo>
                  <a:cubicBezTo>
                    <a:pt x="2188" y="1024"/>
                    <a:pt x="2211" y="1053"/>
                    <a:pt x="2234" y="1077"/>
                  </a:cubicBezTo>
                  <a:cubicBezTo>
                    <a:pt x="2261" y="1107"/>
                    <a:pt x="2291" y="1127"/>
                    <a:pt x="2321" y="1150"/>
                  </a:cubicBezTo>
                  <a:cubicBezTo>
                    <a:pt x="2368" y="1184"/>
                    <a:pt x="2424" y="1201"/>
                    <a:pt x="2481" y="1204"/>
                  </a:cubicBezTo>
                  <a:cubicBezTo>
                    <a:pt x="2486" y="1205"/>
                    <a:pt x="2490" y="1205"/>
                    <a:pt x="2494" y="1205"/>
                  </a:cubicBezTo>
                  <a:cubicBezTo>
                    <a:pt x="2539" y="1205"/>
                    <a:pt x="2576" y="1189"/>
                    <a:pt x="2615" y="1167"/>
                  </a:cubicBezTo>
                  <a:cubicBezTo>
                    <a:pt x="2632" y="1158"/>
                    <a:pt x="2656" y="1134"/>
                    <a:pt x="2669" y="1118"/>
                  </a:cubicBezTo>
                  <a:cubicBezTo>
                    <a:pt x="2685" y="1093"/>
                    <a:pt x="2699" y="1070"/>
                    <a:pt x="2713" y="1044"/>
                  </a:cubicBezTo>
                  <a:cubicBezTo>
                    <a:pt x="2745" y="977"/>
                    <a:pt x="2770" y="906"/>
                    <a:pt x="2793" y="833"/>
                  </a:cubicBezTo>
                  <a:cubicBezTo>
                    <a:pt x="2810" y="776"/>
                    <a:pt x="2830" y="723"/>
                    <a:pt x="2850" y="666"/>
                  </a:cubicBezTo>
                  <a:lnTo>
                    <a:pt x="2853" y="652"/>
                  </a:lnTo>
                  <a:cubicBezTo>
                    <a:pt x="2876" y="592"/>
                    <a:pt x="2903" y="536"/>
                    <a:pt x="2937" y="482"/>
                  </a:cubicBezTo>
                  <a:cubicBezTo>
                    <a:pt x="2950" y="468"/>
                    <a:pt x="2960" y="451"/>
                    <a:pt x="2977" y="439"/>
                  </a:cubicBezTo>
                  <a:lnTo>
                    <a:pt x="2990" y="428"/>
                  </a:lnTo>
                  <a:lnTo>
                    <a:pt x="2994" y="435"/>
                  </a:lnTo>
                  <a:cubicBezTo>
                    <a:pt x="3026" y="516"/>
                    <a:pt x="3040" y="599"/>
                    <a:pt x="3063" y="679"/>
                  </a:cubicBezTo>
                  <a:cubicBezTo>
                    <a:pt x="3074" y="723"/>
                    <a:pt x="3083" y="763"/>
                    <a:pt x="3097" y="806"/>
                  </a:cubicBezTo>
                  <a:cubicBezTo>
                    <a:pt x="3114" y="857"/>
                    <a:pt x="3140" y="903"/>
                    <a:pt x="3164" y="950"/>
                  </a:cubicBezTo>
                  <a:cubicBezTo>
                    <a:pt x="3187" y="1000"/>
                    <a:pt x="3214" y="1047"/>
                    <a:pt x="3244" y="1090"/>
                  </a:cubicBezTo>
                  <a:cubicBezTo>
                    <a:pt x="3264" y="1121"/>
                    <a:pt x="3287" y="1150"/>
                    <a:pt x="3311" y="1178"/>
                  </a:cubicBezTo>
                  <a:cubicBezTo>
                    <a:pt x="3327" y="1194"/>
                    <a:pt x="3341" y="1214"/>
                    <a:pt x="3355" y="1228"/>
                  </a:cubicBezTo>
                  <a:cubicBezTo>
                    <a:pt x="3404" y="1271"/>
                    <a:pt x="3461" y="1305"/>
                    <a:pt x="3528" y="1318"/>
                  </a:cubicBezTo>
                  <a:cubicBezTo>
                    <a:pt x="3555" y="1321"/>
                    <a:pt x="3585" y="1325"/>
                    <a:pt x="3616" y="1328"/>
                  </a:cubicBezTo>
                  <a:cubicBezTo>
                    <a:pt x="3639" y="1328"/>
                    <a:pt x="3662" y="1325"/>
                    <a:pt x="3685" y="1321"/>
                  </a:cubicBezTo>
                  <a:cubicBezTo>
                    <a:pt x="3702" y="1314"/>
                    <a:pt x="3719" y="1305"/>
                    <a:pt x="3729" y="1291"/>
                  </a:cubicBezTo>
                  <a:cubicBezTo>
                    <a:pt x="3742" y="1278"/>
                    <a:pt x="3753" y="1261"/>
                    <a:pt x="3756" y="1244"/>
                  </a:cubicBezTo>
                  <a:cubicBezTo>
                    <a:pt x="3762" y="1207"/>
                    <a:pt x="3753" y="1167"/>
                    <a:pt x="3726" y="1144"/>
                  </a:cubicBezTo>
                  <a:cubicBezTo>
                    <a:pt x="3699" y="1121"/>
                    <a:pt x="3669" y="1104"/>
                    <a:pt x="3639" y="1087"/>
                  </a:cubicBezTo>
                  <a:cubicBezTo>
                    <a:pt x="3619" y="1067"/>
                    <a:pt x="3602" y="1047"/>
                    <a:pt x="3585" y="1024"/>
                  </a:cubicBezTo>
                  <a:lnTo>
                    <a:pt x="3585" y="1024"/>
                  </a:lnTo>
                  <a:cubicBezTo>
                    <a:pt x="3587" y="1026"/>
                    <a:pt x="3589" y="1029"/>
                    <a:pt x="3592" y="1032"/>
                  </a:cubicBezTo>
                  <a:lnTo>
                    <a:pt x="3592" y="1032"/>
                  </a:lnTo>
                  <a:cubicBezTo>
                    <a:pt x="3558" y="988"/>
                    <a:pt x="3527" y="939"/>
                    <a:pt x="3495" y="890"/>
                  </a:cubicBezTo>
                  <a:cubicBezTo>
                    <a:pt x="3461" y="837"/>
                    <a:pt x="3432" y="783"/>
                    <a:pt x="3404" y="729"/>
                  </a:cubicBezTo>
                  <a:cubicBezTo>
                    <a:pt x="3388" y="686"/>
                    <a:pt x="3375" y="646"/>
                    <a:pt x="3361" y="605"/>
                  </a:cubicBezTo>
                  <a:cubicBezTo>
                    <a:pt x="3344" y="556"/>
                    <a:pt x="3327" y="505"/>
                    <a:pt x="3311" y="455"/>
                  </a:cubicBezTo>
                  <a:cubicBezTo>
                    <a:pt x="3291" y="398"/>
                    <a:pt x="3271" y="345"/>
                    <a:pt x="3244" y="291"/>
                  </a:cubicBezTo>
                  <a:cubicBezTo>
                    <a:pt x="3214" y="235"/>
                    <a:pt x="3171" y="187"/>
                    <a:pt x="3114" y="158"/>
                  </a:cubicBezTo>
                  <a:cubicBezTo>
                    <a:pt x="3076" y="137"/>
                    <a:pt x="3035" y="128"/>
                    <a:pt x="2993" y="128"/>
                  </a:cubicBezTo>
                  <a:cubicBezTo>
                    <a:pt x="2953" y="128"/>
                    <a:pt x="2914" y="136"/>
                    <a:pt x="2876" y="150"/>
                  </a:cubicBezTo>
                  <a:cubicBezTo>
                    <a:pt x="2856" y="158"/>
                    <a:pt x="2833" y="170"/>
                    <a:pt x="2813" y="181"/>
                  </a:cubicBezTo>
                  <a:cubicBezTo>
                    <a:pt x="2786" y="195"/>
                    <a:pt x="2762" y="218"/>
                    <a:pt x="2739" y="238"/>
                  </a:cubicBezTo>
                  <a:cubicBezTo>
                    <a:pt x="2716" y="258"/>
                    <a:pt x="2696" y="281"/>
                    <a:pt x="2676" y="304"/>
                  </a:cubicBezTo>
                  <a:cubicBezTo>
                    <a:pt x="2636" y="358"/>
                    <a:pt x="2602" y="418"/>
                    <a:pt x="2575" y="479"/>
                  </a:cubicBezTo>
                  <a:cubicBezTo>
                    <a:pt x="2545" y="542"/>
                    <a:pt x="2525" y="609"/>
                    <a:pt x="2505" y="676"/>
                  </a:cubicBezTo>
                  <a:cubicBezTo>
                    <a:pt x="2485" y="736"/>
                    <a:pt x="2472" y="792"/>
                    <a:pt x="2455" y="853"/>
                  </a:cubicBezTo>
                  <a:lnTo>
                    <a:pt x="2452" y="857"/>
                  </a:lnTo>
                  <a:lnTo>
                    <a:pt x="2448" y="849"/>
                  </a:lnTo>
                  <a:cubicBezTo>
                    <a:pt x="2421" y="817"/>
                    <a:pt x="2404" y="780"/>
                    <a:pt x="2384" y="743"/>
                  </a:cubicBezTo>
                  <a:cubicBezTo>
                    <a:pt x="2364" y="696"/>
                    <a:pt x="2344" y="652"/>
                    <a:pt x="2328" y="605"/>
                  </a:cubicBezTo>
                  <a:cubicBezTo>
                    <a:pt x="2308" y="552"/>
                    <a:pt x="2291" y="496"/>
                    <a:pt x="2274" y="439"/>
                  </a:cubicBezTo>
                  <a:cubicBezTo>
                    <a:pt x="2257" y="385"/>
                    <a:pt x="2244" y="331"/>
                    <a:pt x="2231" y="278"/>
                  </a:cubicBezTo>
                  <a:cubicBezTo>
                    <a:pt x="2214" y="218"/>
                    <a:pt x="2180" y="161"/>
                    <a:pt x="2134" y="117"/>
                  </a:cubicBezTo>
                  <a:cubicBezTo>
                    <a:pt x="2079" y="67"/>
                    <a:pt x="2004" y="44"/>
                    <a:pt x="1929" y="44"/>
                  </a:cubicBezTo>
                  <a:cubicBezTo>
                    <a:pt x="1900" y="44"/>
                    <a:pt x="1871" y="47"/>
                    <a:pt x="1842" y="54"/>
                  </a:cubicBezTo>
                  <a:cubicBezTo>
                    <a:pt x="1672" y="94"/>
                    <a:pt x="1558" y="241"/>
                    <a:pt x="1492" y="395"/>
                  </a:cubicBezTo>
                  <a:cubicBezTo>
                    <a:pt x="1461" y="462"/>
                    <a:pt x="1438" y="528"/>
                    <a:pt x="1418" y="596"/>
                  </a:cubicBezTo>
                  <a:cubicBezTo>
                    <a:pt x="1401" y="652"/>
                    <a:pt x="1385" y="706"/>
                    <a:pt x="1371" y="763"/>
                  </a:cubicBezTo>
                  <a:cubicBezTo>
                    <a:pt x="1361" y="792"/>
                    <a:pt x="1351" y="826"/>
                    <a:pt x="1341" y="857"/>
                  </a:cubicBezTo>
                  <a:cubicBezTo>
                    <a:pt x="1334" y="873"/>
                    <a:pt x="1328" y="886"/>
                    <a:pt x="1321" y="900"/>
                  </a:cubicBezTo>
                  <a:lnTo>
                    <a:pt x="1308" y="893"/>
                  </a:lnTo>
                  <a:cubicBezTo>
                    <a:pt x="1291" y="880"/>
                    <a:pt x="1277" y="866"/>
                    <a:pt x="1261" y="853"/>
                  </a:cubicBezTo>
                  <a:cubicBezTo>
                    <a:pt x="1251" y="837"/>
                    <a:pt x="1240" y="817"/>
                    <a:pt x="1234" y="800"/>
                  </a:cubicBezTo>
                  <a:cubicBezTo>
                    <a:pt x="1214" y="756"/>
                    <a:pt x="1200" y="712"/>
                    <a:pt x="1191" y="666"/>
                  </a:cubicBezTo>
                  <a:cubicBezTo>
                    <a:pt x="1174" y="602"/>
                    <a:pt x="1164" y="542"/>
                    <a:pt x="1147" y="479"/>
                  </a:cubicBezTo>
                  <a:cubicBezTo>
                    <a:pt x="1117" y="365"/>
                    <a:pt x="1074" y="251"/>
                    <a:pt x="1013" y="150"/>
                  </a:cubicBezTo>
                  <a:cubicBezTo>
                    <a:pt x="970" y="84"/>
                    <a:pt x="907" y="37"/>
                    <a:pt x="830" y="14"/>
                  </a:cubicBezTo>
                  <a:cubicBezTo>
                    <a:pt x="796" y="3"/>
                    <a:pt x="763" y="0"/>
                    <a:pt x="7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1"/>
            </a:p>
          </p:txBody>
        </p:sp>
      </p:grpSp>
    </p:spTree>
    <p:extLst>
      <p:ext uri="{BB962C8B-B14F-4D97-AF65-F5344CB8AC3E}">
        <p14:creationId xmlns:p14="http://schemas.microsoft.com/office/powerpoint/2010/main" val="34839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31/05/2021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Lunes 31 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3000374" y="2212123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9CEAA70B-4765-4A3F-B38F-AEFCAEE9E141}"/>
              </a:ext>
            </a:extLst>
          </p:cNvPr>
          <p:cNvSpPr txBox="1"/>
          <p:nvPr/>
        </p:nvSpPr>
        <p:spPr>
          <a:xfrm>
            <a:off x="419098" y="6364194"/>
            <a:ext cx="6019804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700" dirty="0"/>
              <a:t>La asistencia de hoy fue de 15 alumnos, hubo una mayor participación. </a:t>
            </a:r>
          </a:p>
          <a:p>
            <a:r>
              <a:rPr lang="es-MX" sz="1700" dirty="0"/>
              <a:t>Se aplicó una actividad del día viernes de la semana anterior, para dar cierre a la semana y reforzar el aprendizaje. </a:t>
            </a:r>
          </a:p>
          <a:p>
            <a:r>
              <a:rPr lang="es-MX" sz="1700" dirty="0"/>
              <a:t>La mayoría de los niños presentes participaron durante la clase, solo un alumno no, debido a que se presentaron fallas en su micrófono. </a:t>
            </a:r>
          </a:p>
          <a:p>
            <a:r>
              <a:rPr lang="es-MX" sz="1700" dirty="0"/>
              <a:t>Considero que esta actividad propició una convivencia armónica entre el grupo, al respetar los turnos y las normas de la clase.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687;p25">
            <a:extLst>
              <a:ext uri="{FF2B5EF4-FFF2-40B4-BE49-F238E27FC236}">
                <a16:creationId xmlns:a16="http://schemas.microsoft.com/office/drawing/2014/main" id="{3258E89F-66BC-4847-AC63-1C4436FE21E5}"/>
              </a:ext>
            </a:extLst>
          </p:cNvPr>
          <p:cNvGrpSpPr/>
          <p:nvPr/>
        </p:nvGrpSpPr>
        <p:grpSpPr>
          <a:xfrm>
            <a:off x="795298" y="6113700"/>
            <a:ext cx="5267401" cy="1871252"/>
            <a:chOff x="712750" y="2665650"/>
            <a:chExt cx="3712675" cy="2223900"/>
          </a:xfrm>
        </p:grpSpPr>
        <p:sp>
          <p:nvSpPr>
            <p:cNvPr id="17" name="Google Shape;688;p25">
              <a:extLst>
                <a:ext uri="{FF2B5EF4-FFF2-40B4-BE49-F238E27FC236}">
                  <a16:creationId xmlns:a16="http://schemas.microsoft.com/office/drawing/2014/main" id="{5369B17E-48EF-402C-8A2C-CB182A23AB9D}"/>
                </a:ext>
              </a:extLst>
            </p:cNvPr>
            <p:cNvSpPr/>
            <p:nvPr/>
          </p:nvSpPr>
          <p:spPr>
            <a:xfrm>
              <a:off x="712750" y="2665650"/>
              <a:ext cx="3712500" cy="2223900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689;p25">
              <a:extLst>
                <a:ext uri="{FF2B5EF4-FFF2-40B4-BE49-F238E27FC236}">
                  <a16:creationId xmlns:a16="http://schemas.microsoft.com/office/drawing/2014/main" id="{C94DD083-EFAA-4064-8E26-A200EA51C0D0}"/>
                </a:ext>
              </a:extLst>
            </p:cNvPr>
            <p:cNvSpPr/>
            <p:nvPr/>
          </p:nvSpPr>
          <p:spPr>
            <a:xfrm>
              <a:off x="875797" y="295002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690;p25">
              <a:extLst>
                <a:ext uri="{FF2B5EF4-FFF2-40B4-BE49-F238E27FC236}">
                  <a16:creationId xmlns:a16="http://schemas.microsoft.com/office/drawing/2014/main" id="{2B5EC4FB-1C00-4A7B-8B51-9AFCF9EFB238}"/>
                </a:ext>
              </a:extLst>
            </p:cNvPr>
            <p:cNvSpPr/>
            <p:nvPr/>
          </p:nvSpPr>
          <p:spPr>
            <a:xfrm>
              <a:off x="875797" y="332999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691;p25">
              <a:extLst>
                <a:ext uri="{FF2B5EF4-FFF2-40B4-BE49-F238E27FC236}">
                  <a16:creationId xmlns:a16="http://schemas.microsoft.com/office/drawing/2014/main" id="{C0BD4C45-3C21-40DF-8617-8B1B6B4FA47B}"/>
                </a:ext>
              </a:extLst>
            </p:cNvPr>
            <p:cNvSpPr/>
            <p:nvPr/>
          </p:nvSpPr>
          <p:spPr>
            <a:xfrm>
              <a:off x="875797" y="3709965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692;p25">
              <a:extLst>
                <a:ext uri="{FF2B5EF4-FFF2-40B4-BE49-F238E27FC236}">
                  <a16:creationId xmlns:a16="http://schemas.microsoft.com/office/drawing/2014/main" id="{80D4EC87-BF07-407C-B33B-02F1B75A5842}"/>
                </a:ext>
              </a:extLst>
            </p:cNvPr>
            <p:cNvSpPr/>
            <p:nvPr/>
          </p:nvSpPr>
          <p:spPr>
            <a:xfrm>
              <a:off x="875797" y="408993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" name="Google Shape;693;p25">
              <a:extLst>
                <a:ext uri="{FF2B5EF4-FFF2-40B4-BE49-F238E27FC236}">
                  <a16:creationId xmlns:a16="http://schemas.microsoft.com/office/drawing/2014/main" id="{4779AA27-2F5B-4D06-BC0B-8E9910A0C9A0}"/>
                </a:ext>
              </a:extLst>
            </p:cNvPr>
            <p:cNvCxnSpPr/>
            <p:nvPr/>
          </p:nvCxnSpPr>
          <p:spPr>
            <a:xfrm>
              <a:off x="1156025" y="29338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694;p25">
              <a:extLst>
                <a:ext uri="{FF2B5EF4-FFF2-40B4-BE49-F238E27FC236}">
                  <a16:creationId xmlns:a16="http://schemas.microsoft.com/office/drawing/2014/main" id="{5BDA1C6F-E3FF-4B03-AB55-113304BD4111}"/>
                </a:ext>
              </a:extLst>
            </p:cNvPr>
            <p:cNvCxnSpPr/>
            <p:nvPr/>
          </p:nvCxnSpPr>
          <p:spPr>
            <a:xfrm>
              <a:off x="1156025" y="32151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695;p25">
              <a:extLst>
                <a:ext uri="{FF2B5EF4-FFF2-40B4-BE49-F238E27FC236}">
                  <a16:creationId xmlns:a16="http://schemas.microsoft.com/office/drawing/2014/main" id="{6C222926-ECD8-4E00-9467-FC85CD5A9049}"/>
                </a:ext>
              </a:extLst>
            </p:cNvPr>
            <p:cNvCxnSpPr/>
            <p:nvPr/>
          </p:nvCxnSpPr>
          <p:spPr>
            <a:xfrm>
              <a:off x="1156025" y="34963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696;p25">
              <a:extLst>
                <a:ext uri="{FF2B5EF4-FFF2-40B4-BE49-F238E27FC236}">
                  <a16:creationId xmlns:a16="http://schemas.microsoft.com/office/drawing/2014/main" id="{48A4D0E0-99E5-4BE5-80AA-C4682E209415}"/>
                </a:ext>
              </a:extLst>
            </p:cNvPr>
            <p:cNvCxnSpPr/>
            <p:nvPr/>
          </p:nvCxnSpPr>
          <p:spPr>
            <a:xfrm>
              <a:off x="1156025" y="377755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697;p25">
              <a:extLst>
                <a:ext uri="{FF2B5EF4-FFF2-40B4-BE49-F238E27FC236}">
                  <a16:creationId xmlns:a16="http://schemas.microsoft.com/office/drawing/2014/main" id="{F968966E-80ED-451C-97C5-B15E71D84484}"/>
                </a:ext>
              </a:extLst>
            </p:cNvPr>
            <p:cNvCxnSpPr/>
            <p:nvPr/>
          </p:nvCxnSpPr>
          <p:spPr>
            <a:xfrm>
              <a:off x="1156025" y="405877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698;p25">
              <a:extLst>
                <a:ext uri="{FF2B5EF4-FFF2-40B4-BE49-F238E27FC236}">
                  <a16:creationId xmlns:a16="http://schemas.microsoft.com/office/drawing/2014/main" id="{DE7F02AD-699E-428A-B7F6-420F0CA974A2}"/>
                </a:ext>
              </a:extLst>
            </p:cNvPr>
            <p:cNvCxnSpPr/>
            <p:nvPr/>
          </p:nvCxnSpPr>
          <p:spPr>
            <a:xfrm>
              <a:off x="1156025" y="4340000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699;p25">
              <a:extLst>
                <a:ext uri="{FF2B5EF4-FFF2-40B4-BE49-F238E27FC236}">
                  <a16:creationId xmlns:a16="http://schemas.microsoft.com/office/drawing/2014/main" id="{3455A24F-7C16-4106-A493-E8204E784F39}"/>
                </a:ext>
              </a:extLst>
            </p:cNvPr>
            <p:cNvCxnSpPr/>
            <p:nvPr/>
          </p:nvCxnSpPr>
          <p:spPr>
            <a:xfrm>
              <a:off x="1156025" y="4621225"/>
              <a:ext cx="3269400" cy="0"/>
            </a:xfrm>
            <a:prstGeom prst="straightConnector1">
              <a:avLst/>
            </a:prstGeom>
            <a:noFill/>
            <a:ln w="9525" cap="flat" cmpd="sng">
              <a:solidFill>
                <a:srgbClr val="ECECEC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700;p25">
              <a:extLst>
                <a:ext uri="{FF2B5EF4-FFF2-40B4-BE49-F238E27FC236}">
                  <a16:creationId xmlns:a16="http://schemas.microsoft.com/office/drawing/2014/main" id="{F4EC7CAD-2630-4185-B233-99CC8795F03E}"/>
                </a:ext>
              </a:extLst>
            </p:cNvPr>
            <p:cNvCxnSpPr/>
            <p:nvPr/>
          </p:nvCxnSpPr>
          <p:spPr>
            <a:xfrm>
              <a:off x="1156025" y="2665650"/>
              <a:ext cx="0" cy="2212800"/>
            </a:xfrm>
            <a:prstGeom prst="straightConnector1">
              <a:avLst/>
            </a:pr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Google Shape;701;p25">
              <a:extLst>
                <a:ext uri="{FF2B5EF4-FFF2-40B4-BE49-F238E27FC236}">
                  <a16:creationId xmlns:a16="http://schemas.microsoft.com/office/drawing/2014/main" id="{4E87ED14-9E5D-447A-8E39-118763938A35}"/>
                </a:ext>
              </a:extLst>
            </p:cNvPr>
            <p:cNvSpPr/>
            <p:nvPr/>
          </p:nvSpPr>
          <p:spPr>
            <a:xfrm>
              <a:off x="875797" y="4469886"/>
              <a:ext cx="135300" cy="1353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B74A9EC7-C67B-4588-BDC1-4348FB0DA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298" y="5928683"/>
            <a:ext cx="5267401" cy="2523963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7B8E6ECB-831D-4C3B-BE9B-F17922C1DC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6" t="11468" r="25693" b="12802"/>
          <a:stretch/>
        </p:blipFill>
        <p:spPr>
          <a:xfrm>
            <a:off x="276191" y="1366467"/>
            <a:ext cx="6305365" cy="369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50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6833</TotalTime>
  <Words>113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Baby Fly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95</cp:revision>
  <dcterms:created xsi:type="dcterms:W3CDTF">2020-10-06T01:28:29Z</dcterms:created>
  <dcterms:modified xsi:type="dcterms:W3CDTF">2021-06-01T04:51:00Z</dcterms:modified>
</cp:coreProperties>
</file>