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4839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Lunes 31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3000374" y="2212123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EAA70B-4765-4A3F-B38F-AEFCAEE9E141}"/>
              </a:ext>
            </a:extLst>
          </p:cNvPr>
          <p:cNvSpPr txBox="1"/>
          <p:nvPr/>
        </p:nvSpPr>
        <p:spPr>
          <a:xfrm>
            <a:off x="419098" y="6364194"/>
            <a:ext cx="601980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dirty="0"/>
              <a:t>La asistencia de hoy fue de 15 alumnos, hubo una mayor participación. </a:t>
            </a:r>
          </a:p>
          <a:p>
            <a:r>
              <a:rPr lang="es-MX" sz="1700" dirty="0"/>
              <a:t>Se aplicó una actividad del día viernes de la semana anterior, para dar cierre a la semana y reforzar el aprendizaje. </a:t>
            </a:r>
          </a:p>
          <a:p>
            <a:r>
              <a:rPr lang="es-MX" sz="1700" dirty="0"/>
              <a:t>La mayoría de los niños presentes participaron durante la clase, solo un alumno no, debido a que se presentaron fallas en su micrófono. </a:t>
            </a:r>
          </a:p>
          <a:p>
            <a:r>
              <a:rPr lang="es-MX" sz="1700" dirty="0"/>
              <a:t>Considero que esta actividad propició una convivencia armónica entre el grupo, al respetar los turnos y las normas de la clase.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7B8E6ECB-831D-4C3B-BE9B-F17922C1DC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6" t="11468" r="25693" b="12802"/>
          <a:stretch/>
        </p:blipFill>
        <p:spPr>
          <a:xfrm>
            <a:off x="276191" y="1366467"/>
            <a:ext cx="6305365" cy="369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6833</TotalTime>
  <Words>113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Baby Fly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95</cp:revision>
  <dcterms:created xsi:type="dcterms:W3CDTF">2020-10-06T01:28:29Z</dcterms:created>
  <dcterms:modified xsi:type="dcterms:W3CDTF">2021-06-01T04:51:00Z</dcterms:modified>
</cp:coreProperties>
</file>