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282096" y="2167308"/>
            <a:ext cx="6487603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098503" y="6591260"/>
            <a:ext cx="5509698" cy="3206091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164106" y="6563253"/>
            <a:ext cx="554212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</a:t>
            </a:r>
            <a:r>
              <a:rPr lang="es-MX" sz="1600" dirty="0" smtClean="0">
                <a:latin typeface="Ink Free" panose="03080402000500000000" pitchFamily="66" charset="0"/>
              </a:rPr>
              <a:t>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llevo a cabo por medio de un video en la plataforma de Facebook, se trabajo una lectura la cual los alumnos debían escuchar y ver las ilustraciones, al finalizar dibujar detalles de lo que ocurrió en el cuento </a:t>
            </a:r>
            <a:endParaRPr lang="es-MX" sz="1600" dirty="0">
              <a:latin typeface="Ink Free" panose="03080402000500000000" pitchFamily="66" charset="0"/>
            </a:endParaRP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mejora del día de hoy seri</a:t>
            </a:r>
            <a:r>
              <a:rPr lang="es-MX" sz="1600" dirty="0" smtClean="0">
                <a:latin typeface="Ink Free" panose="03080402000500000000" pitchFamily="66" charset="0"/>
              </a:rPr>
              <a:t>a haber contado el cuento para que fuera mas significativo para los alumnos y hacer les preguntas sobre los detalles que dibujaron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y en la evaluación continua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238431" y="231162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31/05/2021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888609" y="2324100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2535941" y="349172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4664539" y="4326548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4764643" y="4042358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3305775" y="36323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8331</TotalTime>
  <Words>144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21</cp:revision>
  <dcterms:created xsi:type="dcterms:W3CDTF">2021-01-13T03:08:37Z</dcterms:created>
  <dcterms:modified xsi:type="dcterms:W3CDTF">2021-06-04T23:33:54Z</dcterms:modified>
</cp:coreProperties>
</file>