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31/05/2021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31/05/2021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31/05/2021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31/05/2021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31/05/2021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31/05/2021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31/05/2021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31/05/2021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31/05/2021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31/05/2021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31/05/2021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31/05/2021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194417" y="1028343"/>
            <a:ext cx="5317759" cy="4801314"/>
          </a:xfrm>
          <a:prstGeom prst="rect">
            <a:avLst/>
          </a:prstGeom>
          <a:noFill/>
        </p:spPr>
        <p:txBody>
          <a:bodyPr wrap="square" rtlCol="0">
            <a:spAutoFit/>
          </a:bodyPr>
          <a:lstStyle/>
          <a:p>
            <a:pPr algn="just"/>
            <a:r>
              <a:rPr lang="es-MX" b="1" dirty="0" smtClean="0">
                <a:latin typeface="Century Gothic" panose="020B0502020202020204" pitchFamily="34" charset="0"/>
              </a:rPr>
              <a:t>Diario</a:t>
            </a:r>
          </a:p>
          <a:p>
            <a:pPr algn="just"/>
            <a:r>
              <a:rPr lang="es-MX" b="1" dirty="0" smtClean="0">
                <a:latin typeface="Century Gothic" panose="020B0502020202020204" pitchFamily="34" charset="0"/>
              </a:rPr>
              <a:t>Día: </a:t>
            </a:r>
            <a:r>
              <a:rPr lang="es-MX" dirty="0" smtClean="0">
                <a:latin typeface="Century Gothic" panose="020B0502020202020204" pitchFamily="34" charset="0"/>
              </a:rPr>
              <a:t>Lunes 31</a:t>
            </a:r>
            <a:r>
              <a:rPr lang="es-MX" dirty="0" smtClean="0">
                <a:latin typeface="Century Gothic" panose="020B0502020202020204" pitchFamily="34" charset="0"/>
              </a:rPr>
              <a:t> </a:t>
            </a:r>
            <a:r>
              <a:rPr lang="es-MX" dirty="0" smtClean="0">
                <a:latin typeface="Century Gothic" panose="020B0502020202020204" pitchFamily="34" charset="0"/>
              </a:rPr>
              <a:t>mayo del 2021 </a:t>
            </a:r>
          </a:p>
          <a:p>
            <a:pPr algn="just"/>
            <a:r>
              <a:rPr lang="es-MX" b="1" dirty="0" smtClean="0">
                <a:latin typeface="Century Gothic" panose="020B0502020202020204" pitchFamily="34" charset="0"/>
              </a:rPr>
              <a:t>Estrategia</a:t>
            </a:r>
            <a:r>
              <a:rPr lang="es-MX" dirty="0" smtClean="0">
                <a:latin typeface="Century Gothic" panose="020B0502020202020204" pitchFamily="34" charset="0"/>
              </a:rPr>
              <a:t>: El día de hoy comenzamos situación de aprendizaje nueva sobre los dinosaurios, la primera actividad fue una charla de introducción al tema donde los alumnos comentaban lo que sabían, la segunda actividad fue un cuento de la historia de los dinosaurios, después el alumno respondió una serie de preguntas sobre lo que había aprendido, para finalizar realizo una actividad de pensamiento matemático donde conto diferentes conjuntos y de 3 opciones identificaba cual era el numero que correspondía a la cantidad total, hasta el momento solamente 7 alumnos han enviado las evidencias de trabajo.   </a:t>
            </a:r>
            <a:endParaRPr lang="es-MX" dirty="0" smtClean="0">
              <a:latin typeface="Century Gothic" panose="020B0502020202020204" pitchFamily="34" charset="0"/>
            </a:endParaRPr>
          </a:p>
        </p:txBody>
      </p:sp>
      <p:pic>
        <p:nvPicPr>
          <p:cNvPr id="1026" name="Picture 2" descr="Descripción no disponible."/>
          <p:cNvPicPr>
            <a:picLocks noChangeAspect="1" noChangeArrowheads="1"/>
          </p:cNvPicPr>
          <p:nvPr/>
        </p:nvPicPr>
        <p:blipFill rotWithShape="1">
          <a:blip r:embed="rId3">
            <a:extLst>
              <a:ext uri="{28A0092B-C50C-407E-A947-70E740481C1C}">
                <a14:useLocalDpi xmlns:a14="http://schemas.microsoft.com/office/drawing/2010/main" val="0"/>
              </a:ext>
            </a:extLst>
          </a:blip>
          <a:srcRect t="10473" b="23730"/>
          <a:stretch/>
        </p:blipFill>
        <p:spPr bwMode="auto">
          <a:xfrm>
            <a:off x="6670715" y="1041406"/>
            <a:ext cx="4300742" cy="48107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608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1846</TotalTime>
  <Words>109</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124</cp:revision>
  <dcterms:created xsi:type="dcterms:W3CDTF">2021-01-12T03:37:15Z</dcterms:created>
  <dcterms:modified xsi:type="dcterms:W3CDTF">2021-06-01T04:19:18Z</dcterms:modified>
</cp:coreProperties>
</file>