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 userDrawn="1">
          <p15:clr>
            <a:srgbClr val="A4A3A4"/>
          </p15:clr>
        </p15:guide>
        <p15:guide id="2" pos="24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00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478" y="36"/>
      </p:cViewPr>
      <p:guideLst>
        <p:guide orient="horz" pos="3175"/>
        <p:guide pos="24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B971-FB49-4622-BAAD-5E9DFD69C022}" type="datetimeFigureOut">
              <a:rPr lang="es-MX" smtClean="0"/>
              <a:t>31/05/2021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A3BA-B0BC-487E-AADC-F99D138C695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78505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B971-FB49-4622-BAAD-5E9DFD69C022}" type="datetimeFigureOut">
              <a:rPr lang="es-MX" smtClean="0"/>
              <a:t>31/05/2021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A3BA-B0BC-487E-AADC-F99D138C695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09231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B971-FB49-4622-BAAD-5E9DFD69C022}" type="datetimeFigureOut">
              <a:rPr lang="es-MX" smtClean="0"/>
              <a:t>31/05/2021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A3BA-B0BC-487E-AADC-F99D138C695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65072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B971-FB49-4622-BAAD-5E9DFD69C022}" type="datetimeFigureOut">
              <a:rPr lang="es-MX" smtClean="0"/>
              <a:t>31/05/2021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A3BA-B0BC-487E-AADC-F99D138C695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02843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B971-FB49-4622-BAAD-5E9DFD69C022}" type="datetimeFigureOut">
              <a:rPr lang="es-MX" smtClean="0"/>
              <a:t>31/05/2021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A3BA-B0BC-487E-AADC-F99D138C695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5244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B971-FB49-4622-BAAD-5E9DFD69C022}" type="datetimeFigureOut">
              <a:rPr lang="es-MX" smtClean="0"/>
              <a:t>31/05/2021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A3BA-B0BC-487E-AADC-F99D138C695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5845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B971-FB49-4622-BAAD-5E9DFD69C022}" type="datetimeFigureOut">
              <a:rPr lang="es-MX" smtClean="0"/>
              <a:t>31/05/2021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A3BA-B0BC-487E-AADC-F99D138C695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1279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B971-FB49-4622-BAAD-5E9DFD69C022}" type="datetimeFigureOut">
              <a:rPr lang="es-MX" smtClean="0"/>
              <a:t>31/05/2021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A3BA-B0BC-487E-AADC-F99D138C695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1801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B971-FB49-4622-BAAD-5E9DFD69C022}" type="datetimeFigureOut">
              <a:rPr lang="es-MX" smtClean="0"/>
              <a:t>31/05/2021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A3BA-B0BC-487E-AADC-F99D138C695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39803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B971-FB49-4622-BAAD-5E9DFD69C022}" type="datetimeFigureOut">
              <a:rPr lang="es-MX" smtClean="0"/>
              <a:t>31/05/2021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A3BA-B0BC-487E-AADC-F99D138C695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4438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B971-FB49-4622-BAAD-5E9DFD69C022}" type="datetimeFigureOut">
              <a:rPr lang="es-MX" smtClean="0"/>
              <a:t>31/05/2021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A3BA-B0BC-487E-AADC-F99D138C695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12078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CB971-FB49-4622-BAAD-5E9DFD69C022}" type="datetimeFigureOut">
              <a:rPr lang="es-MX" smtClean="0"/>
              <a:t>31/05/2021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EA3BA-B0BC-487E-AADC-F99D138C695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15326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422" y="6989635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318122" y="5839366"/>
            <a:ext cx="6352810" cy="3943099"/>
          </a:xfrm>
          <a:prstGeom prst="roundRect">
            <a:avLst>
              <a:gd name="adj" fmla="val 4217"/>
            </a:avLst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879099" y="1436856"/>
            <a:ext cx="17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31/05/2021</a:t>
            </a:r>
          </a:p>
        </p:txBody>
      </p:sp>
      <p:sp>
        <p:nvSpPr>
          <p:cNvPr id="13" name="Signo de multiplicación 12">
            <a:extLst>
              <a:ext uri="{FF2B5EF4-FFF2-40B4-BE49-F238E27FC236}">
                <a16:creationId xmlns:a16="http://schemas.microsoft.com/office/drawing/2014/main" id="{9B4F683B-67EA-4D82-AC18-924372578478}"/>
              </a:ext>
            </a:extLst>
          </p:cNvPr>
          <p:cNvSpPr/>
          <p:nvPr/>
        </p:nvSpPr>
        <p:spPr>
          <a:xfrm>
            <a:off x="3361938" y="2626140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30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897118" y="4008575"/>
            <a:ext cx="37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3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871470" y="4403748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701E180-92F4-48DE-A2CB-84F997754415}"/>
              </a:ext>
            </a:extLst>
          </p:cNvPr>
          <p:cNvSpPr/>
          <p:nvPr/>
        </p:nvSpPr>
        <p:spPr>
          <a:xfrm>
            <a:off x="1637679" y="6554426"/>
            <a:ext cx="266405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40DF905-D828-45B9-A9EE-DF29680E140B}"/>
              </a:ext>
            </a:extLst>
          </p:cNvPr>
          <p:cNvSpPr txBox="1"/>
          <p:nvPr/>
        </p:nvSpPr>
        <p:spPr>
          <a:xfrm>
            <a:off x="1330464" y="8439015"/>
            <a:ext cx="63395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Artes</a:t>
            </a:r>
          </a:p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Cuentos sonoros  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D6ACF942-E01E-40EE-A611-18A8DDC300A4}"/>
              </a:ext>
            </a:extLst>
          </p:cNvPr>
          <p:cNvSpPr/>
          <p:nvPr/>
        </p:nvSpPr>
        <p:spPr>
          <a:xfrm>
            <a:off x="4775571" y="6554426"/>
            <a:ext cx="266405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A946326-A9E1-4BF7-9152-EA4B7093F931}"/>
              </a:ext>
            </a:extLst>
          </p:cNvPr>
          <p:cNvSpPr/>
          <p:nvPr/>
        </p:nvSpPr>
        <p:spPr>
          <a:xfrm>
            <a:off x="1506804" y="5822636"/>
            <a:ext cx="59581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rgbClr val="00B050"/>
                </a:solidFill>
                <a:latin typeface="Berlin Sans FB" panose="020E0602020502020306" pitchFamily="34" charset="0"/>
              </a:rPr>
              <a:t>Educación socioemocional </a:t>
            </a:r>
          </a:p>
          <a:p>
            <a:pPr algn="ctr"/>
            <a:r>
              <a:rPr lang="es-MX" sz="1200" dirty="0">
                <a:solidFill>
                  <a:srgbClr val="00B050"/>
                </a:solidFill>
                <a:latin typeface="Berlin Sans FB" panose="020E0602020502020306" pitchFamily="34" charset="0"/>
              </a:rPr>
              <a:t>¡Juntos sí podemos! 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2ABA0F4-B91C-468E-A7EF-436660197BF0}"/>
              </a:ext>
            </a:extLst>
          </p:cNvPr>
          <p:cNvSpPr txBox="1"/>
          <p:nvPr/>
        </p:nvSpPr>
        <p:spPr>
          <a:xfrm>
            <a:off x="1318122" y="8854513"/>
            <a:ext cx="6352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Explorar el sonido que hacen algunos objetos.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Contar cuento y hacer lista de los sonidos que escuchaste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Buscar objetos que nos puedan servir para reproducirlos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5F80DD5-62A1-473A-BCEF-7B9A7C0FCC15}"/>
              </a:ext>
            </a:extLst>
          </p:cNvPr>
          <p:cNvSpPr txBox="1"/>
          <p:nvPr/>
        </p:nvSpPr>
        <p:spPr>
          <a:xfrm>
            <a:off x="1324733" y="6252283"/>
            <a:ext cx="63528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Actividades en donde tengan que pedir ayuda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Cuento: ¡Oh, oh, la pelota! - Elisenda Roca y Rocio Bonilla (Minuto 4:15)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¿Qué fue lo que más te gustó? Sin importar la edad, todos podemos ayudar a los demás, cada persona colabora para ayudarlo a bajar la pelota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¿En que otras situaciones podemos ayudarnos unos a otros?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¿Cómo podrías ayudar a una persona..?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Tarjetas con figuras hechas con bloques. Marcar un tiempo según el nivel de complejidad en la reproducción de las tarjetas.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Juegos colaborativos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Lamina. "colaboramos". De mi álbum. Situaciones en las que podemos ayudar a alguien más. ¿Qué observas?, ¿Haz hecho algo así?</a:t>
            </a:r>
          </a:p>
        </p:txBody>
      </p:sp>
      <p:sp>
        <p:nvSpPr>
          <p:cNvPr id="25" name="Signo de multiplicación 24">
            <a:extLst>
              <a:ext uri="{FF2B5EF4-FFF2-40B4-BE49-F238E27FC236}">
                <a16:creationId xmlns:a16="http://schemas.microsoft.com/office/drawing/2014/main" id="{37582812-02E7-4B9D-A455-DAB03386ED49}"/>
              </a:ext>
            </a:extLst>
          </p:cNvPr>
          <p:cNvSpPr/>
          <p:nvPr/>
        </p:nvSpPr>
        <p:spPr>
          <a:xfrm>
            <a:off x="4035048" y="2786267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</p:spTree>
    <p:extLst>
      <p:ext uri="{BB962C8B-B14F-4D97-AF65-F5344CB8AC3E}">
        <p14:creationId xmlns:p14="http://schemas.microsoft.com/office/powerpoint/2010/main" val="3355662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214</Words>
  <Application>Microsoft Office PowerPoint</Application>
  <PresentationFormat>Personalizado</PresentationFormat>
  <Paragraphs>35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7</cp:revision>
  <dcterms:created xsi:type="dcterms:W3CDTF">2021-06-01T03:30:24Z</dcterms:created>
  <dcterms:modified xsi:type="dcterms:W3CDTF">2021-06-01T04:27:43Z</dcterms:modified>
</cp:coreProperties>
</file>