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7920038" cy="10080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75" userDrawn="1">
          <p15:clr>
            <a:srgbClr val="A4A3A4"/>
          </p15:clr>
        </p15:guide>
        <p15:guide id="2" pos="249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00" autoAdjust="0"/>
    <p:restoredTop sz="94660"/>
  </p:normalViewPr>
  <p:slideViewPr>
    <p:cSldViewPr snapToGrid="0" showGuides="1">
      <p:cViewPr>
        <p:scale>
          <a:sx n="50" d="100"/>
          <a:sy n="50" d="100"/>
        </p:scale>
        <p:origin x="2478" y="36"/>
      </p:cViewPr>
      <p:guideLst>
        <p:guide orient="horz" pos="3175"/>
        <p:guide pos="249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4003" y="1649770"/>
            <a:ext cx="6732032" cy="3509551"/>
          </a:xfrm>
        </p:spPr>
        <p:txBody>
          <a:bodyPr anchor="b"/>
          <a:lstStyle>
            <a:lvl1pPr algn="ctr">
              <a:defRPr sz="519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005" y="5294662"/>
            <a:ext cx="5940029" cy="2433817"/>
          </a:xfrm>
        </p:spPr>
        <p:txBody>
          <a:bodyPr/>
          <a:lstStyle>
            <a:lvl1pPr marL="0" indent="0" algn="ctr">
              <a:buNone/>
              <a:defRPr sz="2079"/>
            </a:lvl1pPr>
            <a:lvl2pPr marL="395981" indent="0" algn="ctr">
              <a:buNone/>
              <a:defRPr sz="1732"/>
            </a:lvl2pPr>
            <a:lvl3pPr marL="791962" indent="0" algn="ctr">
              <a:buNone/>
              <a:defRPr sz="1559"/>
            </a:lvl3pPr>
            <a:lvl4pPr marL="1187943" indent="0" algn="ctr">
              <a:buNone/>
              <a:defRPr sz="1386"/>
            </a:lvl4pPr>
            <a:lvl5pPr marL="1583924" indent="0" algn="ctr">
              <a:buNone/>
              <a:defRPr sz="1386"/>
            </a:lvl5pPr>
            <a:lvl6pPr marL="1979905" indent="0" algn="ctr">
              <a:buNone/>
              <a:defRPr sz="1386"/>
            </a:lvl6pPr>
            <a:lvl7pPr marL="2375886" indent="0" algn="ctr">
              <a:buNone/>
              <a:defRPr sz="1386"/>
            </a:lvl7pPr>
            <a:lvl8pPr marL="2771866" indent="0" algn="ctr">
              <a:buNone/>
              <a:defRPr sz="1386"/>
            </a:lvl8pPr>
            <a:lvl9pPr marL="3167847" indent="0" algn="ctr">
              <a:buNone/>
              <a:defRPr sz="1386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CB971-FB49-4622-BAAD-5E9DFD69C022}" type="datetimeFigureOut">
              <a:rPr lang="es-MX" smtClean="0"/>
              <a:t>31/05/2021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EA3BA-B0BC-487E-AADC-F99D138C695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78505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CB971-FB49-4622-BAAD-5E9DFD69C022}" type="datetimeFigureOut">
              <a:rPr lang="es-MX" smtClean="0"/>
              <a:t>31/05/2021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EA3BA-B0BC-487E-AADC-F99D138C695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09231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67778" y="536700"/>
            <a:ext cx="1707758" cy="854286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4503" y="536700"/>
            <a:ext cx="5024274" cy="854286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CB971-FB49-4622-BAAD-5E9DFD69C022}" type="datetimeFigureOut">
              <a:rPr lang="es-MX" smtClean="0"/>
              <a:t>31/05/2021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EA3BA-B0BC-487E-AADC-F99D138C695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65072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CB971-FB49-4622-BAAD-5E9DFD69C022}" type="datetimeFigureOut">
              <a:rPr lang="es-MX" smtClean="0"/>
              <a:t>31/05/2021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EA3BA-B0BC-487E-AADC-F99D138C695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02843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378" y="2513159"/>
            <a:ext cx="6831033" cy="4193259"/>
          </a:xfrm>
        </p:spPr>
        <p:txBody>
          <a:bodyPr anchor="b"/>
          <a:lstStyle>
            <a:lvl1pPr>
              <a:defRPr sz="519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378" y="6746088"/>
            <a:ext cx="6831033" cy="2205136"/>
          </a:xfrm>
        </p:spPr>
        <p:txBody>
          <a:bodyPr/>
          <a:lstStyle>
            <a:lvl1pPr marL="0" indent="0">
              <a:buNone/>
              <a:defRPr sz="2079">
                <a:solidFill>
                  <a:schemeClr val="tx1"/>
                </a:solidFill>
              </a:defRPr>
            </a:lvl1pPr>
            <a:lvl2pPr marL="395981" indent="0">
              <a:buNone/>
              <a:defRPr sz="1732">
                <a:solidFill>
                  <a:schemeClr val="tx1">
                    <a:tint val="75000"/>
                  </a:schemeClr>
                </a:solidFill>
              </a:defRPr>
            </a:lvl2pPr>
            <a:lvl3pPr marL="791962" indent="0">
              <a:buNone/>
              <a:defRPr sz="1559">
                <a:solidFill>
                  <a:schemeClr val="tx1">
                    <a:tint val="75000"/>
                  </a:schemeClr>
                </a:solidFill>
              </a:defRPr>
            </a:lvl3pPr>
            <a:lvl4pPr marL="1187943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4pPr>
            <a:lvl5pPr marL="1583924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5pPr>
            <a:lvl6pPr marL="1979905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6pPr>
            <a:lvl7pPr marL="2375886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7pPr>
            <a:lvl8pPr marL="2771866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8pPr>
            <a:lvl9pPr marL="3167847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CB971-FB49-4622-BAAD-5E9DFD69C022}" type="datetimeFigureOut">
              <a:rPr lang="es-MX" smtClean="0"/>
              <a:t>31/05/2021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EA3BA-B0BC-487E-AADC-F99D138C695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52440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4503" y="2683500"/>
            <a:ext cx="3366016" cy="639606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9519" y="2683500"/>
            <a:ext cx="3366016" cy="639606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CB971-FB49-4622-BAAD-5E9DFD69C022}" type="datetimeFigureOut">
              <a:rPr lang="es-MX" smtClean="0"/>
              <a:t>31/05/2021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EA3BA-B0BC-487E-AADC-F99D138C695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58457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536702"/>
            <a:ext cx="6831033" cy="194845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5535" y="2471154"/>
            <a:ext cx="3350547" cy="1211074"/>
          </a:xfrm>
        </p:spPr>
        <p:txBody>
          <a:bodyPr anchor="b"/>
          <a:lstStyle>
            <a:lvl1pPr marL="0" indent="0">
              <a:buNone/>
              <a:defRPr sz="2079" b="1"/>
            </a:lvl1pPr>
            <a:lvl2pPr marL="395981" indent="0">
              <a:buNone/>
              <a:defRPr sz="1732" b="1"/>
            </a:lvl2pPr>
            <a:lvl3pPr marL="791962" indent="0">
              <a:buNone/>
              <a:defRPr sz="1559" b="1"/>
            </a:lvl3pPr>
            <a:lvl4pPr marL="1187943" indent="0">
              <a:buNone/>
              <a:defRPr sz="1386" b="1"/>
            </a:lvl4pPr>
            <a:lvl5pPr marL="1583924" indent="0">
              <a:buNone/>
              <a:defRPr sz="1386" b="1"/>
            </a:lvl5pPr>
            <a:lvl6pPr marL="1979905" indent="0">
              <a:buNone/>
              <a:defRPr sz="1386" b="1"/>
            </a:lvl6pPr>
            <a:lvl7pPr marL="2375886" indent="0">
              <a:buNone/>
              <a:defRPr sz="1386" b="1"/>
            </a:lvl7pPr>
            <a:lvl8pPr marL="2771866" indent="0">
              <a:buNone/>
              <a:defRPr sz="1386" b="1"/>
            </a:lvl8pPr>
            <a:lvl9pPr marL="3167847" indent="0">
              <a:buNone/>
              <a:defRPr sz="1386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5535" y="3682228"/>
            <a:ext cx="3350547" cy="541600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09520" y="2471154"/>
            <a:ext cx="3367048" cy="1211074"/>
          </a:xfrm>
        </p:spPr>
        <p:txBody>
          <a:bodyPr anchor="b"/>
          <a:lstStyle>
            <a:lvl1pPr marL="0" indent="0">
              <a:buNone/>
              <a:defRPr sz="2079" b="1"/>
            </a:lvl1pPr>
            <a:lvl2pPr marL="395981" indent="0">
              <a:buNone/>
              <a:defRPr sz="1732" b="1"/>
            </a:lvl2pPr>
            <a:lvl3pPr marL="791962" indent="0">
              <a:buNone/>
              <a:defRPr sz="1559" b="1"/>
            </a:lvl3pPr>
            <a:lvl4pPr marL="1187943" indent="0">
              <a:buNone/>
              <a:defRPr sz="1386" b="1"/>
            </a:lvl4pPr>
            <a:lvl5pPr marL="1583924" indent="0">
              <a:buNone/>
              <a:defRPr sz="1386" b="1"/>
            </a:lvl5pPr>
            <a:lvl6pPr marL="1979905" indent="0">
              <a:buNone/>
              <a:defRPr sz="1386" b="1"/>
            </a:lvl6pPr>
            <a:lvl7pPr marL="2375886" indent="0">
              <a:buNone/>
              <a:defRPr sz="1386" b="1"/>
            </a:lvl7pPr>
            <a:lvl8pPr marL="2771866" indent="0">
              <a:buNone/>
              <a:defRPr sz="1386" b="1"/>
            </a:lvl8pPr>
            <a:lvl9pPr marL="3167847" indent="0">
              <a:buNone/>
              <a:defRPr sz="1386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09520" y="3682228"/>
            <a:ext cx="3367048" cy="541600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CB971-FB49-4622-BAAD-5E9DFD69C022}" type="datetimeFigureOut">
              <a:rPr lang="es-MX" smtClean="0"/>
              <a:t>31/05/2021</a:t>
            </a:fld>
            <a:endParaRPr lang="es-MX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EA3BA-B0BC-487E-AADC-F99D138C695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12794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CB971-FB49-4622-BAAD-5E9DFD69C022}" type="datetimeFigureOut">
              <a:rPr lang="es-MX" smtClean="0"/>
              <a:t>31/05/2021</a:t>
            </a:fld>
            <a:endParaRPr lang="es-MX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EA3BA-B0BC-487E-AADC-F99D138C695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18018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CB971-FB49-4622-BAAD-5E9DFD69C022}" type="datetimeFigureOut">
              <a:rPr lang="es-MX" smtClean="0"/>
              <a:t>31/05/2021</a:t>
            </a:fld>
            <a:endParaRPr lang="es-MX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EA3BA-B0BC-487E-AADC-F99D138C695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39803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672042"/>
            <a:ext cx="2554418" cy="2352146"/>
          </a:xfrm>
        </p:spPr>
        <p:txBody>
          <a:bodyPr anchor="b"/>
          <a:lstStyle>
            <a:lvl1pPr>
              <a:defRPr sz="277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7048" y="1451426"/>
            <a:ext cx="4009519" cy="7163777"/>
          </a:xfrm>
        </p:spPr>
        <p:txBody>
          <a:bodyPr/>
          <a:lstStyle>
            <a:lvl1pPr>
              <a:defRPr sz="2772"/>
            </a:lvl1pPr>
            <a:lvl2pPr>
              <a:defRPr sz="2425"/>
            </a:lvl2pPr>
            <a:lvl3pPr>
              <a:defRPr sz="2079"/>
            </a:lvl3pPr>
            <a:lvl4pPr>
              <a:defRPr sz="1732"/>
            </a:lvl4pPr>
            <a:lvl5pPr>
              <a:defRPr sz="1732"/>
            </a:lvl5pPr>
            <a:lvl6pPr>
              <a:defRPr sz="1732"/>
            </a:lvl6pPr>
            <a:lvl7pPr>
              <a:defRPr sz="1732"/>
            </a:lvl7pPr>
            <a:lvl8pPr>
              <a:defRPr sz="1732"/>
            </a:lvl8pPr>
            <a:lvl9pPr>
              <a:defRPr sz="1732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5534" y="3024188"/>
            <a:ext cx="2554418" cy="5602681"/>
          </a:xfrm>
        </p:spPr>
        <p:txBody>
          <a:bodyPr/>
          <a:lstStyle>
            <a:lvl1pPr marL="0" indent="0">
              <a:buNone/>
              <a:defRPr sz="1386"/>
            </a:lvl1pPr>
            <a:lvl2pPr marL="395981" indent="0">
              <a:buNone/>
              <a:defRPr sz="1213"/>
            </a:lvl2pPr>
            <a:lvl3pPr marL="791962" indent="0">
              <a:buNone/>
              <a:defRPr sz="1039"/>
            </a:lvl3pPr>
            <a:lvl4pPr marL="1187943" indent="0">
              <a:buNone/>
              <a:defRPr sz="866"/>
            </a:lvl4pPr>
            <a:lvl5pPr marL="1583924" indent="0">
              <a:buNone/>
              <a:defRPr sz="866"/>
            </a:lvl5pPr>
            <a:lvl6pPr marL="1979905" indent="0">
              <a:buNone/>
              <a:defRPr sz="866"/>
            </a:lvl6pPr>
            <a:lvl7pPr marL="2375886" indent="0">
              <a:buNone/>
              <a:defRPr sz="866"/>
            </a:lvl7pPr>
            <a:lvl8pPr marL="2771866" indent="0">
              <a:buNone/>
              <a:defRPr sz="866"/>
            </a:lvl8pPr>
            <a:lvl9pPr marL="3167847" indent="0">
              <a:buNone/>
              <a:defRPr sz="866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CB971-FB49-4622-BAAD-5E9DFD69C022}" type="datetimeFigureOut">
              <a:rPr lang="es-MX" smtClean="0"/>
              <a:t>31/05/2021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EA3BA-B0BC-487E-AADC-F99D138C695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44389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672042"/>
            <a:ext cx="2554418" cy="2352146"/>
          </a:xfrm>
        </p:spPr>
        <p:txBody>
          <a:bodyPr anchor="b"/>
          <a:lstStyle>
            <a:lvl1pPr>
              <a:defRPr sz="277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67048" y="1451426"/>
            <a:ext cx="4009519" cy="7163777"/>
          </a:xfrm>
        </p:spPr>
        <p:txBody>
          <a:bodyPr anchor="t"/>
          <a:lstStyle>
            <a:lvl1pPr marL="0" indent="0">
              <a:buNone/>
              <a:defRPr sz="2772"/>
            </a:lvl1pPr>
            <a:lvl2pPr marL="395981" indent="0">
              <a:buNone/>
              <a:defRPr sz="2425"/>
            </a:lvl2pPr>
            <a:lvl3pPr marL="791962" indent="0">
              <a:buNone/>
              <a:defRPr sz="2079"/>
            </a:lvl3pPr>
            <a:lvl4pPr marL="1187943" indent="0">
              <a:buNone/>
              <a:defRPr sz="1732"/>
            </a:lvl4pPr>
            <a:lvl5pPr marL="1583924" indent="0">
              <a:buNone/>
              <a:defRPr sz="1732"/>
            </a:lvl5pPr>
            <a:lvl6pPr marL="1979905" indent="0">
              <a:buNone/>
              <a:defRPr sz="1732"/>
            </a:lvl6pPr>
            <a:lvl7pPr marL="2375886" indent="0">
              <a:buNone/>
              <a:defRPr sz="1732"/>
            </a:lvl7pPr>
            <a:lvl8pPr marL="2771866" indent="0">
              <a:buNone/>
              <a:defRPr sz="1732"/>
            </a:lvl8pPr>
            <a:lvl9pPr marL="3167847" indent="0">
              <a:buNone/>
              <a:defRPr sz="1732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5534" y="3024188"/>
            <a:ext cx="2554418" cy="5602681"/>
          </a:xfrm>
        </p:spPr>
        <p:txBody>
          <a:bodyPr/>
          <a:lstStyle>
            <a:lvl1pPr marL="0" indent="0">
              <a:buNone/>
              <a:defRPr sz="1386"/>
            </a:lvl1pPr>
            <a:lvl2pPr marL="395981" indent="0">
              <a:buNone/>
              <a:defRPr sz="1213"/>
            </a:lvl2pPr>
            <a:lvl3pPr marL="791962" indent="0">
              <a:buNone/>
              <a:defRPr sz="1039"/>
            </a:lvl3pPr>
            <a:lvl4pPr marL="1187943" indent="0">
              <a:buNone/>
              <a:defRPr sz="866"/>
            </a:lvl4pPr>
            <a:lvl5pPr marL="1583924" indent="0">
              <a:buNone/>
              <a:defRPr sz="866"/>
            </a:lvl5pPr>
            <a:lvl6pPr marL="1979905" indent="0">
              <a:buNone/>
              <a:defRPr sz="866"/>
            </a:lvl6pPr>
            <a:lvl7pPr marL="2375886" indent="0">
              <a:buNone/>
              <a:defRPr sz="866"/>
            </a:lvl7pPr>
            <a:lvl8pPr marL="2771866" indent="0">
              <a:buNone/>
              <a:defRPr sz="866"/>
            </a:lvl8pPr>
            <a:lvl9pPr marL="3167847" indent="0">
              <a:buNone/>
              <a:defRPr sz="866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CB971-FB49-4622-BAAD-5E9DFD69C022}" type="datetimeFigureOut">
              <a:rPr lang="es-MX" smtClean="0"/>
              <a:t>31/05/2021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EA3BA-B0BC-487E-AADC-F99D138C695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12078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4503" y="536702"/>
            <a:ext cx="6831033" cy="1948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4503" y="2683500"/>
            <a:ext cx="6831033" cy="639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4502" y="9343248"/>
            <a:ext cx="1782009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CB971-FB49-4622-BAAD-5E9DFD69C022}" type="datetimeFigureOut">
              <a:rPr lang="es-MX" smtClean="0"/>
              <a:t>31/05/2021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23513" y="9343248"/>
            <a:ext cx="2673013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93527" y="9343248"/>
            <a:ext cx="1782009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EA3BA-B0BC-487E-AADC-F99D138C695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15326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91962" rtl="0" eaLnBrk="1" latinLnBrk="0" hangingPunct="1">
        <a:lnSpc>
          <a:spcPct val="90000"/>
        </a:lnSpc>
        <a:spcBef>
          <a:spcPct val="0"/>
        </a:spcBef>
        <a:buNone/>
        <a:defRPr sz="381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7990" indent="-197990" algn="l" defTabSz="791962" rtl="0" eaLnBrk="1" latinLnBrk="0" hangingPunct="1">
        <a:lnSpc>
          <a:spcPct val="90000"/>
        </a:lnSpc>
        <a:spcBef>
          <a:spcPts val="866"/>
        </a:spcBef>
        <a:buFont typeface="Arial" panose="020B0604020202020204" pitchFamily="34" charset="0"/>
        <a:buChar char="•"/>
        <a:defRPr sz="2425" kern="1200">
          <a:solidFill>
            <a:schemeClr val="tx1"/>
          </a:solidFill>
          <a:latin typeface="+mn-lt"/>
          <a:ea typeface="+mn-ea"/>
          <a:cs typeface="+mn-cs"/>
        </a:defRPr>
      </a:lvl1pPr>
      <a:lvl2pPr marL="593971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2pPr>
      <a:lvl3pPr marL="989952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732" kern="1200">
          <a:solidFill>
            <a:schemeClr val="tx1"/>
          </a:solidFill>
          <a:latin typeface="+mn-lt"/>
          <a:ea typeface="+mn-ea"/>
          <a:cs typeface="+mn-cs"/>
        </a:defRPr>
      </a:lvl3pPr>
      <a:lvl4pPr marL="1385933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4pPr>
      <a:lvl5pPr marL="1781914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5pPr>
      <a:lvl6pPr marL="2177895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6pPr>
      <a:lvl7pPr marL="2573876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7pPr>
      <a:lvl8pPr marL="2969857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8pPr>
      <a:lvl9pPr marL="3365838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1pPr>
      <a:lvl2pPr marL="395981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2pPr>
      <a:lvl3pPr marL="791962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3pPr>
      <a:lvl4pPr marL="1187943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4pPr>
      <a:lvl5pPr marL="1583924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5pPr>
      <a:lvl6pPr marL="1979905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6pPr>
      <a:lvl7pPr marL="2375886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7pPr>
      <a:lvl8pPr marL="2771866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8pPr>
      <a:lvl9pPr marL="3167847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F5D5603C-13B0-47CB-87A7-911976505E4A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1282270" y="1168073"/>
            <a:ext cx="6457586" cy="685055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A4864214-8F64-4B83-A5DE-92592901AB2D}"/>
              </a:ext>
            </a:extLst>
          </p:cNvPr>
          <p:cNvSpPr/>
          <p:nvPr/>
        </p:nvSpPr>
        <p:spPr>
          <a:xfrm>
            <a:off x="312131" y="194698"/>
            <a:ext cx="3654205" cy="5672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14982" indent="-314982">
              <a:buFont typeface="Wingdings" panose="05000000000000000000" pitchFamily="2" charset="2"/>
              <a:buChar char="Ø"/>
            </a:pPr>
            <a:r>
              <a:rPr lang="es-MX" sz="3086" dirty="0">
                <a:solidFill>
                  <a:schemeClr val="accent1"/>
                </a:solidFill>
                <a:latin typeface="Ink Free" panose="03080402000500000000" pitchFamily="66" charset="0"/>
              </a:rPr>
              <a:t>Diario de la alumna</a:t>
            </a:r>
            <a:endParaRPr lang="es-MX" sz="3086" dirty="0">
              <a:solidFill>
                <a:schemeClr val="accent1"/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E30FF41B-9B3F-4FA2-9299-43298DB9BACA}"/>
              </a:ext>
            </a:extLst>
          </p:cNvPr>
          <p:cNvSpPr txBox="1"/>
          <p:nvPr/>
        </p:nvSpPr>
        <p:spPr>
          <a:xfrm>
            <a:off x="312130" y="717371"/>
            <a:ext cx="3622402" cy="131369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s-MX" sz="1984" dirty="0"/>
          </a:p>
          <a:p>
            <a:pPr algn="ctr"/>
            <a:endParaRPr lang="es-MX" sz="1984" dirty="0"/>
          </a:p>
          <a:p>
            <a:pPr algn="ctr"/>
            <a:endParaRPr lang="es-MX" sz="1984" dirty="0"/>
          </a:p>
          <a:p>
            <a:pPr algn="ctr"/>
            <a:endParaRPr lang="es-MX" sz="1984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EE1E30FC-BE54-4826-9475-239779B5B4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6422" y="6989635"/>
            <a:ext cx="1186019" cy="2896292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2F8060AB-7111-4017-88B0-763536F4DFBB}"/>
              </a:ext>
            </a:extLst>
          </p:cNvPr>
          <p:cNvSpPr txBox="1"/>
          <p:nvPr/>
        </p:nvSpPr>
        <p:spPr>
          <a:xfrm>
            <a:off x="4307085" y="109881"/>
            <a:ext cx="3518009" cy="1313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984" b="1" dirty="0">
                <a:latin typeface="Ink Free" panose="03080402000500000000" pitchFamily="66" charset="0"/>
              </a:rPr>
              <a:t>La asistencia las jornadas de práctica se corroborara con la actividad de entrega de diario a diario en escuela en red .</a:t>
            </a:r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BF03A648-E19F-4915-87A9-6D2BC0412280}"/>
              </a:ext>
            </a:extLst>
          </p:cNvPr>
          <p:cNvSpPr/>
          <p:nvPr/>
        </p:nvSpPr>
        <p:spPr>
          <a:xfrm>
            <a:off x="1318122" y="5839366"/>
            <a:ext cx="6352810" cy="3943099"/>
          </a:xfrm>
          <a:prstGeom prst="roundRect">
            <a:avLst>
              <a:gd name="adj" fmla="val 4217"/>
            </a:avLst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984" dirty="0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DE7D9CD1-1E57-4568-B83A-9669B52643D8}"/>
              </a:ext>
            </a:extLst>
          </p:cNvPr>
          <p:cNvSpPr/>
          <p:nvPr/>
        </p:nvSpPr>
        <p:spPr>
          <a:xfrm>
            <a:off x="179575" y="772900"/>
            <a:ext cx="377825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MX" b="1" dirty="0">
                <a:solidFill>
                  <a:srgbClr val="0070C0"/>
                </a:solidFill>
                <a:latin typeface="Ink Free" panose="03080402000500000000" pitchFamily="66" charset="0"/>
              </a:rPr>
              <a:t>Jardín de niños Ramón G. Bonfil</a:t>
            </a:r>
          </a:p>
          <a:p>
            <a:pPr algn="ctr"/>
            <a:r>
              <a:rPr lang="es-MX" b="1" dirty="0">
                <a:solidFill>
                  <a:srgbClr val="0070C0"/>
                </a:solidFill>
                <a:latin typeface="Ink Free" panose="03080402000500000000" pitchFamily="66" charset="0"/>
              </a:rPr>
              <a:t>2° y 3° B</a:t>
            </a:r>
          </a:p>
          <a:p>
            <a:pPr algn="ctr"/>
            <a:r>
              <a:rPr lang="es-MX" b="1" dirty="0">
                <a:solidFill>
                  <a:srgbClr val="0070C0"/>
                </a:solidFill>
                <a:latin typeface="Ink Free" panose="03080402000500000000" pitchFamily="66" charset="0"/>
              </a:rPr>
              <a:t>Educadora practicante: Belén Zapata Castillo 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75769379-B2AD-4AD9-AEAA-F65BD3C27A6B}"/>
              </a:ext>
            </a:extLst>
          </p:cNvPr>
          <p:cNvSpPr/>
          <p:nvPr/>
        </p:nvSpPr>
        <p:spPr>
          <a:xfrm rot="21416216">
            <a:off x="5879099" y="1436856"/>
            <a:ext cx="17840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dirty="0">
                <a:latin typeface="Berlin Sans FB" panose="020E0602020502020306" pitchFamily="34" charset="0"/>
              </a:rPr>
              <a:t>31/05/2021</a:t>
            </a:r>
          </a:p>
        </p:txBody>
      </p:sp>
      <p:sp>
        <p:nvSpPr>
          <p:cNvPr id="13" name="Signo de multiplicación 12">
            <a:extLst>
              <a:ext uri="{FF2B5EF4-FFF2-40B4-BE49-F238E27FC236}">
                <a16:creationId xmlns:a16="http://schemas.microsoft.com/office/drawing/2014/main" id="{9B4F683B-67EA-4D82-AC18-924372578478}"/>
              </a:ext>
            </a:extLst>
          </p:cNvPr>
          <p:cNvSpPr/>
          <p:nvPr/>
        </p:nvSpPr>
        <p:spPr>
          <a:xfrm>
            <a:off x="3361938" y="2626140"/>
            <a:ext cx="266681" cy="27097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00" dirty="0"/>
          </a:p>
        </p:txBody>
      </p:sp>
      <p:sp>
        <p:nvSpPr>
          <p:cNvPr id="16" name="Signo de multiplicación 15">
            <a:extLst>
              <a:ext uri="{FF2B5EF4-FFF2-40B4-BE49-F238E27FC236}">
                <a16:creationId xmlns:a16="http://schemas.microsoft.com/office/drawing/2014/main" id="{FCDE360B-A831-474D-B2C4-2CF27B8F51FF}"/>
              </a:ext>
            </a:extLst>
          </p:cNvPr>
          <p:cNvSpPr/>
          <p:nvPr/>
        </p:nvSpPr>
        <p:spPr>
          <a:xfrm>
            <a:off x="5425220" y="3257625"/>
            <a:ext cx="266681" cy="27097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00" dirty="0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095723EB-62FC-4D09-A30E-A76084042566}"/>
              </a:ext>
            </a:extLst>
          </p:cNvPr>
          <p:cNvSpPr txBox="1"/>
          <p:nvPr/>
        </p:nvSpPr>
        <p:spPr>
          <a:xfrm>
            <a:off x="6707826" y="4902502"/>
            <a:ext cx="7572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>
                <a:latin typeface="Berlin Sans FB" panose="020E0602020502020306" pitchFamily="34" charset="0"/>
              </a:rPr>
              <a:t>30</a:t>
            </a: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B1221EFD-E84F-4E31-8F5F-94BC6FAA5E09}"/>
              </a:ext>
            </a:extLst>
          </p:cNvPr>
          <p:cNvSpPr/>
          <p:nvPr/>
        </p:nvSpPr>
        <p:spPr>
          <a:xfrm>
            <a:off x="6897118" y="4008575"/>
            <a:ext cx="3786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3200" dirty="0">
                <a:latin typeface="Berlin Sans FB" panose="020E0602020502020306" pitchFamily="34" charset="0"/>
              </a:rPr>
              <a:t>3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441D1DCF-5762-4A14-81C7-B4A56C46B654}"/>
              </a:ext>
            </a:extLst>
          </p:cNvPr>
          <p:cNvSpPr/>
          <p:nvPr/>
        </p:nvSpPr>
        <p:spPr>
          <a:xfrm>
            <a:off x="6871470" y="4403748"/>
            <a:ext cx="4299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3200" dirty="0">
                <a:latin typeface="Berlin Sans FB" panose="020E0602020502020306" pitchFamily="34" charset="0"/>
              </a:rPr>
              <a:t>0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D701E180-92F4-48DE-A2CB-84F997754415}"/>
              </a:ext>
            </a:extLst>
          </p:cNvPr>
          <p:cNvSpPr/>
          <p:nvPr/>
        </p:nvSpPr>
        <p:spPr>
          <a:xfrm>
            <a:off x="1637679" y="6554426"/>
            <a:ext cx="2664050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MX" sz="1100" dirty="0">
              <a:latin typeface="Berlin Sans FB" panose="020E0602020502020306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MX" sz="1100" dirty="0">
              <a:latin typeface="Berlin Sans FB" panose="020E0602020502020306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MX" sz="1100" dirty="0">
              <a:latin typeface="Berlin Sans FB" panose="020E0602020502020306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MX" sz="1100" dirty="0">
              <a:latin typeface="Berlin Sans FB" panose="020E0602020502020306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MX" sz="1100" dirty="0">
              <a:latin typeface="Berlin Sans FB" panose="020E0602020502020306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MX" sz="1100" dirty="0">
              <a:latin typeface="Berlin Sans FB" panose="020E0602020502020306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MX" sz="1100" dirty="0">
              <a:latin typeface="Berlin Sans FB" panose="020E0602020502020306" pitchFamily="34" charset="0"/>
            </a:endParaRP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E40DF905-D828-45B9-A9EE-DF29680E140B}"/>
              </a:ext>
            </a:extLst>
          </p:cNvPr>
          <p:cNvSpPr txBox="1"/>
          <p:nvPr/>
        </p:nvSpPr>
        <p:spPr>
          <a:xfrm>
            <a:off x="1330464" y="8439015"/>
            <a:ext cx="633958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dirty="0">
                <a:solidFill>
                  <a:schemeClr val="accent1"/>
                </a:solidFill>
                <a:latin typeface="Berlin Sans FB" panose="020E0602020502020306" pitchFamily="34" charset="0"/>
              </a:rPr>
              <a:t>Artes</a:t>
            </a:r>
          </a:p>
          <a:p>
            <a:pPr algn="ctr"/>
            <a:r>
              <a:rPr lang="es-MX" sz="1050" dirty="0">
                <a:solidFill>
                  <a:schemeClr val="accent1"/>
                </a:solidFill>
                <a:latin typeface="Berlin Sans FB" panose="020E0602020502020306" pitchFamily="34" charset="0"/>
              </a:rPr>
              <a:t>Cuentos sonoros  </a:t>
            </a: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D6ACF942-E01E-40EE-A611-18A8DDC300A4}"/>
              </a:ext>
            </a:extLst>
          </p:cNvPr>
          <p:cNvSpPr/>
          <p:nvPr/>
        </p:nvSpPr>
        <p:spPr>
          <a:xfrm>
            <a:off x="4775571" y="6554426"/>
            <a:ext cx="266405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MX" sz="1100" dirty="0">
              <a:latin typeface="Berlin Sans FB" panose="020E0602020502020306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MX" sz="1100" dirty="0">
              <a:latin typeface="Berlin Sans FB" panose="020E0602020502020306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MX" sz="1100" dirty="0">
              <a:latin typeface="Berlin Sans FB" panose="020E0602020502020306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MX" sz="1100" dirty="0">
              <a:latin typeface="Berlin Sans FB" panose="020E0602020502020306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MX" sz="1100" dirty="0">
              <a:latin typeface="Berlin Sans FB" panose="020E0602020502020306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MX" sz="1100" dirty="0">
              <a:latin typeface="Berlin Sans FB" panose="020E0602020502020306" pitchFamily="34" charset="0"/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6A946326-A9E1-4BF7-9152-EA4B7093F931}"/>
              </a:ext>
            </a:extLst>
          </p:cNvPr>
          <p:cNvSpPr/>
          <p:nvPr/>
        </p:nvSpPr>
        <p:spPr>
          <a:xfrm>
            <a:off x="1506804" y="5822636"/>
            <a:ext cx="59581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200" dirty="0">
                <a:solidFill>
                  <a:srgbClr val="00B050"/>
                </a:solidFill>
                <a:latin typeface="Berlin Sans FB" panose="020E0602020502020306" pitchFamily="34" charset="0"/>
              </a:rPr>
              <a:t>Educación socioemocional </a:t>
            </a:r>
          </a:p>
          <a:p>
            <a:pPr algn="ctr"/>
            <a:r>
              <a:rPr lang="es-MX" sz="1200" dirty="0">
                <a:solidFill>
                  <a:srgbClr val="00B050"/>
                </a:solidFill>
                <a:latin typeface="Berlin Sans FB" panose="020E0602020502020306" pitchFamily="34" charset="0"/>
              </a:rPr>
              <a:t>¡Juntos sí podemos!  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32ABA0F4-B91C-468E-A7EF-436660197BF0}"/>
              </a:ext>
            </a:extLst>
          </p:cNvPr>
          <p:cNvSpPr txBox="1"/>
          <p:nvPr/>
        </p:nvSpPr>
        <p:spPr>
          <a:xfrm>
            <a:off x="1318122" y="8854513"/>
            <a:ext cx="63528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>
                <a:latin typeface="Berlin Sans FB" panose="020E0602020502020306" pitchFamily="34" charset="0"/>
              </a:rPr>
              <a:t>Explorar el sonido que hacen algunos objetos.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>
                <a:latin typeface="Berlin Sans FB" panose="020E0602020502020306" pitchFamily="34" charset="0"/>
              </a:rPr>
              <a:t>Contar cuento y hacer lista de los sonidos que escuchaste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>
                <a:latin typeface="Berlin Sans FB" panose="020E0602020502020306" pitchFamily="34" charset="0"/>
              </a:rPr>
              <a:t>Buscar objetos que nos puedan servir para reproducirlos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15F80DD5-62A1-473A-BCEF-7B9A7C0FCC15}"/>
              </a:ext>
            </a:extLst>
          </p:cNvPr>
          <p:cNvSpPr txBox="1"/>
          <p:nvPr/>
        </p:nvSpPr>
        <p:spPr>
          <a:xfrm>
            <a:off x="1324733" y="6252283"/>
            <a:ext cx="635281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>
                <a:latin typeface="Berlin Sans FB" panose="020E0602020502020306" pitchFamily="34" charset="0"/>
              </a:rPr>
              <a:t>Actividades en donde tengan que pedir ayuda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>
                <a:latin typeface="Berlin Sans FB" panose="020E0602020502020306" pitchFamily="34" charset="0"/>
              </a:rPr>
              <a:t>Cuento: ¡Oh, oh, la pelota! - Elisenda Roca y Rocio Bonilla (Minuto 4:15)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>
                <a:latin typeface="Berlin Sans FB" panose="020E0602020502020306" pitchFamily="34" charset="0"/>
              </a:rPr>
              <a:t>¿Qué fue lo que más te gustó? Sin importar la edad, todos podemos ayudar a los demás, cada persona colabora para ayudarlo a bajar la pelota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>
                <a:latin typeface="Berlin Sans FB" panose="020E0602020502020306" pitchFamily="34" charset="0"/>
              </a:rPr>
              <a:t>¿En que otras situaciones podemos ayudarnos unos a otros?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>
                <a:latin typeface="Berlin Sans FB" panose="020E0602020502020306" pitchFamily="34" charset="0"/>
              </a:rPr>
              <a:t>¿Cómo podrías ayudar a una persona..?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>
                <a:latin typeface="Berlin Sans FB" panose="020E0602020502020306" pitchFamily="34" charset="0"/>
              </a:rPr>
              <a:t>Tarjetas con figuras hechas con bloques. Marcar un tiempo según el nivel de complejidad en la reproducción de las tarjetas.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>
                <a:latin typeface="Berlin Sans FB" panose="020E0602020502020306" pitchFamily="34" charset="0"/>
              </a:rPr>
              <a:t>Juegos colaborativos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>
                <a:latin typeface="Berlin Sans FB" panose="020E0602020502020306" pitchFamily="34" charset="0"/>
              </a:rPr>
              <a:t>Lamina. "colaboramos". De mi álbum. Situaciones en las que podemos ayudar a alguien más. ¿Qué observas?, ¿Haz hecho algo así?</a:t>
            </a:r>
          </a:p>
        </p:txBody>
      </p:sp>
      <p:sp>
        <p:nvSpPr>
          <p:cNvPr id="25" name="Signo de multiplicación 24">
            <a:extLst>
              <a:ext uri="{FF2B5EF4-FFF2-40B4-BE49-F238E27FC236}">
                <a16:creationId xmlns:a16="http://schemas.microsoft.com/office/drawing/2014/main" id="{37582812-02E7-4B9D-A455-DAB03386ED49}"/>
              </a:ext>
            </a:extLst>
          </p:cNvPr>
          <p:cNvSpPr/>
          <p:nvPr/>
        </p:nvSpPr>
        <p:spPr>
          <a:xfrm>
            <a:off x="4035048" y="2786267"/>
            <a:ext cx="266681" cy="27097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00" dirty="0"/>
          </a:p>
        </p:txBody>
      </p:sp>
    </p:spTree>
    <p:extLst>
      <p:ext uri="{BB962C8B-B14F-4D97-AF65-F5344CB8AC3E}">
        <p14:creationId xmlns:p14="http://schemas.microsoft.com/office/powerpoint/2010/main" val="33556629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</TotalTime>
  <Words>214</Words>
  <Application>Microsoft Office PowerPoint</Application>
  <PresentationFormat>Personalizado</PresentationFormat>
  <Paragraphs>35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Berlin Sans FB</vt:lpstr>
      <vt:lpstr>Calibri</vt:lpstr>
      <vt:lpstr>Calibri Light</vt:lpstr>
      <vt:lpstr>Ink Free</vt:lpstr>
      <vt:lpstr>Wingdings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BELEN ZAPATA CASTILLO</dc:creator>
  <cp:lastModifiedBy>BELEN ZAPATA CASTILLO</cp:lastModifiedBy>
  <cp:revision>7</cp:revision>
  <dcterms:created xsi:type="dcterms:W3CDTF">2021-06-01T03:30:24Z</dcterms:created>
  <dcterms:modified xsi:type="dcterms:W3CDTF">2021-06-01T04:27:43Z</dcterms:modified>
</cp:coreProperties>
</file>