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31/05/2021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Martes 31 de mayo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5990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17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12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14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registraron 17 alumnos en el programa de aprende en casa y 12 mandaron su evidencia en la publicación de Facebook. No se reportaron 14 estudiantes.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56955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4247317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lunes 31 de mayo del 2021 se registraron los alumnos en la publicación de Facebook y en total fueron 17.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 se fortalecieron las áreas de artes y socioemocional creando historias, explica las consecuencias de tener una buena o mala higiene y produciendo sonidos.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realizar una actividad utilizando las dos áreas solicite que realizaran un cuento basándose en las consecuencias que tendrían si tuvieran o no una buena higiene y produciendo sonidos como (regadera, tos, </a:t>
            </a:r>
            <a:r>
              <a:rPr lang="es-ES" dirty="0" err="1">
                <a:latin typeface="Century Gothic" panose="020B0502020202020204" pitchFamily="34" charset="0"/>
              </a:rPr>
              <a:t>etc</a:t>
            </a:r>
            <a:r>
              <a:rPr lang="es-ES" dirty="0">
                <a:latin typeface="Century Gothic" panose="020B0502020202020204" pitchFamily="34" charset="0"/>
              </a:rPr>
              <a:t>).</a:t>
            </a:r>
          </a:p>
          <a:p>
            <a:r>
              <a:rPr lang="es-ES" dirty="0">
                <a:latin typeface="Century Gothic" panose="020B0502020202020204" pitchFamily="34" charset="0"/>
              </a:rPr>
              <a:t>Algunos alumnos no lo realizaron con sonidos y muy pocos lo hicieron.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3" name="Imagen 2" descr="Imagen que contiene interior, persona, tabla, objeto&#10;&#10;Descripción generada automáticamente">
            <a:extLst>
              <a:ext uri="{FF2B5EF4-FFF2-40B4-BE49-F238E27FC236}">
                <a16:creationId xmlns:a16="http://schemas.microsoft.com/office/drawing/2014/main" id="{614E7DD5-64FA-476C-AEF3-5AB12A94F9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52998"/>
            <a:ext cx="1847850" cy="4106333"/>
          </a:xfrm>
          <a:prstGeom prst="rect">
            <a:avLst/>
          </a:prstGeom>
        </p:spPr>
      </p:pic>
      <p:pic>
        <p:nvPicPr>
          <p:cNvPr id="6" name="Imagen 5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0735D75B-D6BC-4BCD-898C-9A0D49D705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576" y="52998"/>
            <a:ext cx="1847850" cy="4106333"/>
          </a:xfrm>
          <a:prstGeom prst="rect">
            <a:avLst/>
          </a:prstGeom>
        </p:spPr>
      </p:pic>
      <p:pic>
        <p:nvPicPr>
          <p:cNvPr id="9" name="Imagen 8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B6401BE4-DA4B-4CEB-BB58-1066EB952E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4353983"/>
            <a:ext cx="1847850" cy="4106333"/>
          </a:xfrm>
          <a:prstGeom prst="rect">
            <a:avLst/>
          </a:prstGeom>
        </p:spPr>
      </p:pic>
      <p:pic>
        <p:nvPicPr>
          <p:cNvPr id="13" name="Imagen 1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153341A0-7119-4D27-BE74-849B1957F4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576" y="4331678"/>
            <a:ext cx="1749742" cy="388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927</TotalTime>
  <Words>204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65</cp:revision>
  <dcterms:created xsi:type="dcterms:W3CDTF">2020-10-05T22:46:43Z</dcterms:created>
  <dcterms:modified xsi:type="dcterms:W3CDTF">2021-06-01T06:12:00Z</dcterms:modified>
</cp:coreProperties>
</file>