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90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48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520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629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812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590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968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49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093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5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41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04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548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8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0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2B8E-DE28-4053-9E62-0A216983594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62FE380A-E2A7-4926-8598-B45A62C8B5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</a:t>
            </a:r>
            <a:r>
              <a:rPr lang="es-MX" sz="1778" dirty="0" smtClean="0">
                <a:latin typeface="Ink Free" panose="03080402000500000000" pitchFamily="66" charset="0"/>
              </a:rPr>
              <a:t>10:0 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163990" y="1894858"/>
            <a:ext cx="2400679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31</a:t>
            </a:r>
            <a:r>
              <a:rPr lang="es-MX" sz="1524" b="1" dirty="0" smtClean="0">
                <a:latin typeface="Ink Free" panose="03080402000500000000" pitchFamily="66" charset="0"/>
              </a:rPr>
              <a:t> </a:t>
            </a:r>
            <a:r>
              <a:rPr lang="es-MX" sz="1524" b="1" dirty="0" smtClean="0">
                <a:latin typeface="Ink Free" panose="03080402000500000000" pitchFamily="66" charset="0"/>
              </a:rPr>
              <a:t>de 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 flipV="1">
            <a:off x="2917617" y="3526534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2245567" y="3228300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156871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36282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</a:t>
            </a:r>
            <a:r>
              <a:rPr lang="es-ES" sz="2800" dirty="0" smtClean="0">
                <a:latin typeface="Ink Free" panose="03080402000500000000" pitchFamily="66" charset="0"/>
              </a:rPr>
              <a:t>realizo un video en el cual </a:t>
            </a:r>
            <a:r>
              <a:rPr lang="es-ES" sz="2800" dirty="0" smtClean="0">
                <a:latin typeface="Ink Free" panose="03080402000500000000" pitchFamily="66" charset="0"/>
              </a:rPr>
              <a:t>se explicaron las actividades que se realizan en la casa y las personas que pueden ayudar en casa haciendo algunas actividades como por ejemplo barrer la recamara, juntar los juguetes o zapatos. Así como se les explico la actividad que se realizaría. 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menciono el significado del cuento sonoro, así como se muestra un ejemplo en el cual los niños tienen que cambiar el </a:t>
            </a:r>
            <a:r>
              <a:rPr lang="es-ES" sz="2800" smtClean="0">
                <a:latin typeface="Ink Free" panose="03080402000500000000" pitchFamily="66" charset="0"/>
              </a:rPr>
              <a:t>final.</a:t>
            </a:r>
          </a:p>
          <a:p>
            <a:endParaRPr lang="es-MX" sz="2800" dirty="0" smtClean="0">
              <a:latin typeface="Ink Free" panose="03080402000500000000" pitchFamily="66" charset="0"/>
            </a:endParaRPr>
          </a:p>
          <a:p>
            <a:r>
              <a:rPr lang="es-MX" sz="2800" b="1" dirty="0" smtClean="0">
                <a:latin typeface="Ink Free" panose="03080402000500000000" pitchFamily="66" charset="0"/>
              </a:rPr>
              <a:t>¿Que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Realizar los videos mas llamativos </a:t>
            </a:r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212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2021-05-31T14:56:23Z</dcterms:created>
  <dcterms:modified xsi:type="dcterms:W3CDTF">2021-05-31T15:01:42Z</dcterms:modified>
</cp:coreProperties>
</file>