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20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138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57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35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12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86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891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4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5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398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7DA84-C8DC-4424-8FED-E1FD7781818A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5646C-3DEB-47EF-A2CA-5660B1E291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91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LAVADO DE MANOS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una explicación mediante un experimentos sobre la importancia del lavado de manos para </a:t>
            </a:r>
            <a:r>
              <a:rPr lang="es-ES" sz="2400">
                <a:latin typeface="Berlin Sans FB" panose="020E0602020502020306" pitchFamily="34" charset="0"/>
              </a:rPr>
              <a:t>mantenerse saludable.</a:t>
            </a:r>
            <a:endParaRPr lang="es-ES" sz="2400" dirty="0">
              <a:latin typeface="Berlin Sans FB" panose="020E0602020502020306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 DE JUNIO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33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2021-06-02T01:33:37Z</dcterms:created>
  <dcterms:modified xsi:type="dcterms:W3CDTF">2021-06-02T01:35:31Z</dcterms:modified>
</cp:coreProperties>
</file>