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60"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8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01/06/2021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483951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01/06/2021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01/06/2021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01/06/2021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01/06/2021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01/06/2021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01/06/2021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01/06/2021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01/06/2021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01/06/2021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Martes 1 de junio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19402"/>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2166"/>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05509"/>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Elipse 16">
            <a:extLst>
              <a:ext uri="{FF2B5EF4-FFF2-40B4-BE49-F238E27FC236}">
                <a16:creationId xmlns:a16="http://schemas.microsoft.com/office/drawing/2014/main" id="{6B3C203C-66E8-4F24-BCA0-D5C18922E3DA}"/>
              </a:ext>
            </a:extLst>
          </p:cNvPr>
          <p:cNvSpPr/>
          <p:nvPr/>
        </p:nvSpPr>
        <p:spPr>
          <a:xfrm>
            <a:off x="5995035" y="1633003"/>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a:extLst>
              <a:ext uri="{FF2B5EF4-FFF2-40B4-BE49-F238E27FC236}">
                <a16:creationId xmlns:a16="http://schemas.microsoft.com/office/drawing/2014/main" id="{9CEAA70B-4765-4A3F-B38F-AEFCAEE9E141}"/>
              </a:ext>
            </a:extLst>
          </p:cNvPr>
          <p:cNvSpPr txBox="1"/>
          <p:nvPr/>
        </p:nvSpPr>
        <p:spPr>
          <a:xfrm>
            <a:off x="228599" y="6364194"/>
            <a:ext cx="6435941" cy="2554545"/>
          </a:xfrm>
          <a:prstGeom prst="rect">
            <a:avLst/>
          </a:prstGeom>
          <a:noFill/>
        </p:spPr>
        <p:txBody>
          <a:bodyPr wrap="square" rtlCol="0">
            <a:spAutoFit/>
          </a:bodyPr>
          <a:lstStyle/>
          <a:p>
            <a:r>
              <a:rPr lang="es-MX" sz="1600" dirty="0"/>
              <a:t>La asistencia de hoy fue de 15 alumnos, se mantuvo el mismo número que el día anterior. </a:t>
            </a:r>
          </a:p>
          <a:p>
            <a:r>
              <a:rPr lang="es-MX" sz="1600" dirty="0"/>
              <a:t>Se logró aplicar el plan de trabajo completo, hubo una mayor organización de los tiempos, sin duda considero que las actividades sí favorecieron el desarrollo del aprendizaje esperado, porque todos los estudiantes presentes participaron, se mostraron muy atentos y escucharon los comentarios de los demás, esto enriqueció sus conocimientos y se les motivó a investigar para aprender más. La evaluación tuvo lugar al momento de escuchar los comentarios de los niños, de acuerdo a sus observaciones, se les cuestionó para llegar a una mayor reflexión. </a:t>
            </a:r>
          </a:p>
        </p:txBody>
      </p:sp>
      <p:sp>
        <p:nvSpPr>
          <p:cNvPr id="4" name="Rectángulo 3">
            <a:extLst>
              <a:ext uri="{FF2B5EF4-FFF2-40B4-BE49-F238E27FC236}">
                <a16:creationId xmlns:a16="http://schemas.microsoft.com/office/drawing/2014/main" id="{DE660442-77BA-4CFA-80FB-E3E10265C4A9}"/>
              </a:ext>
            </a:extLst>
          </p:cNvPr>
          <p:cNvSpPr/>
          <p:nvPr/>
        </p:nvSpPr>
        <p:spPr>
          <a:xfrm>
            <a:off x="6050280" y="4053840"/>
            <a:ext cx="388622" cy="257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6</a:t>
            </a:r>
          </a:p>
        </p:txBody>
      </p:sp>
      <p:sp>
        <p:nvSpPr>
          <p:cNvPr id="14" name="Rectángulo 13">
            <a:extLst>
              <a:ext uri="{FF2B5EF4-FFF2-40B4-BE49-F238E27FC236}">
                <a16:creationId xmlns:a16="http://schemas.microsoft.com/office/drawing/2014/main" id="{9E2A3186-4B5C-44D0-AE27-422D47F2555D}"/>
              </a:ext>
            </a:extLst>
          </p:cNvPr>
          <p:cNvSpPr/>
          <p:nvPr/>
        </p:nvSpPr>
        <p:spPr>
          <a:xfrm>
            <a:off x="5829300" y="5263958"/>
            <a:ext cx="518162" cy="257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20</a:t>
            </a:r>
          </a:p>
        </p:txBody>
      </p:sp>
      <p:sp>
        <p:nvSpPr>
          <p:cNvPr id="16" name="Rectángulo 15">
            <a:extLst>
              <a:ext uri="{FF2B5EF4-FFF2-40B4-BE49-F238E27FC236}">
                <a16:creationId xmlns:a16="http://schemas.microsoft.com/office/drawing/2014/main" id="{7C118D0C-66BA-4798-99B1-CFA189EA7A59}"/>
              </a:ext>
            </a:extLst>
          </p:cNvPr>
          <p:cNvSpPr/>
          <p:nvPr/>
        </p:nvSpPr>
        <p:spPr>
          <a:xfrm>
            <a:off x="5928362" y="4603958"/>
            <a:ext cx="518162" cy="257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9</a:t>
            </a:r>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1026" name="Picture 2" descr="Puede ser una imagen de 9 personas y texto">
            <a:extLst>
              <a:ext uri="{FF2B5EF4-FFF2-40B4-BE49-F238E27FC236}">
                <a16:creationId xmlns:a16="http://schemas.microsoft.com/office/drawing/2014/main" id="{702C1E6E-5578-4017-A743-6198D7FF87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298" y="1459140"/>
            <a:ext cx="5514975" cy="405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6840</TotalTime>
  <Words>143</Words>
  <Application>Microsoft Office PowerPoint</Application>
  <PresentationFormat>Presentación en pantalla (4:3)</PresentationFormat>
  <Paragraphs>11</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Baby Fly</vt:lpstr>
      <vt:lpstr>Calibri</vt:lpstr>
      <vt:lpstr>Calibri Light</vt:lpstr>
      <vt:lpstr>Comic Sans MS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96</cp:revision>
  <dcterms:created xsi:type="dcterms:W3CDTF">2020-10-06T01:28:29Z</dcterms:created>
  <dcterms:modified xsi:type="dcterms:W3CDTF">2021-06-02T04:12:58Z</dcterms:modified>
</cp:coreProperties>
</file>