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MONSERRAT MENDOZA MENDEZ" initials="SMMM" lastIdx="1" clrIdx="0">
    <p:extLst>
      <p:ext uri="{19B8F6BF-5375-455C-9EA6-DF929625EA0E}">
        <p15:presenceInfo xmlns:p15="http://schemas.microsoft.com/office/powerpoint/2012/main" userId="SANDRA MONSERRAT MENDOZA MEND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14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DDCE2845-AB25-484A-AD06-0CCCE9964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01/06/2021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10459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20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6184"/>
            <a:ext cx="590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 salud bucal a través de la caída y lavado de los dientes. También se abordo el valor de la moneda de $1 y $2 pesos a través de la situaciones de copra y venta. Posteriormente se diseñaron actividades para trabajar en casa para reforzar los aprendizajes.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6FC3445-1682-4B04-8FCD-183297A20A0D}"/>
              </a:ext>
            </a:extLst>
          </p:cNvPr>
          <p:cNvSpPr/>
          <p:nvPr/>
        </p:nvSpPr>
        <p:spPr>
          <a:xfrm flipV="1">
            <a:off x="5522335" y="2423802"/>
            <a:ext cx="234617" cy="201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328D39A7-82E2-4271-BD83-0754BEF60541}"/>
              </a:ext>
            </a:extLst>
          </p:cNvPr>
          <p:cNvSpPr/>
          <p:nvPr/>
        </p:nvSpPr>
        <p:spPr>
          <a:xfrm flipV="1">
            <a:off x="5975153" y="2585203"/>
            <a:ext cx="236889" cy="169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1110</TotalTime>
  <Words>89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98</cp:revision>
  <dcterms:created xsi:type="dcterms:W3CDTF">2020-10-05T15:20:07Z</dcterms:created>
  <dcterms:modified xsi:type="dcterms:W3CDTF">2021-06-02T04:03:53Z</dcterms:modified>
</cp:coreProperties>
</file>