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194416" y="1054469"/>
            <a:ext cx="514106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Día: </a:t>
            </a:r>
            <a:r>
              <a:rPr lang="es-MX" sz="1900" dirty="0" smtClean="0">
                <a:latin typeface="Century Gothic" panose="020B0502020202020204" pitchFamily="34" charset="0"/>
              </a:rPr>
              <a:t>Martes 1 de junio </a:t>
            </a:r>
            <a:r>
              <a:rPr lang="es-MX" sz="1900" dirty="0" smtClean="0">
                <a:latin typeface="Century Gothic" panose="020B0502020202020204" pitchFamily="34" charset="0"/>
              </a:rPr>
              <a:t>del </a:t>
            </a:r>
            <a:r>
              <a:rPr lang="es-MX" sz="1900" dirty="0" smtClean="0">
                <a:latin typeface="Century Gothic" panose="020B0502020202020204" pitchFamily="34" charset="0"/>
              </a:rPr>
              <a:t>2021 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900" dirty="0" smtClean="0">
                <a:latin typeface="Century Gothic" panose="020B0502020202020204" pitchFamily="34" charset="0"/>
              </a:rPr>
              <a:t>: El día de hoy realizaron 2 actividades, la primera consistió en ver en video donde se explicaban los conceptos de paleontólogo y fósil, después realizaron un juego simbólico donde los alumnos se convertían en paleontólogos, encontraban y armaban fósiles</a:t>
            </a:r>
            <a:r>
              <a:rPr lang="es-MX" sz="1900" dirty="0" smtClean="0">
                <a:latin typeface="Century Gothic" panose="020B0502020202020204" pitchFamily="34" charset="0"/>
              </a:rPr>
              <a:t>, en la segunda actividad los alumnos recreaban las siluetas de diferentes dinosaurios usando figuras geométricas, solamente 10 alumnos han enviado las evidencias de trabajo, en los videos que enviaron se muestran contentos y divertidos realizando las actividades.  </a:t>
            </a:r>
            <a:r>
              <a:rPr lang="es-MX" sz="1900" dirty="0" smtClean="0">
                <a:latin typeface="Century Gothic" panose="020B0502020202020204" pitchFamily="34" charset="0"/>
              </a:rPr>
              <a:t> </a:t>
            </a:r>
            <a:endParaRPr lang="es-MX" sz="19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00" b="24129"/>
          <a:stretch/>
        </p:blipFill>
        <p:spPr bwMode="auto">
          <a:xfrm>
            <a:off x="6668933" y="995686"/>
            <a:ext cx="4328651" cy="489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94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126</cp:revision>
  <dcterms:created xsi:type="dcterms:W3CDTF">2021-01-12T03:37:15Z</dcterms:created>
  <dcterms:modified xsi:type="dcterms:W3CDTF">2021-06-02T03:19:12Z</dcterms:modified>
</cp:coreProperties>
</file>