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6" userDrawn="1">
          <p15:clr>
            <a:srgbClr val="A4A3A4"/>
          </p15:clr>
        </p15:guide>
        <p15:guide id="2" pos="24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26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580" y="36"/>
      </p:cViewPr>
      <p:guideLst>
        <p:guide orient="horz" pos="3176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F28-900C-4C05-B0FA-D51434B8E687}" type="datetimeFigureOut">
              <a:rPr lang="es-MX" smtClean="0"/>
              <a:t>01/06/2021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478C-D85E-41FB-A358-F279657488B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495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F28-900C-4C05-B0FA-D51434B8E687}" type="datetimeFigureOut">
              <a:rPr lang="es-MX" smtClean="0"/>
              <a:t>01/06/2021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478C-D85E-41FB-A358-F279657488B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1012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F28-900C-4C05-B0FA-D51434B8E687}" type="datetimeFigureOut">
              <a:rPr lang="es-MX" smtClean="0"/>
              <a:t>01/06/2021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478C-D85E-41FB-A358-F279657488B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8747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F28-900C-4C05-B0FA-D51434B8E687}" type="datetimeFigureOut">
              <a:rPr lang="es-MX" smtClean="0"/>
              <a:t>01/06/2021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478C-D85E-41FB-A358-F279657488B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08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F28-900C-4C05-B0FA-D51434B8E687}" type="datetimeFigureOut">
              <a:rPr lang="es-MX" smtClean="0"/>
              <a:t>01/06/2021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478C-D85E-41FB-A358-F279657488B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9751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F28-900C-4C05-B0FA-D51434B8E687}" type="datetimeFigureOut">
              <a:rPr lang="es-MX" smtClean="0"/>
              <a:t>01/06/2021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478C-D85E-41FB-A358-F279657488B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813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F28-900C-4C05-B0FA-D51434B8E687}" type="datetimeFigureOut">
              <a:rPr lang="es-MX" smtClean="0"/>
              <a:t>01/06/2021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478C-D85E-41FB-A358-F279657488B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75405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F28-900C-4C05-B0FA-D51434B8E687}" type="datetimeFigureOut">
              <a:rPr lang="es-MX" smtClean="0"/>
              <a:t>01/06/2021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478C-D85E-41FB-A358-F279657488B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765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F28-900C-4C05-B0FA-D51434B8E687}" type="datetimeFigureOut">
              <a:rPr lang="es-MX" smtClean="0"/>
              <a:t>01/06/2021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478C-D85E-41FB-A358-F279657488B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244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F28-900C-4C05-B0FA-D51434B8E687}" type="datetimeFigureOut">
              <a:rPr lang="es-MX" smtClean="0"/>
              <a:t>01/06/2021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478C-D85E-41FB-A358-F279657488B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4349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FF28-900C-4C05-B0FA-D51434B8E687}" type="datetimeFigureOut">
              <a:rPr lang="es-MX" smtClean="0"/>
              <a:t>01/06/2021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478C-D85E-41FB-A358-F279657488B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5903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FFF28-900C-4C05-B0FA-D51434B8E687}" type="datetimeFigureOut">
              <a:rPr lang="es-MX" smtClean="0"/>
              <a:t>01/06/2021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2478C-D85E-41FB-A358-F279657488B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4062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86" y="7172591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197032" y="5861969"/>
            <a:ext cx="6515695" cy="4131377"/>
          </a:xfrm>
          <a:prstGeom prst="roundRect">
            <a:avLst>
              <a:gd name="adj" fmla="val 4217"/>
            </a:avLst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879099" y="1436856"/>
            <a:ext cx="17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01/06/2021</a:t>
            </a:r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9B4F683B-67EA-4D82-AC18-924372578478}"/>
              </a:ext>
            </a:extLst>
          </p:cNvPr>
          <p:cNvSpPr/>
          <p:nvPr/>
        </p:nvSpPr>
        <p:spPr>
          <a:xfrm>
            <a:off x="6905238" y="2368940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4" name="Signo de multiplicación 13">
            <a:extLst>
              <a:ext uri="{FF2B5EF4-FFF2-40B4-BE49-F238E27FC236}">
                <a16:creationId xmlns:a16="http://schemas.microsoft.com/office/drawing/2014/main" id="{577C8956-914F-42A5-8730-C8DE932A81A4}"/>
              </a:ext>
            </a:extLst>
          </p:cNvPr>
          <p:cNvSpPr/>
          <p:nvPr/>
        </p:nvSpPr>
        <p:spPr>
          <a:xfrm>
            <a:off x="6475434" y="2206109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28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896317" y="4008575"/>
            <a:ext cx="3802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5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871470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40DF905-D828-45B9-A9EE-DF29680E140B}"/>
              </a:ext>
            </a:extLst>
          </p:cNvPr>
          <p:cNvSpPr txBox="1"/>
          <p:nvPr/>
        </p:nvSpPr>
        <p:spPr>
          <a:xfrm>
            <a:off x="1196227" y="8582250"/>
            <a:ext cx="65156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Pensamiento matemático</a:t>
            </a:r>
          </a:p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De compras...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A946326-A9E1-4BF7-9152-EA4B7093F931}"/>
              </a:ext>
            </a:extLst>
          </p:cNvPr>
          <p:cNvSpPr/>
          <p:nvPr/>
        </p:nvSpPr>
        <p:spPr>
          <a:xfrm>
            <a:off x="1506804" y="5835336"/>
            <a:ext cx="59581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050" dirty="0">
                <a:solidFill>
                  <a:srgbClr val="00B050"/>
                </a:solidFill>
                <a:latin typeface="Berlin Sans FB" panose="020E0602020502020306" pitchFamily="34" charset="0"/>
              </a:rPr>
              <a:t>Exploración y comprensión del mundo natural y social</a:t>
            </a:r>
          </a:p>
          <a:p>
            <a:pPr algn="ctr"/>
            <a:r>
              <a:rPr lang="es-MX" sz="1050" dirty="0">
                <a:solidFill>
                  <a:srgbClr val="00B050"/>
                </a:solidFill>
                <a:latin typeface="Berlin Sans FB" panose="020E0602020502020306" pitchFamily="34" charset="0"/>
              </a:rPr>
              <a:t>Se me ha caído un diente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2ABA0F4-B91C-468E-A7EF-436660197BF0}"/>
              </a:ext>
            </a:extLst>
          </p:cNvPr>
          <p:cNvSpPr txBox="1"/>
          <p:nvPr/>
        </p:nvSpPr>
        <p:spPr>
          <a:xfrm>
            <a:off x="1139047" y="8849069"/>
            <a:ext cx="6660647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Lista de compras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10 pesos, 8 monedas de un peso y una de 2 pesos. 2 de dos pesos y 6 de un peso.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Hay monedas que valen mas de un peso, hay que observar el numero que tiene esto indica cuanto vale cada moneda.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Observar un precio, ¿Alcanza para comprarlo?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Registrar el precio de cada producto para al final saber cuanto hay que pagar. Revisar cada producto y su precio.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¿Si alcanzará para pagar? Repartir las monedas según lo que cuesta cada cosa. ¿Qué prefieres comprar ..? ¿Qué puedes hacer si ya no te queda dinero y tienes que comprar algo mas?, ¿Cuánto dinero te sobró?.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7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7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700" dirty="0">
              <a:latin typeface="Berlin Sans FB" panose="020E0602020502020306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5F80DD5-62A1-473A-BCEF-7B9A7C0FCC15}"/>
              </a:ext>
            </a:extLst>
          </p:cNvPr>
          <p:cNvSpPr txBox="1"/>
          <p:nvPr/>
        </p:nvSpPr>
        <p:spPr>
          <a:xfrm>
            <a:off x="1208003" y="6107775"/>
            <a:ext cx="6542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¿Se te ha caído un diente?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Dientes de leche: son muy blancos y son los primeros dientes que tenemos. Al caerse quiere decir que estas creciendo y que los dientes permanentes vienen en camino.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28 dientes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¿Cómo te sentiste cuando se cayó el diente?, ¿Tuviste una sorpresa especial?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Video. (Minuto 8:40) Cuidado de los dientes al estar flojos. Estructura del diente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Los primero dientes se caen desde los 5 hasta los 12 años.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Cuento. Se me ha caído un diente -Tony Ross (Minuto 12:00)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Cepillado de dientes después de cada alimento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¿Recuerdas la manera correcta de  lavar los dientes?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¿Qué otras acciones podemos llevar a cabo para conservar la salud bucal?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Hábitos para saber si pertenecen al diente sano o al diente con caries.</a:t>
            </a:r>
          </a:p>
          <a:p>
            <a:r>
              <a:rPr lang="es-MX" sz="1000" dirty="0">
                <a:latin typeface="Berlin Sans FB" panose="020E0602020502020306" pitchFamily="34" charset="0"/>
              </a:rPr>
              <a:t>Morder objetos, visitar al dentista mínimo una vez al año, cambiar el cepillo cada 3 meses para evitar enfermedades, cepillar la lengua, comer en exceso azucares, no cepillarse los dientes, cepillar los dientes después de cada alimento, durante 2 minutos aproximadamente, mantener una dieta sana y equilibrada, comer cosas frías o muy duras.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Ana no quería lavarse los dientes -Anónimo (Minuto 22:24)</a:t>
            </a:r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415</Words>
  <Application>Microsoft Office PowerPoint</Application>
  <PresentationFormat>Personalizado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7</cp:revision>
  <dcterms:created xsi:type="dcterms:W3CDTF">2021-06-02T03:40:05Z</dcterms:created>
  <dcterms:modified xsi:type="dcterms:W3CDTF">2021-06-02T04:26:05Z</dcterms:modified>
</cp:coreProperties>
</file>