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Martes 1 de junio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5990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15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21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10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El día de hoy asistieron  15 alumnos y 21 mandaron sus evidencias. De los 31 niños 10 no se reportaron durante el día.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56955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6463308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martes 1 de junio del 2021 inicie la clase a las 9:00 a.m. por sala virtual de Facebook a la cual asistieron 15 alumnos.</a:t>
            </a:r>
          </a:p>
          <a:p>
            <a:r>
              <a:rPr lang="es-ES" dirty="0">
                <a:latin typeface="Century Gothic" panose="020B0502020202020204" pitchFamily="34" charset="0"/>
              </a:rPr>
              <a:t>Durante este día se fortalecieron dos campos los cuales fueron pensamiento matemático y exploración y comprensión del mundo natural y social para reforzar la higiene bucal y la compra de productos para que los alumnos conozcan el valor de la moneda.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el caso de pensamiento matemático jugamos a la farmacia y compraron productos de higiene bucal, los cuales fueron: pasta dental, cepillo de dientes, hilo dental y enjuague bucal, al decirles el precio de cada uno de ellos y las monedas que utilizarían para pagar.</a:t>
            </a:r>
          </a:p>
          <a:p>
            <a:r>
              <a:rPr lang="es-ES" dirty="0">
                <a:latin typeface="Century Gothic" panose="020B0502020202020204" pitchFamily="34" charset="0"/>
              </a:rPr>
              <a:t>Por otro lado en exploración y comprensión del mundo natural y social conversamos de la importancia de cuidarnos los dientes y que sucedería si no lo hicieran, realizaron acciones de higiene bucal y con ello un collage de estas demostrando la importancia del cuidado de sus dientes.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A201FACE-7ADE-46C6-B44B-572EB204D6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41" b="26250"/>
          <a:stretch/>
        </p:blipFill>
        <p:spPr>
          <a:xfrm>
            <a:off x="304800" y="209550"/>
            <a:ext cx="2910907" cy="3086100"/>
          </a:xfrm>
          <a:prstGeom prst="rect">
            <a:avLst/>
          </a:prstGeom>
        </p:spPr>
      </p:pic>
      <p:pic>
        <p:nvPicPr>
          <p:cNvPr id="7" name="Imagen 6" descr="Imagen de la pantalla de un celular con letras&#10;&#10;Descripción generada automáticamente con confianza media">
            <a:extLst>
              <a:ext uri="{FF2B5EF4-FFF2-40B4-BE49-F238E27FC236}">
                <a16:creationId xmlns:a16="http://schemas.microsoft.com/office/drawing/2014/main" id="{1FB4520F-2ED7-4D79-B7EC-D47A899CE1F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59" b="33124"/>
          <a:stretch/>
        </p:blipFill>
        <p:spPr>
          <a:xfrm>
            <a:off x="3649355" y="561975"/>
            <a:ext cx="3025588" cy="2381250"/>
          </a:xfrm>
          <a:prstGeom prst="rect">
            <a:avLst/>
          </a:prstGeom>
        </p:spPr>
      </p:pic>
      <p:pic>
        <p:nvPicPr>
          <p:cNvPr id="10" name="Imagen 9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668B72BB-D241-4AF3-8DBB-E66C80A172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05" y="3377447"/>
            <a:ext cx="2192041" cy="4871203"/>
          </a:xfrm>
          <a:prstGeom prst="rect">
            <a:avLst/>
          </a:prstGeom>
        </p:spPr>
      </p:pic>
      <p:pic>
        <p:nvPicPr>
          <p:cNvPr id="14" name="Imagen 13" descr="Texto&#10;&#10;Descripción generada automáticamente">
            <a:extLst>
              <a:ext uri="{FF2B5EF4-FFF2-40B4-BE49-F238E27FC236}">
                <a16:creationId xmlns:a16="http://schemas.microsoft.com/office/drawing/2014/main" id="{63FCE2E5-A51C-49D1-A96F-24087EDA96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987" y="3288628"/>
            <a:ext cx="2192041" cy="487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909</TotalTime>
  <Words>271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71</cp:revision>
  <dcterms:created xsi:type="dcterms:W3CDTF">2020-10-05T22:46:43Z</dcterms:created>
  <dcterms:modified xsi:type="dcterms:W3CDTF">2021-06-02T03:35:59Z</dcterms:modified>
</cp:coreProperties>
</file>