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22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075D-5644-4A16-8E91-766D75931402}" type="datetimeFigureOut">
              <a:rPr lang="es-MX" smtClean="0"/>
              <a:t>02/06/2021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D560-BCF1-4065-8794-E1332A8346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5418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075D-5644-4A16-8E91-766D75931402}" type="datetimeFigureOut">
              <a:rPr lang="es-MX" smtClean="0"/>
              <a:t>02/06/2021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D560-BCF1-4065-8794-E1332A8346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3509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075D-5644-4A16-8E91-766D75931402}" type="datetimeFigureOut">
              <a:rPr lang="es-MX" smtClean="0"/>
              <a:t>02/06/2021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D560-BCF1-4065-8794-E1332A8346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2940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075D-5644-4A16-8E91-766D75931402}" type="datetimeFigureOut">
              <a:rPr lang="es-MX" smtClean="0"/>
              <a:t>02/06/2021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D560-BCF1-4065-8794-E1332A8346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8946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075D-5644-4A16-8E91-766D75931402}" type="datetimeFigureOut">
              <a:rPr lang="es-MX" smtClean="0"/>
              <a:t>02/06/2021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D560-BCF1-4065-8794-E1332A8346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4090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075D-5644-4A16-8E91-766D75931402}" type="datetimeFigureOut">
              <a:rPr lang="es-MX" smtClean="0"/>
              <a:t>02/06/2021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D560-BCF1-4065-8794-E1332A8346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6094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075D-5644-4A16-8E91-766D75931402}" type="datetimeFigureOut">
              <a:rPr lang="es-MX" smtClean="0"/>
              <a:t>02/06/2021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D560-BCF1-4065-8794-E1332A8346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6426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075D-5644-4A16-8E91-766D75931402}" type="datetimeFigureOut">
              <a:rPr lang="es-MX" smtClean="0"/>
              <a:t>02/06/2021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D560-BCF1-4065-8794-E1332A8346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0324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075D-5644-4A16-8E91-766D75931402}" type="datetimeFigureOut">
              <a:rPr lang="es-MX" smtClean="0"/>
              <a:t>02/06/2021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D560-BCF1-4065-8794-E1332A8346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9686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075D-5644-4A16-8E91-766D75931402}" type="datetimeFigureOut">
              <a:rPr lang="es-MX" smtClean="0"/>
              <a:t>02/06/2021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D560-BCF1-4065-8794-E1332A8346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9717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075D-5644-4A16-8E91-766D75931402}" type="datetimeFigureOut">
              <a:rPr lang="es-MX" smtClean="0"/>
              <a:t>02/06/2021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8D560-BCF1-4065-8794-E1332A8346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40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9075D-5644-4A16-8E91-766D75931402}" type="datetimeFigureOut">
              <a:rPr lang="es-MX" smtClean="0"/>
              <a:t>02/06/2021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8D560-BCF1-4065-8794-E1332A83468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941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LONHEADZ | Maestra dibujo, Etiquetas preescolares, Juegos didacticos para  preescolar">
            <a:extLst>
              <a:ext uri="{FF2B5EF4-FFF2-40B4-BE49-F238E27FC236}">
                <a16:creationId xmlns:a16="http://schemas.microsoft.com/office/drawing/2014/main" id="{83E1845F-51EE-4636-A143-B98A7F64E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26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D0AE8E6-0BA9-4E27-8626-466E66E83AAC}"/>
              </a:ext>
            </a:extLst>
          </p:cNvPr>
          <p:cNvSpPr txBox="1"/>
          <p:nvPr/>
        </p:nvSpPr>
        <p:spPr>
          <a:xfrm>
            <a:off x="1026459" y="6078071"/>
            <a:ext cx="48050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Ink Free" panose="03080402000500000000" pitchFamily="66" charset="0"/>
              </a:rPr>
              <a:t>DIARIO</a:t>
            </a:r>
            <a:r>
              <a:rPr lang="es-MX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MX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Ink Free" panose="03080402000500000000" pitchFamily="66" charset="0"/>
              </a:rPr>
              <a:t>DE ALUMNA PRACTICANTE</a:t>
            </a:r>
          </a:p>
        </p:txBody>
      </p:sp>
    </p:spTree>
    <p:extLst>
      <p:ext uri="{BB962C8B-B14F-4D97-AF65-F5344CB8AC3E}">
        <p14:creationId xmlns:p14="http://schemas.microsoft.com/office/powerpoint/2010/main" val="2631822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2D375506-7AF9-402E-A598-88A895DFD994}"/>
              </a:ext>
            </a:extLst>
          </p:cNvPr>
          <p:cNvSpPr txBox="1"/>
          <p:nvPr/>
        </p:nvSpPr>
        <p:spPr>
          <a:xfrm>
            <a:off x="4890457" y="4110720"/>
            <a:ext cx="319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Ink Free" panose="03080402000500000000" pitchFamily="66" charset="0"/>
              </a:rPr>
              <a:t>Google Meet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0EC8C76F-E245-4563-B74F-4A44D8441E34}"/>
              </a:ext>
            </a:extLst>
          </p:cNvPr>
          <p:cNvGrpSpPr/>
          <p:nvPr/>
        </p:nvGrpSpPr>
        <p:grpSpPr>
          <a:xfrm>
            <a:off x="0" y="0"/>
            <a:ext cx="6858000" cy="9144000"/>
            <a:chOff x="0" y="0"/>
            <a:chExt cx="6858000" cy="9144000"/>
          </a:xfrm>
        </p:grpSpPr>
        <p:pic>
          <p:nvPicPr>
            <p:cNvPr id="2" name="Imagen 1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7" t="937" r="3327" b="3745"/>
            <a:stretch/>
          </p:blipFill>
          <p:spPr bwMode="auto">
            <a:xfrm>
              <a:off x="0" y="555812"/>
              <a:ext cx="6858000" cy="858818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Rectángulo 3"/>
            <p:cNvSpPr/>
            <p:nvPr/>
          </p:nvSpPr>
          <p:spPr>
            <a:xfrm>
              <a:off x="3429000" y="0"/>
              <a:ext cx="33265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37" indent="-285737">
                <a:buFont typeface="Wingdings" panose="05000000000000000000" pitchFamily="2" charset="2"/>
                <a:buChar char="Ø"/>
              </a:pPr>
              <a:r>
                <a:rPr lang="es-MX" sz="2800" dirty="0">
                  <a:solidFill>
                    <a:schemeClr val="accent1"/>
                  </a:solidFill>
                  <a:latin typeface="Ink Free" panose="03080402000500000000" pitchFamily="66" charset="0"/>
                </a:rPr>
                <a:t>Diario de la alumna</a:t>
              </a:r>
              <a:endParaRPr lang="es-MX" sz="2800" dirty="0">
                <a:solidFill>
                  <a:schemeClr val="accent1"/>
                </a:solidFill>
              </a:endParaRPr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0" y="523220"/>
              <a:ext cx="4340206" cy="110799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rgbClr val="0070C0"/>
                  </a:solidFill>
                  <a:latin typeface="Ink Free" panose="03080402000500000000" pitchFamily="66" charset="0"/>
                </a:rPr>
                <a:t>Jardín de niños María L. Pérez de Arreola</a:t>
              </a:r>
            </a:p>
            <a:p>
              <a:pPr algn="ctr"/>
              <a:r>
                <a:rPr lang="es-MX" sz="1600" b="1" dirty="0">
                  <a:solidFill>
                    <a:srgbClr val="0070C0"/>
                  </a:solidFill>
                  <a:latin typeface="Ink Free" panose="03080402000500000000" pitchFamily="66" charset="0"/>
                </a:rPr>
                <a:t>1º y 2º “B”</a:t>
              </a:r>
            </a:p>
            <a:p>
              <a:pPr algn="ctr"/>
              <a:r>
                <a:rPr lang="es-MX" sz="1600" b="1" dirty="0">
                  <a:solidFill>
                    <a:srgbClr val="0070C0"/>
                  </a:solidFill>
                  <a:latin typeface="Ink Free" panose="03080402000500000000" pitchFamily="66" charset="0"/>
                </a:rPr>
                <a:t>DANIELA GONZALEZ ESCBOBEDO</a:t>
              </a:r>
            </a:p>
            <a:p>
              <a:pPr algn="ctr"/>
              <a:endParaRPr lang="es-MX" dirty="0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5919A467-4E01-433C-86B8-AAB61E7CD1D2}"/>
                </a:ext>
              </a:extLst>
            </p:cNvPr>
            <p:cNvSpPr txBox="1"/>
            <p:nvPr/>
          </p:nvSpPr>
          <p:spPr>
            <a:xfrm>
              <a:off x="237525" y="6709559"/>
              <a:ext cx="62486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>
                  <a:latin typeface="Berlin Sans FB" panose="020E0602020502020306" pitchFamily="34" charset="0"/>
                </a:rPr>
                <a:t>En la actividad virtual se hablo sobre el uso de jabón para el lavado de manos y se realizo uno divertido e clase virtual para uso de los alumnos, la actividad resultó exitosa. </a:t>
              </a:r>
              <a:endParaRPr lang="es-MX" dirty="0">
                <a:latin typeface="Ink Free" panose="03080402000500000000" pitchFamily="66" charset="0"/>
              </a:endParaRPr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63D6EC30-1D74-472C-BF59-2105F59807F4}"/>
                </a:ext>
              </a:extLst>
            </p:cNvPr>
            <p:cNvSpPr/>
            <p:nvPr/>
          </p:nvSpPr>
          <p:spPr>
            <a:xfrm>
              <a:off x="6161400" y="3207118"/>
              <a:ext cx="268941" cy="26894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B5B4C835-E74B-415E-AF5F-83028E9002C6}"/>
                </a:ext>
              </a:extLst>
            </p:cNvPr>
            <p:cNvSpPr txBox="1"/>
            <p:nvPr/>
          </p:nvSpPr>
          <p:spPr>
            <a:xfrm>
              <a:off x="5836606" y="4414283"/>
              <a:ext cx="6495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>
                  <a:latin typeface="Ink Free" panose="03080402000500000000" pitchFamily="66" charset="0"/>
                </a:rPr>
                <a:t>19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817FBE7C-3034-4FDE-9626-C1970A28A534}"/>
                </a:ext>
              </a:extLst>
            </p:cNvPr>
            <p:cNvSpPr txBox="1"/>
            <p:nvPr/>
          </p:nvSpPr>
          <p:spPr>
            <a:xfrm>
              <a:off x="5836606" y="4925314"/>
              <a:ext cx="4435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>
                  <a:latin typeface="Ink Free" panose="03080402000500000000" pitchFamily="66" charset="0"/>
                </a:rPr>
                <a:t>6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55EA11C7-0846-4E5B-A9E7-DA35425E068A}"/>
                </a:ext>
              </a:extLst>
            </p:cNvPr>
            <p:cNvSpPr txBox="1"/>
            <p:nvPr/>
          </p:nvSpPr>
          <p:spPr>
            <a:xfrm>
              <a:off x="4340206" y="5634155"/>
              <a:ext cx="550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>
                  <a:latin typeface="Ink Free" panose="03080402000500000000" pitchFamily="66" charset="0"/>
                </a:rPr>
                <a:t>13</a:t>
              </a:r>
            </a:p>
          </p:txBody>
        </p:sp>
      </p:grpSp>
      <p:sp>
        <p:nvSpPr>
          <p:cNvPr id="6" name="CuadroTexto 5"/>
          <p:cNvSpPr txBox="1"/>
          <p:nvPr/>
        </p:nvSpPr>
        <p:spPr>
          <a:xfrm>
            <a:off x="4549941" y="1077219"/>
            <a:ext cx="319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Ink Free" panose="03080402000500000000" pitchFamily="66" charset="0"/>
              </a:rPr>
              <a:t>04 de mayo 2021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C5D0B61D-F76E-4BE7-9FF8-46ECFE21FFA6}"/>
              </a:ext>
            </a:extLst>
          </p:cNvPr>
          <p:cNvSpPr/>
          <p:nvPr/>
        </p:nvSpPr>
        <p:spPr>
          <a:xfrm>
            <a:off x="3008706" y="2617638"/>
            <a:ext cx="225023" cy="211818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18098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2E8B74C1-D274-4EE0-86B9-7F71C747F65B}"/>
              </a:ext>
            </a:extLst>
          </p:cNvPr>
          <p:cNvSpPr txBox="1"/>
          <p:nvPr/>
        </p:nvSpPr>
        <p:spPr>
          <a:xfrm>
            <a:off x="860054" y="1"/>
            <a:ext cx="5137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Ink Free" panose="03080402000500000000" pitchFamily="66" charset="0"/>
              </a:rPr>
              <a:t>Evidencia 02 de junio del 2021 primera conexión de 9:30 a 10 grupo de segundo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C3A807A-D47F-4C9B-BD25-C3913E2E2048}"/>
              </a:ext>
            </a:extLst>
          </p:cNvPr>
          <p:cNvSpPr txBox="1"/>
          <p:nvPr/>
        </p:nvSpPr>
        <p:spPr>
          <a:xfrm>
            <a:off x="889817" y="4406597"/>
            <a:ext cx="5137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latin typeface="Ink Free" panose="03080402000500000000" pitchFamily="66" charset="0"/>
              </a:rPr>
              <a:t>Evidencia de 02 de junio del 2021 primera conexión de 10:05 a 10:35 grupo de primero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50A62FE-48CD-470B-B987-4E7FF2D11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33" y="5280022"/>
            <a:ext cx="6284259" cy="353317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1C098A5-49AD-405A-85F1-E561F9675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70" y="873426"/>
            <a:ext cx="6284260" cy="305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054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</TotalTime>
  <Words>101</Words>
  <Application>Microsoft Office PowerPoint</Application>
  <PresentationFormat>Carta (216 x 279 mm)</PresentationFormat>
  <Paragraphs>13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0" baseType="lpstr">
      <vt:lpstr>Arial</vt:lpstr>
      <vt:lpstr>Berlin Sans FB</vt:lpstr>
      <vt:lpstr>Calibri</vt:lpstr>
      <vt:lpstr>Calibri Light</vt:lpstr>
      <vt:lpstr>Ink Free</vt:lpstr>
      <vt:lpstr>Wingdings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GONZALEZ ESCOBEDO</dc:creator>
  <cp:lastModifiedBy>DANIELA GONZALEZ ESCOBEDO</cp:lastModifiedBy>
  <cp:revision>3</cp:revision>
  <dcterms:created xsi:type="dcterms:W3CDTF">2021-06-02T15:33:16Z</dcterms:created>
  <dcterms:modified xsi:type="dcterms:W3CDTF">2021-06-02T22:35:13Z</dcterms:modified>
</cp:coreProperties>
</file>