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44" y="90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13C55-B7A5-4092-88F7-2A035EBCC66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4DFD-69D2-4FA1-99A2-E87805F40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49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67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0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46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07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0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61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2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8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9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61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8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635D-A76B-4307-92C1-EFC012190117}" type="datetimeFigureOut">
              <a:rPr lang="es-ES" smtClean="0"/>
              <a:t>02/06/2021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0E5B-86C0-41CC-A136-5A4FCE75B5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0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58477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88670" y="1175238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02 </a:t>
            </a:r>
            <a:r>
              <a:rPr lang="es-MX" b="1" dirty="0" smtClean="0">
                <a:latin typeface="Century Gothic" panose="020B0502020202020204" pitchFamily="34" charset="0"/>
              </a:rPr>
              <a:t>de Junio 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7346" y="6506245"/>
            <a:ext cx="6182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El día de hoy el desarrollo de las clases de 2º y 3º grado fueron diversas, con 3º se sigue presentando la situación de los trazos o dibujos al compartir presentaciones, las indicaciones se brindan, antes y durante la hora clase, sin embargo, no se ha obtenido la respuesta deseada. </a:t>
            </a:r>
          </a:p>
          <a:p>
            <a:pPr algn="just">
              <a:lnSpc>
                <a:spcPct val="20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En 2º los niños escuchan atentamente, se mantienen curiosos, lo que permite tener mayor interés y la organización de la sesión es más enriquecedora.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48880" y="5719074"/>
            <a:ext cx="4351987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Century Gothic" pitchFamily="34" charset="0"/>
              </a:rPr>
              <a:t>7</a:t>
            </a:r>
            <a:r>
              <a:rPr lang="es-MX" sz="1000" dirty="0" smtClean="0">
                <a:latin typeface="Century Gothic" pitchFamily="34" charset="0"/>
              </a:rPr>
              <a:t> </a:t>
            </a:r>
            <a:r>
              <a:rPr lang="es-MX" sz="1000" dirty="0" smtClean="0">
                <a:latin typeface="Century Gothic" pitchFamily="34" charset="0"/>
              </a:rPr>
              <a:t>alumnos de 2º y  </a:t>
            </a:r>
            <a:r>
              <a:rPr lang="es-MX" sz="1000" dirty="0" smtClean="0">
                <a:latin typeface="Century Gothic" pitchFamily="34" charset="0"/>
              </a:rPr>
              <a:t>6 </a:t>
            </a:r>
            <a:r>
              <a:rPr lang="es-MX" sz="1000" dirty="0" smtClean="0">
                <a:latin typeface="Century Gothic" pitchFamily="34" charset="0"/>
              </a:rPr>
              <a:t>alumnos de 3º en la conexión vía Zoom. </a:t>
            </a:r>
          </a:p>
          <a:p>
            <a:r>
              <a:rPr lang="es-MX" sz="1000" dirty="0" smtClean="0">
                <a:latin typeface="Century Gothic" pitchFamily="34" charset="0"/>
              </a:rPr>
              <a:t>Las evidencias se cargan los días viernes 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1000" dirty="0" smtClean="0">
                <a:latin typeface="Century Gothic" pitchFamily="34" charset="0"/>
              </a:rPr>
              <a:t>en Facebook. </a:t>
            </a:r>
            <a:endParaRPr lang="es-MX" sz="10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5517232" y="1934948"/>
            <a:ext cx="338437" cy="216024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strella de 5 puntas 11"/>
          <p:cNvSpPr/>
          <p:nvPr/>
        </p:nvSpPr>
        <p:spPr>
          <a:xfrm>
            <a:off x="4410174" y="3555989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4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72816" y="5545131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60973" y="5631657"/>
            <a:ext cx="4821772" cy="35638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88729" y="539552"/>
            <a:ext cx="57130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8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  <a:r>
              <a:rPr lang="es-MX" sz="8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s-MX" sz="800" dirty="0">
                <a:latin typeface="Century Gothic" pitchFamily="34" charset="0"/>
              </a:rPr>
              <a:t>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Considero desarrollé ambas clases  adecuadamente, las indicaciones se envían desde un día anterior a través de WhatsApp, al ingresar nos saludamos, dimos la bienvenida, los niños comentaron cómo estaban, si había llovido cercano a sus casas, etc. El saludo se llevó a cabo por medio de la canción El periquito azul, les llamó la atención, además que permite que se activen, y dejen atrás el período de sueño que en ocasiones existe.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Todos los alumnos contaron con el material solicitado, además externaron lo que conocen referente a la utilidad de las monedas.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Los ejemplos mencionados fueron muy variados, intercambiaron puntos de vista y llegamos a la conclusión que es muy importante saber su valor o denominación para poder realizar compras.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Un dato que les sorprendió, es que hay monedas de $20, incluso una compañera tenia una al alcance y la compartió con el grupo.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Compramos diferentes productos (1 cubre bocas, 1 paleta, un par de guantes y un cup cake), determinaron cuál era el costo de cada artículo y cuántas monedas de $1 eran necesarias para pagar. Primero realizaron el conteo con las fichas y después coloreando las monedas de la actividad enviada.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La participación fue constante, entusiasta y propositiva, estoy muy satisfecha al ver el proceso de los niños al resolver  problemas autónomamente, están sus padres guiándolos, pero ellos son los que ejecutan la instrucción.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¿</a:t>
            </a: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Qué mejoras puedo realizar</a:t>
            </a:r>
            <a:r>
              <a:rPr lang="es-MX" sz="800" b="1" dirty="0">
                <a:solidFill>
                  <a:schemeClr val="accent2"/>
                </a:solidFill>
                <a:latin typeface="Century Gothic" pitchFamily="34" charset="0"/>
              </a:rPr>
              <a:t>?</a:t>
            </a:r>
            <a:endParaRPr lang="es-MX" sz="800" b="1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En momentos específicos, los niños de 3º siguen realizando trazos o dibujos al compartir pantalla, me resulta complicado saber cómo actuar, cuando ya he utilizado diferentes acciones, quizá lo ideal sea pedir a los padres de familia que supervisen a los niños y les recuerden los acuerdos que se han establecido. </a:t>
            </a:r>
            <a:r>
              <a:rPr lang="es-MX" sz="800" dirty="0" smtClean="0">
                <a:latin typeface="Century Gothic" pitchFamily="34" charset="0"/>
              </a:rPr>
              <a:t>He optado por enviar mensajes de manera personal a los niños que regularmente tienden a comenzar con los dibujos.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Señalar y describir cómo se realizó la evaluación del aprendizaje esperado: </a:t>
            </a:r>
            <a:r>
              <a:rPr lang="es-MX" sz="800" dirty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La evaluación del aprendizaje esperado se realizó </a:t>
            </a:r>
            <a:r>
              <a:rPr lang="es-MX" sz="800" dirty="0" smtClean="0">
                <a:latin typeface="Century Gothic" pitchFamily="34" charset="0"/>
              </a:rPr>
              <a:t> en conjunto con la actividad del cuadernillo, además, al </a:t>
            </a:r>
            <a:r>
              <a:rPr lang="es-MX" sz="800" dirty="0" smtClean="0">
                <a:latin typeface="Century Gothic" pitchFamily="34" charset="0"/>
              </a:rPr>
              <a:t>percibir  y obtener las participaciones de los alumnos, sus comentarios, perspectivas, conocimientos previos, la interacción entre ellos mismos,  las respuestas a cuestionamientos, el intercambio de experiencias, etc. </a:t>
            </a:r>
            <a:r>
              <a:rPr lang="es-MX" sz="800" dirty="0" smtClean="0">
                <a:latin typeface="Century Gothic" pitchFamily="34" charset="0"/>
              </a:rPr>
              <a:t>Los indicadores del instrumento de evaluación continua son sustanciales. </a:t>
            </a:r>
            <a:endParaRPr lang="es-MX" sz="800" dirty="0" smtClean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1512168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488729" y="6588224"/>
            <a:ext cx="1467635" cy="184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12326" r="17515" b="15488"/>
          <a:stretch/>
        </p:blipFill>
        <p:spPr bwMode="auto">
          <a:xfrm>
            <a:off x="2096274" y="6871684"/>
            <a:ext cx="1476742" cy="180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8"/>
          <a:stretch/>
        </p:blipFill>
        <p:spPr bwMode="auto">
          <a:xfrm>
            <a:off x="3625216" y="6453825"/>
            <a:ext cx="1683069" cy="19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577</Words>
  <Application>Microsoft Office PowerPoint</Application>
  <PresentationFormat>Presentación en pantalla (4:3)</PresentationFormat>
  <Paragraphs>24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9</cp:revision>
  <dcterms:created xsi:type="dcterms:W3CDTF">2021-06-02T21:45:06Z</dcterms:created>
  <dcterms:modified xsi:type="dcterms:W3CDTF">2021-06-03T00:01:30Z</dcterms:modified>
</cp:coreProperties>
</file>