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60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800" y="-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348395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Miércoles 2 de junio 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19402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2166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10077" y="3205509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6B3C203C-66E8-4F24-BCA0-D5C18922E3DA}"/>
              </a:ext>
            </a:extLst>
          </p:cNvPr>
          <p:cNvSpPr/>
          <p:nvPr/>
        </p:nvSpPr>
        <p:spPr>
          <a:xfrm>
            <a:off x="5995035" y="1633003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CEAA70B-4765-4A3F-B38F-AEFCAEE9E141}"/>
              </a:ext>
            </a:extLst>
          </p:cNvPr>
          <p:cNvSpPr txBox="1"/>
          <p:nvPr/>
        </p:nvSpPr>
        <p:spPr>
          <a:xfrm>
            <a:off x="228599" y="6364194"/>
            <a:ext cx="643594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La asistencia de hoy fue de 13 alumnos.</a:t>
            </a:r>
          </a:p>
          <a:p>
            <a:r>
              <a:rPr lang="es-MX" sz="1400" dirty="0"/>
              <a:t>Debido a que la clase de ayer despertó mucho interés en aprender más acerca de los insectos, hoy expusieron sus nuevos conocimientos, intercambiaron ideas y comprobaron si sus afirmaciones anteriores sobre los insectos eran reales. Se obtuvo una buena respuesta, las participaciones y análisis de los estudiantes permitió enriquecer el desarrollo del aprendizaje esperado. </a:t>
            </a:r>
          </a:p>
          <a:p>
            <a:r>
              <a:rPr lang="es-MX" sz="1400" dirty="0"/>
              <a:t>La evaluación se realizó al cuestionar y mediante la observación.</a:t>
            </a:r>
          </a:p>
          <a:p>
            <a:r>
              <a:rPr lang="es-MX" sz="1400" dirty="0"/>
              <a:t>Por otra parte, se realizó el taller del mes, sobre la alimentación saludable, esto con el propósito de fomentar el cuidado de la salud y motivar a los alumnos, ya que este tipo de actividades son sus favoritas, evalué todos los aspectos posibles durante el taller, el conteo de los ingredientes, la descripción de los pasos, etc. 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9E2A3186-4B5C-44D0-AE27-422D47F2555D}"/>
              </a:ext>
            </a:extLst>
          </p:cNvPr>
          <p:cNvSpPr/>
          <p:nvPr/>
        </p:nvSpPr>
        <p:spPr>
          <a:xfrm>
            <a:off x="5829300" y="5263958"/>
            <a:ext cx="518162" cy="257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687;p25">
            <a:extLst>
              <a:ext uri="{FF2B5EF4-FFF2-40B4-BE49-F238E27FC236}">
                <a16:creationId xmlns:a16="http://schemas.microsoft.com/office/drawing/2014/main" id="{3258E89F-66BC-4847-AC63-1C4436FE21E5}"/>
              </a:ext>
            </a:extLst>
          </p:cNvPr>
          <p:cNvGrpSpPr/>
          <p:nvPr/>
        </p:nvGrpSpPr>
        <p:grpSpPr>
          <a:xfrm>
            <a:off x="795298" y="6113700"/>
            <a:ext cx="5267401" cy="1871252"/>
            <a:chOff x="712750" y="2665650"/>
            <a:chExt cx="3712675" cy="2223900"/>
          </a:xfrm>
        </p:grpSpPr>
        <p:sp>
          <p:nvSpPr>
            <p:cNvPr id="17" name="Google Shape;688;p25">
              <a:extLst>
                <a:ext uri="{FF2B5EF4-FFF2-40B4-BE49-F238E27FC236}">
                  <a16:creationId xmlns:a16="http://schemas.microsoft.com/office/drawing/2014/main" id="{5369B17E-48EF-402C-8A2C-CB182A23AB9D}"/>
                </a:ext>
              </a:extLst>
            </p:cNvPr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9;p25">
              <a:extLst>
                <a:ext uri="{FF2B5EF4-FFF2-40B4-BE49-F238E27FC236}">
                  <a16:creationId xmlns:a16="http://schemas.microsoft.com/office/drawing/2014/main" id="{C94DD083-EFAA-4064-8E26-A200EA51C0D0}"/>
                </a:ext>
              </a:extLst>
            </p:cNvPr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0;p25">
              <a:extLst>
                <a:ext uri="{FF2B5EF4-FFF2-40B4-BE49-F238E27FC236}">
                  <a16:creationId xmlns:a16="http://schemas.microsoft.com/office/drawing/2014/main" id="{2B5EC4FB-1C00-4A7B-8B51-9AFCF9EFB238}"/>
                </a:ext>
              </a:extLst>
            </p:cNvPr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1;p25">
              <a:extLst>
                <a:ext uri="{FF2B5EF4-FFF2-40B4-BE49-F238E27FC236}">
                  <a16:creationId xmlns:a16="http://schemas.microsoft.com/office/drawing/2014/main" id="{C0BD4C45-3C21-40DF-8617-8B1B6B4FA47B}"/>
                </a:ext>
              </a:extLst>
            </p:cNvPr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2;p25">
              <a:extLst>
                <a:ext uri="{FF2B5EF4-FFF2-40B4-BE49-F238E27FC236}">
                  <a16:creationId xmlns:a16="http://schemas.microsoft.com/office/drawing/2014/main" id="{80D4EC87-BF07-407C-B33B-02F1B75A5842}"/>
                </a:ext>
              </a:extLst>
            </p:cNvPr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693;p25">
              <a:extLst>
                <a:ext uri="{FF2B5EF4-FFF2-40B4-BE49-F238E27FC236}">
                  <a16:creationId xmlns:a16="http://schemas.microsoft.com/office/drawing/2014/main" id="{4779AA27-2F5B-4D06-BC0B-8E9910A0C9A0}"/>
                </a:ext>
              </a:extLst>
            </p:cNvPr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694;p25">
              <a:extLst>
                <a:ext uri="{FF2B5EF4-FFF2-40B4-BE49-F238E27FC236}">
                  <a16:creationId xmlns:a16="http://schemas.microsoft.com/office/drawing/2014/main" id="{5BDA1C6F-E3FF-4B03-AB55-113304BD4111}"/>
                </a:ext>
              </a:extLst>
            </p:cNvPr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695;p25">
              <a:extLst>
                <a:ext uri="{FF2B5EF4-FFF2-40B4-BE49-F238E27FC236}">
                  <a16:creationId xmlns:a16="http://schemas.microsoft.com/office/drawing/2014/main" id="{6C222926-ECD8-4E00-9467-FC85CD5A9049}"/>
                </a:ext>
              </a:extLst>
            </p:cNvPr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696;p25">
              <a:extLst>
                <a:ext uri="{FF2B5EF4-FFF2-40B4-BE49-F238E27FC236}">
                  <a16:creationId xmlns:a16="http://schemas.microsoft.com/office/drawing/2014/main" id="{48A4D0E0-99E5-4BE5-80AA-C4682E209415}"/>
                </a:ext>
              </a:extLst>
            </p:cNvPr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697;p25">
              <a:extLst>
                <a:ext uri="{FF2B5EF4-FFF2-40B4-BE49-F238E27FC236}">
                  <a16:creationId xmlns:a16="http://schemas.microsoft.com/office/drawing/2014/main" id="{F968966E-80ED-451C-97C5-B15E71D84484}"/>
                </a:ext>
              </a:extLst>
            </p:cNvPr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698;p25">
              <a:extLst>
                <a:ext uri="{FF2B5EF4-FFF2-40B4-BE49-F238E27FC236}">
                  <a16:creationId xmlns:a16="http://schemas.microsoft.com/office/drawing/2014/main" id="{DE7F02AD-699E-428A-B7F6-420F0CA974A2}"/>
                </a:ext>
              </a:extLst>
            </p:cNvPr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699;p25">
              <a:extLst>
                <a:ext uri="{FF2B5EF4-FFF2-40B4-BE49-F238E27FC236}">
                  <a16:creationId xmlns:a16="http://schemas.microsoft.com/office/drawing/2014/main" id="{3455A24F-7C16-4106-A493-E8204E784F39}"/>
                </a:ext>
              </a:extLst>
            </p:cNvPr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700;p25">
              <a:extLst>
                <a:ext uri="{FF2B5EF4-FFF2-40B4-BE49-F238E27FC236}">
                  <a16:creationId xmlns:a16="http://schemas.microsoft.com/office/drawing/2014/main" id="{F4EC7CAD-2630-4185-B233-99CC8795F03E}"/>
                </a:ext>
              </a:extLst>
            </p:cNvPr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Google Shape;701;p25">
              <a:extLst>
                <a:ext uri="{FF2B5EF4-FFF2-40B4-BE49-F238E27FC236}">
                  <a16:creationId xmlns:a16="http://schemas.microsoft.com/office/drawing/2014/main" id="{4E87ED14-9E5D-447A-8E39-118763938A35}"/>
                </a:ext>
              </a:extLst>
            </p:cNvPr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74A9EC7-C67B-4588-BDC1-4348FB0D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8" y="5928683"/>
            <a:ext cx="5267401" cy="2523963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143383B9-ED28-4B5D-849C-9DA09C1D20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600" y="1621454"/>
            <a:ext cx="5990799" cy="336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5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6932</TotalTime>
  <Words>173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Baby Fly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98</cp:revision>
  <dcterms:created xsi:type="dcterms:W3CDTF">2020-10-06T01:28:29Z</dcterms:created>
  <dcterms:modified xsi:type="dcterms:W3CDTF">2021-06-03T04:38:15Z</dcterms:modified>
</cp:coreProperties>
</file>