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800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4839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02/06/2021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Miércoles 2 de junio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5995035" y="1633003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EAA70B-4765-4A3F-B38F-AEFCAEE9E141}"/>
              </a:ext>
            </a:extLst>
          </p:cNvPr>
          <p:cNvSpPr txBox="1"/>
          <p:nvPr/>
        </p:nvSpPr>
        <p:spPr>
          <a:xfrm>
            <a:off x="228599" y="6364194"/>
            <a:ext cx="64359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La asistencia de hoy fue de 13 alumnos.</a:t>
            </a:r>
          </a:p>
          <a:p>
            <a:r>
              <a:rPr lang="es-MX" sz="1400" dirty="0"/>
              <a:t>Debido a que la clase de ayer despertó mucho interés en aprender más acerca de los insectos, hoy expusieron sus nuevos conocimientos, intercambiaron ideas y comprobaron si sus afirmaciones anteriores sobre los insectos eran reales. Se obtuvo una buena respuesta, las participaciones y análisis de los estudiantes permitió enriquecer el desarrollo del aprendizaje esperado. </a:t>
            </a:r>
          </a:p>
          <a:p>
            <a:r>
              <a:rPr lang="es-MX" sz="1400" dirty="0"/>
              <a:t>La evaluación se realizó al cuestionar y mediante la observación.</a:t>
            </a:r>
          </a:p>
          <a:p>
            <a:r>
              <a:rPr lang="es-MX" sz="1400" dirty="0"/>
              <a:t>Por otra parte, se realizó el taller del mes, sobre la alimentación saludable, esto con el propósito de fomentar el cuidado de la salud y motivar a los alumnos, ya que este tipo de actividades son sus favoritas, evalué todos los aspectos posibles durante el taller, el conteo de los ingredientes, la descripción de los pasos, etc.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E2A3186-4B5C-44D0-AE27-422D47F2555D}"/>
              </a:ext>
            </a:extLst>
          </p:cNvPr>
          <p:cNvSpPr/>
          <p:nvPr/>
        </p:nvSpPr>
        <p:spPr>
          <a:xfrm>
            <a:off x="5829300" y="5263958"/>
            <a:ext cx="518162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143383B9-ED28-4B5D-849C-9DA09C1D2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00" y="1621454"/>
            <a:ext cx="5990799" cy="336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6932</TotalTime>
  <Words>173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Baby Fly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98</cp:revision>
  <dcterms:created xsi:type="dcterms:W3CDTF">2020-10-06T01:28:29Z</dcterms:created>
  <dcterms:modified xsi:type="dcterms:W3CDTF">2021-06-03T04:38:15Z</dcterms:modified>
</cp:coreProperties>
</file>