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RA MONSERRAT MENDOZA MENDEZ" initials="SMMM" lastIdx="1" clrIdx="0">
    <p:extLst>
      <p:ext uri="{19B8F6BF-5375-455C-9EA6-DF929625EA0E}">
        <p15:presenceInfo xmlns:p15="http://schemas.microsoft.com/office/powerpoint/2012/main" userId="SANDRA MONSERRAT MENDOZA MEND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30" d="100"/>
          <a:sy n="30" d="100"/>
        </p:scale>
        <p:origin x="191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F7D07-14E9-420A-B8E6-E33BB02A126A}" type="datetimeFigureOut">
              <a:rPr lang="es-ES" smtClean="0"/>
              <a:t>02/06/2021</a:t>
            </a:fld>
            <a:endParaRPr lang="es-E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19EE72-D078-4C52-86E4-19EDBBCCA096}" type="slidenum">
              <a:rPr lang="es-ES" smtClean="0"/>
              <a:t>‹Nº›</a:t>
            </a:fld>
            <a:endParaRPr lang="es-ES"/>
          </a:p>
        </p:txBody>
      </p:sp>
    </p:spTree>
    <p:extLst>
      <p:ext uri="{BB962C8B-B14F-4D97-AF65-F5344CB8AC3E}">
        <p14:creationId xmlns:p14="http://schemas.microsoft.com/office/powerpoint/2010/main" val="1350985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8F19EE72-D078-4C52-86E4-19EDBBCCA096}" type="slidenum">
              <a:rPr lang="es-ES" smtClean="0"/>
              <a:t>2</a:t>
            </a:fld>
            <a:endParaRPr lang="es-ES"/>
          </a:p>
        </p:txBody>
      </p:sp>
    </p:spTree>
    <p:extLst>
      <p:ext uri="{BB962C8B-B14F-4D97-AF65-F5344CB8AC3E}">
        <p14:creationId xmlns:p14="http://schemas.microsoft.com/office/powerpoint/2010/main" val="869706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02/06/2021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02/06/2021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02/06/2021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02/06/2021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02/06/2021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02/06/2021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02/06/2021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02/06/2021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02/06/2021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02/06/2021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02/06/2021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02/06/2021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Diagrama&#10;&#10;Descripción generada automáticamente">
            <a:extLst>
              <a:ext uri="{FF2B5EF4-FFF2-40B4-BE49-F238E27FC236}">
                <a16:creationId xmlns:a16="http://schemas.microsoft.com/office/drawing/2014/main" id="{DDCE2845-AB25-484A-AD06-0CCCE99649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Tree>
    <p:extLst>
      <p:ext uri="{BB962C8B-B14F-4D97-AF65-F5344CB8AC3E}">
        <p14:creationId xmlns:p14="http://schemas.microsoft.com/office/powerpoint/2010/main" val="219518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33D0306B-6493-4F16-8A0B-B2218295A4DA}"/>
              </a:ext>
            </a:extLst>
          </p:cNvPr>
          <p:cNvGrpSpPr/>
          <p:nvPr/>
        </p:nvGrpSpPr>
        <p:grpSpPr>
          <a:xfrm>
            <a:off x="34082" y="145528"/>
            <a:ext cx="6823918" cy="8852943"/>
            <a:chOff x="34082" y="144100"/>
            <a:chExt cx="6823918" cy="8852943"/>
          </a:xfrm>
        </p:grpSpPr>
        <p:sp>
          <p:nvSpPr>
            <p:cNvPr id="3" name="Rectángulo 2">
              <a:extLst>
                <a:ext uri="{FF2B5EF4-FFF2-40B4-BE49-F238E27FC236}">
                  <a16:creationId xmlns:a16="http://schemas.microsoft.com/office/drawing/2014/main" id="{3087C574-C46A-4211-9373-BCA4C6E7445D}"/>
                </a:ext>
              </a:extLst>
            </p:cNvPr>
            <p:cNvSpPr/>
            <p:nvPr/>
          </p:nvSpPr>
          <p:spPr>
            <a:xfrm>
              <a:off x="3531448" y="14410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la 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id="{B7763EEF-3EFA-4A3B-935A-B63A2E803E12}"/>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2D787A68-E04B-4D0B-8DBA-C9E980CAD080}"/>
                </a:ext>
              </a:extLst>
            </p:cNvPr>
            <p:cNvSpPr txBox="1"/>
            <p:nvPr/>
          </p:nvSpPr>
          <p:spPr>
            <a:xfrm rot="11054323" flipH="1" flipV="1">
              <a:off x="34082" y="825973"/>
              <a:ext cx="4187752" cy="954107"/>
            </a:xfrm>
            <a:prstGeom prst="chevron">
              <a:avLst/>
            </a:prstGeom>
            <a:solidFill>
              <a:schemeClr val="bg2">
                <a:lumMod val="90000"/>
              </a:schemeClr>
            </a:solidFill>
          </p:spPr>
          <p:txBody>
            <a:bodyPr wrap="square" rtlCol="0" anchor="ctr" anchorCtr="0">
              <a:spAutoFit/>
            </a:bodyPr>
            <a:lstStyle/>
            <a:p>
              <a:pPr algn="ctr"/>
              <a:r>
                <a:rPr lang="es-MX" sz="1400" b="1" dirty="0">
                  <a:solidFill>
                    <a:srgbClr val="0070C0"/>
                  </a:solidFill>
                  <a:latin typeface="Century Gothic" panose="020B0502020202020204" pitchFamily="34" charset="0"/>
                </a:rPr>
                <a:t>Jardín de Niños “Diego Rivera”</a:t>
              </a:r>
            </a:p>
            <a:p>
              <a:pPr algn="ctr"/>
              <a:r>
                <a:rPr lang="es-MX" sz="1400" b="1" dirty="0">
                  <a:solidFill>
                    <a:srgbClr val="0070C0"/>
                  </a:solidFill>
                  <a:latin typeface="Century Gothic" panose="020B0502020202020204" pitchFamily="34" charset="0"/>
                </a:rPr>
                <a:t>1º”A” </a:t>
              </a:r>
            </a:p>
            <a:p>
              <a:pPr algn="ctr"/>
              <a:r>
                <a:rPr lang="es-MX" sz="1400" b="1" dirty="0">
                  <a:solidFill>
                    <a:srgbClr val="0070C0"/>
                  </a:solidFill>
                  <a:latin typeface="Century Gothic" panose="020B0502020202020204" pitchFamily="34" charset="0"/>
                </a:rPr>
                <a:t>Educadora: Denisse Mancillas</a:t>
              </a:r>
            </a:p>
            <a:p>
              <a:pPr algn="ctr"/>
              <a:r>
                <a:rPr lang="es-MX" sz="1400" b="1" dirty="0">
                  <a:solidFill>
                    <a:srgbClr val="0070C0"/>
                  </a:solidFill>
                  <a:latin typeface="Century Gothic" panose="020B0502020202020204" pitchFamily="34" charset="0"/>
                </a:rPr>
                <a:t>Practicante: Monserrat Mendoza </a:t>
              </a:r>
            </a:p>
          </p:txBody>
        </p:sp>
        <p:pic>
          <p:nvPicPr>
            <p:cNvPr id="10" name="Imagen 9">
              <a:extLst>
                <a:ext uri="{FF2B5EF4-FFF2-40B4-BE49-F238E27FC236}">
                  <a16:creationId xmlns:a16="http://schemas.microsoft.com/office/drawing/2014/main" id="{AB9161B3-8831-408C-A598-5338D5AABB04}"/>
                </a:ext>
              </a:extLst>
            </p:cNvPr>
            <p:cNvPicPr>
              <a:picLocks noChangeAspect="1"/>
            </p:cNvPicPr>
            <p:nvPr/>
          </p:nvPicPr>
          <p:blipFill rotWithShape="1">
            <a:blip r:embed="rId5">
              <a:extLst>
                <a:ext uri="{BEBA8EAE-BF5A-486C-A8C5-ECC9F3942E4B}">
                  <a14:imgProps xmlns:a14="http://schemas.microsoft.com/office/drawing/2010/main">
                    <a14:imgLayer r:embed="rId6">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id="{2FA9072D-C0FA-4A21-A5AB-52F85C3B45A7}"/>
                </a:ext>
              </a:extLst>
            </p:cNvPr>
            <p:cNvPicPr>
              <a:picLocks noChangeAspect="1"/>
            </p:cNvPicPr>
            <p:nvPr/>
          </p:nvPicPr>
          <p:blipFill rotWithShape="1">
            <a:blip r:embed="rId7">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id="{4C91FAB9-47F1-40F3-9C15-063FEEAC6C72}"/>
                </a:ext>
              </a:extLst>
            </p:cNvPr>
            <p:cNvPicPr>
              <a:picLocks noChangeAspect="1"/>
            </p:cNvPicPr>
            <p:nvPr/>
          </p:nvPicPr>
          <p:blipFill rotWithShape="1">
            <a:blip r:embed="rId7">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id="{D751251D-C715-4C86-BFE4-09087F8A3D09}"/>
                </a:ext>
              </a:extLst>
            </p:cNvPr>
            <p:cNvPicPr>
              <a:picLocks noChangeAspect="1"/>
            </p:cNvPicPr>
            <p:nvPr/>
          </p:nvPicPr>
          <p:blipFill rotWithShape="1">
            <a:blip r:embed="rId7">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id="{EFB1D2B7-A88C-4B5A-9F1F-B7CFEC476F63}"/>
                </a:ext>
              </a:extLst>
            </p:cNvPr>
            <p:cNvPicPr>
              <a:picLocks noChangeAspect="1"/>
            </p:cNvPicPr>
            <p:nvPr/>
          </p:nvPicPr>
          <p:blipFill rotWithShape="1">
            <a:blip r:embed="rId8">
              <a:extLst>
                <a:ext uri="{BEBA8EAE-BF5A-486C-A8C5-ECC9F3942E4B}">
                  <a14:imgProps xmlns:a14="http://schemas.microsoft.com/office/drawing/2010/main">
                    <a14:imgLayer r:embed="rId6">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a:extLst>
              <a:ext uri="{FF2B5EF4-FFF2-40B4-BE49-F238E27FC236}">
                <a16:creationId xmlns:a16="http://schemas.microsoft.com/office/drawing/2014/main" id="{1CE82596-3CEF-44FD-A28A-151A7C8D7885}"/>
              </a:ext>
            </a:extLst>
          </p:cNvPr>
          <p:cNvSpPr txBox="1"/>
          <p:nvPr/>
        </p:nvSpPr>
        <p:spPr>
          <a:xfrm>
            <a:off x="4963717" y="1394877"/>
            <a:ext cx="1454705" cy="369332"/>
          </a:xfrm>
          <a:prstGeom prst="rect">
            <a:avLst/>
          </a:prstGeom>
          <a:noFill/>
        </p:spPr>
        <p:txBody>
          <a:bodyPr wrap="square" rtlCol="0">
            <a:spAutoFit/>
          </a:bodyPr>
          <a:lstStyle/>
          <a:p>
            <a:r>
              <a:rPr lang="es-ES_tradnl" dirty="0">
                <a:latin typeface="Century Gothic" panose="020B0502020202020204" pitchFamily="34" charset="0"/>
              </a:rPr>
              <a:t>02/06/2021</a:t>
            </a:r>
            <a:endParaRPr lang="es-ES" dirty="0">
              <a:latin typeface="Century Gothic" panose="020B0502020202020204" pitchFamily="34" charset="0"/>
            </a:endParaRPr>
          </a:p>
        </p:txBody>
      </p:sp>
      <p:sp>
        <p:nvSpPr>
          <p:cNvPr id="15" name="Elipse 14">
            <a:extLst>
              <a:ext uri="{FF2B5EF4-FFF2-40B4-BE49-F238E27FC236}">
                <a16:creationId xmlns:a16="http://schemas.microsoft.com/office/drawing/2014/main" id="{A6754E9F-D565-403C-AB8D-2BF173FE6A84}"/>
              </a:ext>
            </a:extLst>
          </p:cNvPr>
          <p:cNvSpPr/>
          <p:nvPr/>
        </p:nvSpPr>
        <p:spPr>
          <a:xfrm>
            <a:off x="4507831" y="3732771"/>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856A2D03-0C97-497E-B287-FACBB2419B64}"/>
              </a:ext>
            </a:extLst>
          </p:cNvPr>
          <p:cNvSpPr txBox="1"/>
          <p:nvPr/>
        </p:nvSpPr>
        <p:spPr>
          <a:xfrm>
            <a:off x="5921092" y="4832693"/>
            <a:ext cx="443384" cy="369332"/>
          </a:xfrm>
          <a:prstGeom prst="rect">
            <a:avLst/>
          </a:prstGeom>
          <a:noFill/>
        </p:spPr>
        <p:txBody>
          <a:bodyPr wrap="square" rtlCol="0">
            <a:spAutoFit/>
          </a:bodyPr>
          <a:lstStyle/>
          <a:p>
            <a:r>
              <a:rPr lang="es-ES_tradnl" dirty="0">
                <a:latin typeface="Century Gothic" panose="020B0502020202020204" pitchFamily="34" charset="0"/>
              </a:rPr>
              <a:t>9</a:t>
            </a:r>
          </a:p>
        </p:txBody>
      </p:sp>
      <p:sp>
        <p:nvSpPr>
          <p:cNvPr id="18" name="CuadroTexto 17">
            <a:extLst>
              <a:ext uri="{FF2B5EF4-FFF2-40B4-BE49-F238E27FC236}">
                <a16:creationId xmlns:a16="http://schemas.microsoft.com/office/drawing/2014/main" id="{2B0C704D-86BD-4E66-B808-9633431AB666}"/>
              </a:ext>
            </a:extLst>
          </p:cNvPr>
          <p:cNvSpPr txBox="1"/>
          <p:nvPr/>
        </p:nvSpPr>
        <p:spPr>
          <a:xfrm>
            <a:off x="5910459" y="5334292"/>
            <a:ext cx="442765" cy="369332"/>
          </a:xfrm>
          <a:prstGeom prst="rect">
            <a:avLst/>
          </a:prstGeom>
          <a:noFill/>
        </p:spPr>
        <p:txBody>
          <a:bodyPr wrap="square" rtlCol="0">
            <a:spAutoFit/>
          </a:bodyPr>
          <a:lstStyle/>
          <a:p>
            <a:r>
              <a:rPr lang="es-ES_tradnl" dirty="0">
                <a:latin typeface="Century Gothic" panose="020B0502020202020204" pitchFamily="34" charset="0"/>
              </a:rPr>
              <a:t>3</a:t>
            </a:r>
            <a:endParaRPr lang="es-ES" dirty="0">
              <a:latin typeface="Century Gothic" panose="020B0502020202020204" pitchFamily="34" charset="0"/>
            </a:endParaRPr>
          </a:p>
        </p:txBody>
      </p:sp>
      <p:sp>
        <p:nvSpPr>
          <p:cNvPr id="19" name="CuadroTexto 18">
            <a:extLst>
              <a:ext uri="{FF2B5EF4-FFF2-40B4-BE49-F238E27FC236}">
                <a16:creationId xmlns:a16="http://schemas.microsoft.com/office/drawing/2014/main" id="{15E3178E-DA08-444F-A837-E10BBD2B6A25}"/>
              </a:ext>
            </a:extLst>
          </p:cNvPr>
          <p:cNvSpPr txBox="1"/>
          <p:nvPr/>
        </p:nvSpPr>
        <p:spPr>
          <a:xfrm>
            <a:off x="5897153" y="5987533"/>
            <a:ext cx="505567" cy="369332"/>
          </a:xfrm>
          <a:prstGeom prst="rect">
            <a:avLst/>
          </a:prstGeom>
          <a:noFill/>
        </p:spPr>
        <p:txBody>
          <a:bodyPr wrap="square" rtlCol="0">
            <a:spAutoFit/>
          </a:bodyPr>
          <a:lstStyle/>
          <a:p>
            <a:r>
              <a:rPr lang="es-ES_tradnl" dirty="0">
                <a:latin typeface="Century Gothic" panose="020B0502020202020204" pitchFamily="34" charset="0"/>
              </a:rPr>
              <a:t>16</a:t>
            </a:r>
            <a:endParaRPr lang="es-ES" dirty="0">
              <a:latin typeface="Century Gothic" panose="020B0502020202020204" pitchFamily="34" charset="0"/>
            </a:endParaRPr>
          </a:p>
        </p:txBody>
      </p:sp>
      <p:sp>
        <p:nvSpPr>
          <p:cNvPr id="8" name="CuadroTexto 7">
            <a:extLst>
              <a:ext uri="{FF2B5EF4-FFF2-40B4-BE49-F238E27FC236}">
                <a16:creationId xmlns:a16="http://schemas.microsoft.com/office/drawing/2014/main" id="{72A544ED-EB04-4893-9F40-812C8AB4DFBC}"/>
              </a:ext>
            </a:extLst>
          </p:cNvPr>
          <p:cNvSpPr txBox="1"/>
          <p:nvPr/>
        </p:nvSpPr>
        <p:spPr>
          <a:xfrm>
            <a:off x="2983831" y="6134017"/>
            <a:ext cx="1644316" cy="338554"/>
          </a:xfrm>
          <a:prstGeom prst="rect">
            <a:avLst/>
          </a:prstGeom>
          <a:noFill/>
        </p:spPr>
        <p:txBody>
          <a:bodyPr wrap="square" rtlCol="0">
            <a:spAutoFit/>
          </a:bodyPr>
          <a:lstStyle/>
          <a:p>
            <a:r>
              <a:rPr lang="es-ES_tradnl" sz="1600" dirty="0"/>
              <a:t>Desconocido </a:t>
            </a:r>
            <a:endParaRPr lang="es-ES" sz="1600" dirty="0"/>
          </a:p>
        </p:txBody>
      </p:sp>
      <p:sp>
        <p:nvSpPr>
          <p:cNvPr id="9" name="CuadroTexto 8">
            <a:extLst>
              <a:ext uri="{FF2B5EF4-FFF2-40B4-BE49-F238E27FC236}">
                <a16:creationId xmlns:a16="http://schemas.microsoft.com/office/drawing/2014/main" id="{04325B39-ADEE-4353-B178-D22EA0F40395}"/>
              </a:ext>
            </a:extLst>
          </p:cNvPr>
          <p:cNvSpPr txBox="1"/>
          <p:nvPr/>
        </p:nvSpPr>
        <p:spPr>
          <a:xfrm>
            <a:off x="617491" y="6927467"/>
            <a:ext cx="5906125" cy="1815882"/>
          </a:xfrm>
          <a:prstGeom prst="rect">
            <a:avLst/>
          </a:prstGeom>
          <a:noFill/>
        </p:spPr>
        <p:txBody>
          <a:bodyPr wrap="square" rtlCol="0">
            <a:spAutoFit/>
          </a:bodyPr>
          <a:lstStyle/>
          <a:p>
            <a:r>
              <a:rPr lang="es-ES_tradnl" sz="1600" dirty="0">
                <a:latin typeface="Century Gothic" panose="020B0502020202020204" pitchFamily="34" charset="0"/>
                <a:cs typeface="Arial" panose="020B0604020202020204" pitchFamily="34" charset="0"/>
              </a:rPr>
              <a:t>Asistieron a la clase: 9</a:t>
            </a:r>
          </a:p>
          <a:p>
            <a:r>
              <a:rPr lang="es-ES_tradnl" sz="1600" dirty="0">
                <a:latin typeface="Century Gothic" panose="020B0502020202020204" pitchFamily="34" charset="0"/>
                <a:cs typeface="Arial" panose="020B0604020202020204" pitchFamily="34" charset="0"/>
              </a:rPr>
              <a:t>El día de hoy en la programación se abordo el nombre y las letras a través de ejercicios. También se abordo en la clase de ed. Física distintas respuestas de participación con ayuda de material. Posteriormente se diseñaron actividades para trabajar en casa para reforzar los aprendizajes. </a:t>
            </a:r>
          </a:p>
        </p:txBody>
      </p:sp>
      <p:sp>
        <p:nvSpPr>
          <p:cNvPr id="23" name="Elipse 22">
            <a:extLst>
              <a:ext uri="{FF2B5EF4-FFF2-40B4-BE49-F238E27FC236}">
                <a16:creationId xmlns:a16="http://schemas.microsoft.com/office/drawing/2014/main" id="{C6BB8DFE-C12C-449D-9E6F-9CFCF884BB06}"/>
              </a:ext>
            </a:extLst>
          </p:cNvPr>
          <p:cNvSpPr/>
          <p:nvPr/>
        </p:nvSpPr>
        <p:spPr>
          <a:xfrm>
            <a:off x="4509751" y="4091052"/>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Elipse 23">
            <a:extLst>
              <a:ext uri="{FF2B5EF4-FFF2-40B4-BE49-F238E27FC236}">
                <a16:creationId xmlns:a16="http://schemas.microsoft.com/office/drawing/2014/main" id="{328D39A7-82E2-4271-BD83-0754BEF60541}"/>
              </a:ext>
            </a:extLst>
          </p:cNvPr>
          <p:cNvSpPr/>
          <p:nvPr/>
        </p:nvSpPr>
        <p:spPr>
          <a:xfrm flipV="1">
            <a:off x="5975153" y="2585203"/>
            <a:ext cx="236889" cy="1693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Elipse 10">
            <a:extLst>
              <a:ext uri="{FF2B5EF4-FFF2-40B4-BE49-F238E27FC236}">
                <a16:creationId xmlns:a16="http://schemas.microsoft.com/office/drawing/2014/main" id="{0DA93C01-E91F-4CF3-8339-55D08F01C936}"/>
              </a:ext>
            </a:extLst>
          </p:cNvPr>
          <p:cNvSpPr/>
          <p:nvPr/>
        </p:nvSpPr>
        <p:spPr>
          <a:xfrm>
            <a:off x="2854518" y="3323847"/>
            <a:ext cx="231634" cy="1952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6984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06649CA-AD35-471F-9128-1801ED603689}"/>
              </a:ext>
            </a:extLst>
          </p:cNvPr>
          <p:cNvSpPr txBox="1"/>
          <p:nvPr/>
        </p:nvSpPr>
        <p:spPr>
          <a:xfrm>
            <a:off x="693157" y="707577"/>
            <a:ext cx="5638800" cy="1754326"/>
          </a:xfrm>
          <a:prstGeom prst="rect">
            <a:avLst/>
          </a:prstGeom>
          <a:noFill/>
        </p:spPr>
        <p:txBody>
          <a:bodyPr wrap="square" rtlCol="0">
            <a:spAutoFit/>
          </a:bodyPr>
          <a:lstStyle/>
          <a:p>
            <a:r>
              <a:rPr lang="es-ES_tradnl" dirty="0">
                <a:latin typeface="Century Gothic" panose="020B0502020202020204" pitchFamily="34" charset="0"/>
              </a:rPr>
              <a:t>Intervención docente:</a:t>
            </a:r>
          </a:p>
          <a:p>
            <a:r>
              <a:rPr lang="es-ES_tradnl" dirty="0">
                <a:latin typeface="Century Gothic" panose="020B0502020202020204" pitchFamily="34" charset="0"/>
              </a:rPr>
              <a:t>Las consignas fueron claras, el volumen adecuado y el material utilizado de buen tamaño. Otra manera de intervenir seria a través de plantear o dar ejemplos de situaciones, etc. </a:t>
            </a:r>
          </a:p>
          <a:p>
            <a:endParaRPr lang="es-ES" dirty="0">
              <a:latin typeface="Century Gothic" panose="020B0502020202020204" pitchFamily="34" charset="0"/>
            </a:endParaRPr>
          </a:p>
        </p:txBody>
      </p:sp>
      <p:pic>
        <p:nvPicPr>
          <p:cNvPr id="4" name="Imagen 3" descr="Pantalla de un celular con la foto de un grupo de personas&#10;&#10;Descripción generada automáticamente">
            <a:extLst>
              <a:ext uri="{FF2B5EF4-FFF2-40B4-BE49-F238E27FC236}">
                <a16:creationId xmlns:a16="http://schemas.microsoft.com/office/drawing/2014/main" id="{492CB0A1-D1E7-43A7-9453-9EDA18DB4B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287" y="2461903"/>
            <a:ext cx="5035535" cy="2828554"/>
          </a:xfrm>
          <a:prstGeom prst="rect">
            <a:avLst/>
          </a:prstGeom>
        </p:spPr>
      </p:pic>
      <p:pic>
        <p:nvPicPr>
          <p:cNvPr id="6" name="Imagen 5" descr="Interfaz de usuario gráfica, Aplicación&#10;&#10;Descripción generada automáticamente">
            <a:extLst>
              <a:ext uri="{FF2B5EF4-FFF2-40B4-BE49-F238E27FC236}">
                <a16:creationId xmlns:a16="http://schemas.microsoft.com/office/drawing/2014/main" id="{3C246A3A-66C2-4C23-AF7C-9FF30E8B33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287" y="5447798"/>
            <a:ext cx="5028540" cy="2828554"/>
          </a:xfrm>
          <a:prstGeom prst="rect">
            <a:avLst/>
          </a:prstGeom>
        </p:spPr>
      </p:pic>
    </p:spTree>
    <p:extLst>
      <p:ext uri="{BB962C8B-B14F-4D97-AF65-F5344CB8AC3E}">
        <p14:creationId xmlns:p14="http://schemas.microsoft.com/office/powerpoint/2010/main" val="7069895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1142</TotalTime>
  <Words>122</Words>
  <Application>Microsoft Office PowerPoint</Application>
  <PresentationFormat>Carta (216 x 279 mm)</PresentationFormat>
  <Paragraphs>15</Paragraphs>
  <Slides>3</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Calibri</vt:lpstr>
      <vt:lpstr>Calibri Light</vt:lpstr>
      <vt:lpstr>Century Gothic</vt:lpstr>
      <vt:lpstr>Ink Free</vt:lpstr>
      <vt:lpstr>Wingdings</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SANDRA MONSERRAT MENDOZA MENDEZ</cp:lastModifiedBy>
  <cp:revision>101</cp:revision>
  <dcterms:created xsi:type="dcterms:W3CDTF">2020-10-05T15:20:07Z</dcterms:created>
  <dcterms:modified xsi:type="dcterms:W3CDTF">2021-06-03T03:30:18Z</dcterms:modified>
</cp:coreProperties>
</file>