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194416" y="1185099"/>
            <a:ext cx="514106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Día: </a:t>
            </a:r>
            <a:r>
              <a:rPr lang="es-MX" sz="1900" dirty="0" smtClean="0">
                <a:latin typeface="Century Gothic" panose="020B0502020202020204" pitchFamily="34" charset="0"/>
              </a:rPr>
              <a:t>Miércoles 2 </a:t>
            </a:r>
            <a:r>
              <a:rPr lang="es-MX" sz="1900" dirty="0" smtClean="0">
                <a:latin typeface="Century Gothic" panose="020B0502020202020204" pitchFamily="34" charset="0"/>
              </a:rPr>
              <a:t>de junio del 2021 </a:t>
            </a:r>
          </a:p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1900" dirty="0" smtClean="0">
                <a:latin typeface="Century Gothic" panose="020B0502020202020204" pitchFamily="34" charset="0"/>
              </a:rPr>
              <a:t>: El día de </a:t>
            </a:r>
            <a:r>
              <a:rPr lang="es-MX" sz="1900" dirty="0" smtClean="0">
                <a:latin typeface="Century Gothic" panose="020B0502020202020204" pitchFamily="34" charset="0"/>
              </a:rPr>
              <a:t>hoy tuvimos la clase virtual a la cual solo entraron 4 alumnos, la primera actividad que realizamos fue una explicación de los conceptos abordados en la semana, la segunda actividad fue de pensamiento matemático sobre conteo de colecciones e identificación del numero total, la tercera actividad fue el experimento del volcán, se siguieron cada uno de los pasos y al final se explico que esa fue la razón por la que se extinguieron los dinosaurios. </a:t>
            </a:r>
            <a:endParaRPr lang="es-MX" sz="19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64" b="25311"/>
          <a:stretch/>
        </p:blipFill>
        <p:spPr bwMode="auto">
          <a:xfrm>
            <a:off x="6511765" y="933994"/>
            <a:ext cx="4485819" cy="501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94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127</cp:revision>
  <dcterms:created xsi:type="dcterms:W3CDTF">2021-01-12T03:37:15Z</dcterms:created>
  <dcterms:modified xsi:type="dcterms:W3CDTF">2021-06-02T23:54:25Z</dcterms:modified>
</cp:coreProperties>
</file>