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429000" y="1431423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2 de junio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93402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13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 clase virtual asistieron 8 alumnos, 18 mandaron la evidencia y 13 no se reportaron durante el día.</a:t>
            </a: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463308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</a:t>
            </a:r>
            <a:r>
              <a:rPr lang="es-MX" dirty="0">
                <a:latin typeface="Century Gothic" panose="020B0502020202020204" pitchFamily="34" charset="0"/>
              </a:rPr>
              <a:t>2 de junio del 2021 se inicio la clase por sala virtual de Facebook en la cual hubo poca participación, ya que, asistieron solamente 8 alumnos.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Para iniciar realizamos un gafete, cada quien escribió la palabra dentista y su nombre correspondiente con la finalidad de cumplir con el aprendizaje esperado del día de reconocer su nombre y lograrlo escribir.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En el caso del taller, realizamos una dentadura sana con una cartulina, hoja de color o marcador, bombones, tijeras y pegamento. Todos lo hicieron en orden y paso a paso esperando a que sus compañeros terminaran para continuar, además mientras iban haciéndolo iban comentando como cuidan sus dientes desde casa y observaron un cuento de un niño que comía muchos dulces y le salieron bichos en sus dientes por no lavárselos.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A pesar de tener poca asistencia, todos los alumnos participaron cuando se les indico, menos una alumna que se salió de la reunión antes de tiempo.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1026" name="Picture 2" descr="Puede ser un dibujo animado de pantalla">
            <a:extLst>
              <a:ext uri="{FF2B5EF4-FFF2-40B4-BE49-F238E27FC236}">
                <a16:creationId xmlns:a16="http://schemas.microsoft.com/office/drawing/2014/main" id="{1A301313-9ABF-46A3-8B59-D052B4343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124450"/>
            <a:ext cx="3143250" cy="235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Una captura de pantalla de un celular con texto e imagen&#10;&#10;Descripción generada automáticamente">
            <a:extLst>
              <a:ext uri="{FF2B5EF4-FFF2-40B4-BE49-F238E27FC236}">
                <a16:creationId xmlns:a16="http://schemas.microsoft.com/office/drawing/2014/main" id="{D55BCA78-838E-4ADC-B0E1-88B694FB03E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71"/>
          <a:stretch/>
        </p:blipFill>
        <p:spPr>
          <a:xfrm>
            <a:off x="504825" y="610734"/>
            <a:ext cx="2581275" cy="3380242"/>
          </a:xfrm>
          <a:prstGeom prst="rect">
            <a:avLst/>
          </a:prstGeom>
        </p:spPr>
      </p:pic>
      <p:pic>
        <p:nvPicPr>
          <p:cNvPr id="6" name="Imagen 5" descr="Niña con ropa roja&#10;&#10;Descripción generada automáticamente con confianza media">
            <a:extLst>
              <a:ext uri="{FF2B5EF4-FFF2-40B4-BE49-F238E27FC236}">
                <a16:creationId xmlns:a16="http://schemas.microsoft.com/office/drawing/2014/main" id="{52C64ADA-1CDB-43B3-80ED-2C2323BCBD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5" y="333376"/>
            <a:ext cx="2743200" cy="3657600"/>
          </a:xfrm>
          <a:prstGeom prst="rect">
            <a:avLst/>
          </a:prstGeom>
        </p:spPr>
      </p:pic>
      <p:pic>
        <p:nvPicPr>
          <p:cNvPr id="9" name="Imagen 8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89D1664F-C635-4955-AAF1-22326F31A0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5" y="5420358"/>
            <a:ext cx="3143250" cy="17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269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66</cp:revision>
  <dcterms:created xsi:type="dcterms:W3CDTF">2020-10-05T22:46:43Z</dcterms:created>
  <dcterms:modified xsi:type="dcterms:W3CDTF">2021-06-03T04:28:49Z</dcterms:modified>
</cp:coreProperties>
</file>