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256" r:id="rId2"/>
    <p:sldId id="260" r:id="rId3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B25"/>
    <a:srgbClr val="FFC6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66" d="100"/>
          <a:sy n="66" d="100"/>
        </p:scale>
        <p:origin x="199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3751E0-BE96-4E9C-BB86-68152883E379}" type="datetimeFigureOut">
              <a:rPr lang="es-MX" smtClean="0"/>
              <a:t>03/06/2021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F743D4-C42F-4C5A-9333-E737CFF3D4E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296229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5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882" indent="0" algn="ctr">
              <a:buNone/>
              <a:defRPr sz="1500"/>
            </a:lvl2pPr>
            <a:lvl3pPr marL="685766" indent="0" algn="ctr">
              <a:buNone/>
              <a:defRPr sz="1351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4" indent="0" algn="ctr">
              <a:buNone/>
              <a:defRPr sz="1200"/>
            </a:lvl6pPr>
            <a:lvl7pPr marL="2057298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2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D16C4-499F-47E0-9C0A-8934DB0A2533}" type="datetimeFigureOut">
              <a:rPr lang="es-MX" smtClean="0"/>
              <a:t>03/06/2021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EBDB-3F33-484D-B34A-087355A255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3684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D16C4-499F-47E0-9C0A-8934DB0A2533}" type="datetimeFigureOut">
              <a:rPr lang="es-MX" smtClean="0"/>
              <a:t>03/06/2021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EBDB-3F33-484D-B34A-087355A255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90509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8" y="486836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9" y="486836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D16C4-499F-47E0-9C0A-8934DB0A2533}" type="datetimeFigureOut">
              <a:rPr lang="es-MX" smtClean="0"/>
              <a:t>03/06/2021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EBDB-3F33-484D-B34A-087355A255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621212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Background">
    <p:bg>
      <p:bgPr>
        <a:solidFill>
          <a:schemeClr val="lt1"/>
        </a:solidFill>
        <a:effectLst/>
      </p:bgPr>
    </p:bg>
    <p:spTree>
      <p:nvGrpSpPr>
        <p:cNvPr id="1" name="Shape 4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6" name="Google Shape;456;p19"/>
          <p:cNvGrpSpPr/>
          <p:nvPr/>
        </p:nvGrpSpPr>
        <p:grpSpPr>
          <a:xfrm>
            <a:off x="182289" y="247620"/>
            <a:ext cx="6565987" cy="8712981"/>
            <a:chOff x="243049" y="139286"/>
            <a:chExt cx="8754649" cy="4901052"/>
          </a:xfrm>
        </p:grpSpPr>
        <p:sp>
          <p:nvSpPr>
            <p:cNvPr id="457" name="Google Shape;457;p19"/>
            <p:cNvSpPr/>
            <p:nvPr/>
          </p:nvSpPr>
          <p:spPr>
            <a:xfrm>
              <a:off x="2984222" y="481449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58" name="Google Shape;458;p19"/>
            <p:cNvSpPr/>
            <p:nvPr/>
          </p:nvSpPr>
          <p:spPr>
            <a:xfrm>
              <a:off x="4922486" y="254713"/>
              <a:ext cx="155466" cy="175100"/>
            </a:xfrm>
            <a:custGeom>
              <a:avLst/>
              <a:gdLst/>
              <a:ahLst/>
              <a:cxnLst/>
              <a:rect l="l" t="t" r="r" b="b"/>
              <a:pathLst>
                <a:path w="1014" h="1142" extrusionOk="0">
                  <a:moveTo>
                    <a:pt x="555" y="0"/>
                  </a:moveTo>
                  <a:lnTo>
                    <a:pt x="549" y="3"/>
                  </a:lnTo>
                  <a:cubicBezTo>
                    <a:pt x="486" y="3"/>
                    <a:pt x="439" y="60"/>
                    <a:pt x="439" y="124"/>
                  </a:cubicBezTo>
                  <a:cubicBezTo>
                    <a:pt x="442" y="221"/>
                    <a:pt x="446" y="318"/>
                    <a:pt x="446" y="415"/>
                  </a:cubicBezTo>
                  <a:lnTo>
                    <a:pt x="322" y="415"/>
                  </a:lnTo>
                  <a:cubicBezTo>
                    <a:pt x="245" y="415"/>
                    <a:pt x="171" y="412"/>
                    <a:pt x="94" y="409"/>
                  </a:cubicBezTo>
                  <a:cubicBezTo>
                    <a:pt x="92" y="408"/>
                    <a:pt x="89" y="408"/>
                    <a:pt x="87" y="408"/>
                  </a:cubicBezTo>
                  <a:cubicBezTo>
                    <a:pt x="65" y="408"/>
                    <a:pt x="43" y="423"/>
                    <a:pt x="31" y="438"/>
                  </a:cubicBezTo>
                  <a:cubicBezTo>
                    <a:pt x="10" y="455"/>
                    <a:pt x="1" y="482"/>
                    <a:pt x="4" y="509"/>
                  </a:cubicBezTo>
                  <a:cubicBezTo>
                    <a:pt x="4" y="532"/>
                    <a:pt x="14" y="556"/>
                    <a:pt x="34" y="576"/>
                  </a:cubicBezTo>
                  <a:cubicBezTo>
                    <a:pt x="54" y="593"/>
                    <a:pt x="78" y="599"/>
                    <a:pt x="104" y="599"/>
                  </a:cubicBezTo>
                  <a:cubicBezTo>
                    <a:pt x="174" y="602"/>
                    <a:pt x="248" y="605"/>
                    <a:pt x="322" y="609"/>
                  </a:cubicBezTo>
                  <a:lnTo>
                    <a:pt x="452" y="609"/>
                  </a:lnTo>
                  <a:cubicBezTo>
                    <a:pt x="452" y="693"/>
                    <a:pt x="452" y="776"/>
                    <a:pt x="446" y="863"/>
                  </a:cubicBezTo>
                  <a:cubicBezTo>
                    <a:pt x="442" y="917"/>
                    <a:pt x="435" y="967"/>
                    <a:pt x="432" y="1024"/>
                  </a:cubicBezTo>
                  <a:cubicBezTo>
                    <a:pt x="432" y="1054"/>
                    <a:pt x="449" y="1087"/>
                    <a:pt x="472" y="1107"/>
                  </a:cubicBezTo>
                  <a:cubicBezTo>
                    <a:pt x="493" y="1129"/>
                    <a:pt x="522" y="1141"/>
                    <a:pt x="552" y="1141"/>
                  </a:cubicBezTo>
                  <a:cubicBezTo>
                    <a:pt x="556" y="1141"/>
                    <a:pt x="559" y="1141"/>
                    <a:pt x="563" y="1141"/>
                  </a:cubicBezTo>
                  <a:cubicBezTo>
                    <a:pt x="596" y="1141"/>
                    <a:pt x="626" y="1124"/>
                    <a:pt x="646" y="1101"/>
                  </a:cubicBezTo>
                  <a:cubicBezTo>
                    <a:pt x="653" y="1094"/>
                    <a:pt x="660" y="1084"/>
                    <a:pt x="666" y="1074"/>
                  </a:cubicBezTo>
                  <a:cubicBezTo>
                    <a:pt x="676" y="1054"/>
                    <a:pt x="683" y="1034"/>
                    <a:pt x="680" y="1011"/>
                  </a:cubicBezTo>
                  <a:cubicBezTo>
                    <a:pt x="686" y="940"/>
                    <a:pt x="690" y="870"/>
                    <a:pt x="690" y="800"/>
                  </a:cubicBezTo>
                  <a:cubicBezTo>
                    <a:pt x="693" y="739"/>
                    <a:pt x="690" y="679"/>
                    <a:pt x="686" y="619"/>
                  </a:cubicBezTo>
                  <a:lnTo>
                    <a:pt x="713" y="619"/>
                  </a:lnTo>
                  <a:cubicBezTo>
                    <a:pt x="726" y="620"/>
                    <a:pt x="739" y="620"/>
                    <a:pt x="751" y="620"/>
                  </a:cubicBezTo>
                  <a:cubicBezTo>
                    <a:pt x="806" y="620"/>
                    <a:pt x="859" y="615"/>
                    <a:pt x="910" y="613"/>
                  </a:cubicBezTo>
                  <a:cubicBezTo>
                    <a:pt x="967" y="613"/>
                    <a:pt x="1014" y="559"/>
                    <a:pt x="1011" y="505"/>
                  </a:cubicBezTo>
                  <a:cubicBezTo>
                    <a:pt x="1007" y="452"/>
                    <a:pt x="964" y="405"/>
                    <a:pt x="910" y="405"/>
                  </a:cubicBezTo>
                  <a:lnTo>
                    <a:pt x="901" y="405"/>
                  </a:lnTo>
                  <a:cubicBezTo>
                    <a:pt x="870" y="405"/>
                    <a:pt x="840" y="412"/>
                    <a:pt x="810" y="412"/>
                  </a:cubicBezTo>
                  <a:cubicBezTo>
                    <a:pt x="776" y="415"/>
                    <a:pt x="740" y="418"/>
                    <a:pt x="706" y="418"/>
                  </a:cubicBezTo>
                  <a:lnTo>
                    <a:pt x="680" y="418"/>
                  </a:lnTo>
                  <a:cubicBezTo>
                    <a:pt x="676" y="318"/>
                    <a:pt x="673" y="215"/>
                    <a:pt x="669" y="114"/>
                  </a:cubicBezTo>
                  <a:cubicBezTo>
                    <a:pt x="669" y="51"/>
                    <a:pt x="612" y="0"/>
                    <a:pt x="55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59" name="Google Shape;459;p19"/>
            <p:cNvSpPr/>
            <p:nvPr/>
          </p:nvSpPr>
          <p:spPr>
            <a:xfrm>
              <a:off x="5617238" y="4865238"/>
              <a:ext cx="339526" cy="175100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60" name="Google Shape;460;p19"/>
            <p:cNvSpPr/>
            <p:nvPr/>
          </p:nvSpPr>
          <p:spPr>
            <a:xfrm>
              <a:off x="8601854" y="1119947"/>
              <a:ext cx="339523" cy="110637"/>
            </a:xfrm>
            <a:custGeom>
              <a:avLst/>
              <a:gdLst/>
              <a:ahLst/>
              <a:cxnLst/>
              <a:rect l="l" t="t" r="r" b="b"/>
              <a:pathLst>
                <a:path w="4232" h="1379" extrusionOk="0">
                  <a:moveTo>
                    <a:pt x="2195" y="0"/>
                  </a:moveTo>
                  <a:cubicBezTo>
                    <a:pt x="2121" y="4"/>
                    <a:pt x="2047" y="31"/>
                    <a:pt x="1987" y="68"/>
                  </a:cubicBezTo>
                  <a:cubicBezTo>
                    <a:pt x="1924" y="108"/>
                    <a:pt x="1871" y="155"/>
                    <a:pt x="1820" y="208"/>
                  </a:cubicBezTo>
                  <a:cubicBezTo>
                    <a:pt x="1774" y="258"/>
                    <a:pt x="1737" y="312"/>
                    <a:pt x="1710" y="372"/>
                  </a:cubicBezTo>
                  <a:cubicBezTo>
                    <a:pt x="1697" y="402"/>
                    <a:pt x="1686" y="432"/>
                    <a:pt x="1677" y="459"/>
                  </a:cubicBezTo>
                  <a:cubicBezTo>
                    <a:pt x="1650" y="526"/>
                    <a:pt x="1630" y="593"/>
                    <a:pt x="1610" y="659"/>
                  </a:cubicBezTo>
                  <a:cubicBezTo>
                    <a:pt x="1583" y="763"/>
                    <a:pt x="1556" y="863"/>
                    <a:pt x="1522" y="964"/>
                  </a:cubicBezTo>
                  <a:cubicBezTo>
                    <a:pt x="1513" y="988"/>
                    <a:pt x="1502" y="1014"/>
                    <a:pt x="1490" y="1038"/>
                  </a:cubicBezTo>
                  <a:cubicBezTo>
                    <a:pt x="1445" y="1017"/>
                    <a:pt x="1402" y="994"/>
                    <a:pt x="1362" y="964"/>
                  </a:cubicBezTo>
                  <a:cubicBezTo>
                    <a:pt x="1352" y="957"/>
                    <a:pt x="1342" y="948"/>
                    <a:pt x="1332" y="937"/>
                  </a:cubicBezTo>
                  <a:cubicBezTo>
                    <a:pt x="1289" y="880"/>
                    <a:pt x="1252" y="820"/>
                    <a:pt x="1221" y="760"/>
                  </a:cubicBezTo>
                  <a:cubicBezTo>
                    <a:pt x="1201" y="713"/>
                    <a:pt x="1189" y="667"/>
                    <a:pt x="1178" y="619"/>
                  </a:cubicBezTo>
                  <a:cubicBezTo>
                    <a:pt x="1161" y="566"/>
                    <a:pt x="1148" y="513"/>
                    <a:pt x="1128" y="462"/>
                  </a:cubicBezTo>
                  <a:cubicBezTo>
                    <a:pt x="1108" y="399"/>
                    <a:pt x="1084" y="338"/>
                    <a:pt x="1055" y="281"/>
                  </a:cubicBezTo>
                  <a:cubicBezTo>
                    <a:pt x="998" y="168"/>
                    <a:pt x="891" y="85"/>
                    <a:pt x="760" y="68"/>
                  </a:cubicBezTo>
                  <a:cubicBezTo>
                    <a:pt x="740" y="65"/>
                    <a:pt x="720" y="64"/>
                    <a:pt x="700" y="64"/>
                  </a:cubicBezTo>
                  <a:cubicBezTo>
                    <a:pt x="639" y="64"/>
                    <a:pt x="577" y="76"/>
                    <a:pt x="519" y="101"/>
                  </a:cubicBezTo>
                  <a:cubicBezTo>
                    <a:pt x="459" y="125"/>
                    <a:pt x="402" y="151"/>
                    <a:pt x="352" y="191"/>
                  </a:cubicBezTo>
                  <a:cubicBezTo>
                    <a:pt x="322" y="215"/>
                    <a:pt x="295" y="238"/>
                    <a:pt x="269" y="261"/>
                  </a:cubicBezTo>
                  <a:cubicBezTo>
                    <a:pt x="238" y="292"/>
                    <a:pt x="218" y="326"/>
                    <a:pt x="195" y="355"/>
                  </a:cubicBezTo>
                  <a:cubicBezTo>
                    <a:pt x="158" y="412"/>
                    <a:pt x="135" y="479"/>
                    <a:pt x="115" y="542"/>
                  </a:cubicBezTo>
                  <a:cubicBezTo>
                    <a:pt x="91" y="623"/>
                    <a:pt x="78" y="707"/>
                    <a:pt x="65" y="790"/>
                  </a:cubicBezTo>
                  <a:cubicBezTo>
                    <a:pt x="45" y="897"/>
                    <a:pt x="25" y="1004"/>
                    <a:pt x="8" y="1111"/>
                  </a:cubicBezTo>
                  <a:cubicBezTo>
                    <a:pt x="1" y="1144"/>
                    <a:pt x="5" y="1181"/>
                    <a:pt x="25" y="1212"/>
                  </a:cubicBezTo>
                  <a:cubicBezTo>
                    <a:pt x="45" y="1241"/>
                    <a:pt x="74" y="1261"/>
                    <a:pt x="108" y="1269"/>
                  </a:cubicBezTo>
                  <a:cubicBezTo>
                    <a:pt x="118" y="1271"/>
                    <a:pt x="127" y="1272"/>
                    <a:pt x="137" y="1272"/>
                  </a:cubicBezTo>
                  <a:cubicBezTo>
                    <a:pt x="195" y="1272"/>
                    <a:pt x="254" y="1231"/>
                    <a:pt x="266" y="1168"/>
                  </a:cubicBezTo>
                  <a:cubicBezTo>
                    <a:pt x="286" y="1058"/>
                    <a:pt x="306" y="944"/>
                    <a:pt x="326" y="834"/>
                  </a:cubicBezTo>
                  <a:cubicBezTo>
                    <a:pt x="339" y="747"/>
                    <a:pt x="359" y="663"/>
                    <a:pt x="386" y="579"/>
                  </a:cubicBezTo>
                  <a:cubicBezTo>
                    <a:pt x="399" y="546"/>
                    <a:pt x="416" y="516"/>
                    <a:pt x="432" y="486"/>
                  </a:cubicBezTo>
                  <a:cubicBezTo>
                    <a:pt x="453" y="462"/>
                    <a:pt x="473" y="442"/>
                    <a:pt x="496" y="422"/>
                  </a:cubicBezTo>
                  <a:cubicBezTo>
                    <a:pt x="522" y="399"/>
                    <a:pt x="553" y="382"/>
                    <a:pt x="583" y="366"/>
                  </a:cubicBezTo>
                  <a:cubicBezTo>
                    <a:pt x="610" y="355"/>
                    <a:pt x="633" y="346"/>
                    <a:pt x="660" y="338"/>
                  </a:cubicBezTo>
                  <a:cubicBezTo>
                    <a:pt x="676" y="335"/>
                    <a:pt x="690" y="335"/>
                    <a:pt x="707" y="335"/>
                  </a:cubicBezTo>
                  <a:cubicBezTo>
                    <a:pt x="717" y="338"/>
                    <a:pt x="730" y="342"/>
                    <a:pt x="740" y="346"/>
                  </a:cubicBezTo>
                  <a:lnTo>
                    <a:pt x="760" y="355"/>
                  </a:lnTo>
                  <a:lnTo>
                    <a:pt x="780" y="372"/>
                  </a:lnTo>
                  <a:cubicBezTo>
                    <a:pt x="790" y="386"/>
                    <a:pt x="797" y="402"/>
                    <a:pt x="807" y="415"/>
                  </a:cubicBezTo>
                  <a:cubicBezTo>
                    <a:pt x="823" y="459"/>
                    <a:pt x="837" y="506"/>
                    <a:pt x="851" y="549"/>
                  </a:cubicBezTo>
                  <a:cubicBezTo>
                    <a:pt x="867" y="602"/>
                    <a:pt x="884" y="656"/>
                    <a:pt x="897" y="710"/>
                  </a:cubicBezTo>
                  <a:cubicBezTo>
                    <a:pt x="911" y="763"/>
                    <a:pt x="924" y="814"/>
                    <a:pt x="944" y="867"/>
                  </a:cubicBezTo>
                  <a:cubicBezTo>
                    <a:pt x="971" y="928"/>
                    <a:pt x="1004" y="984"/>
                    <a:pt x="1034" y="1044"/>
                  </a:cubicBezTo>
                  <a:cubicBezTo>
                    <a:pt x="1048" y="1068"/>
                    <a:pt x="1061" y="1091"/>
                    <a:pt x="1078" y="1111"/>
                  </a:cubicBezTo>
                  <a:cubicBezTo>
                    <a:pt x="1108" y="1158"/>
                    <a:pt x="1144" y="1192"/>
                    <a:pt x="1185" y="1229"/>
                  </a:cubicBezTo>
                  <a:cubicBezTo>
                    <a:pt x="1238" y="1272"/>
                    <a:pt x="1299" y="1309"/>
                    <a:pt x="1362" y="1339"/>
                  </a:cubicBezTo>
                  <a:cubicBezTo>
                    <a:pt x="1399" y="1355"/>
                    <a:pt x="1436" y="1369"/>
                    <a:pt x="1473" y="1372"/>
                  </a:cubicBezTo>
                  <a:cubicBezTo>
                    <a:pt x="1493" y="1375"/>
                    <a:pt x="1519" y="1379"/>
                    <a:pt x="1539" y="1379"/>
                  </a:cubicBezTo>
                  <a:cubicBezTo>
                    <a:pt x="1563" y="1379"/>
                    <a:pt x="1586" y="1372"/>
                    <a:pt x="1606" y="1365"/>
                  </a:cubicBezTo>
                  <a:cubicBezTo>
                    <a:pt x="1626" y="1362"/>
                    <a:pt x="1657" y="1345"/>
                    <a:pt x="1670" y="1339"/>
                  </a:cubicBezTo>
                  <a:cubicBezTo>
                    <a:pt x="1693" y="1329"/>
                    <a:pt x="1706" y="1315"/>
                    <a:pt x="1726" y="1298"/>
                  </a:cubicBezTo>
                  <a:cubicBezTo>
                    <a:pt x="1760" y="1269"/>
                    <a:pt x="1787" y="1229"/>
                    <a:pt x="1811" y="1188"/>
                  </a:cubicBezTo>
                  <a:cubicBezTo>
                    <a:pt x="1851" y="1121"/>
                    <a:pt x="1880" y="1044"/>
                    <a:pt x="1907" y="971"/>
                  </a:cubicBezTo>
                  <a:cubicBezTo>
                    <a:pt x="1951" y="843"/>
                    <a:pt x="1981" y="713"/>
                    <a:pt x="2024" y="586"/>
                  </a:cubicBezTo>
                  <a:cubicBezTo>
                    <a:pt x="2041" y="553"/>
                    <a:pt x="2055" y="516"/>
                    <a:pt x="2075" y="482"/>
                  </a:cubicBezTo>
                  <a:cubicBezTo>
                    <a:pt x="2101" y="452"/>
                    <a:pt x="2124" y="426"/>
                    <a:pt x="2155" y="399"/>
                  </a:cubicBezTo>
                  <a:cubicBezTo>
                    <a:pt x="2168" y="389"/>
                    <a:pt x="2185" y="379"/>
                    <a:pt x="2198" y="369"/>
                  </a:cubicBezTo>
                  <a:lnTo>
                    <a:pt x="2218" y="362"/>
                  </a:lnTo>
                  <a:lnTo>
                    <a:pt x="2232" y="362"/>
                  </a:lnTo>
                  <a:lnTo>
                    <a:pt x="2252" y="366"/>
                  </a:lnTo>
                  <a:lnTo>
                    <a:pt x="2272" y="379"/>
                  </a:lnTo>
                  <a:lnTo>
                    <a:pt x="2275" y="379"/>
                  </a:lnTo>
                  <a:cubicBezTo>
                    <a:pt x="2279" y="389"/>
                    <a:pt x="2285" y="395"/>
                    <a:pt x="2288" y="406"/>
                  </a:cubicBezTo>
                  <a:cubicBezTo>
                    <a:pt x="2305" y="449"/>
                    <a:pt x="2319" y="492"/>
                    <a:pt x="2328" y="539"/>
                  </a:cubicBezTo>
                  <a:cubicBezTo>
                    <a:pt x="2342" y="590"/>
                    <a:pt x="2359" y="639"/>
                    <a:pt x="2372" y="690"/>
                  </a:cubicBezTo>
                  <a:cubicBezTo>
                    <a:pt x="2385" y="743"/>
                    <a:pt x="2396" y="800"/>
                    <a:pt x="2416" y="850"/>
                  </a:cubicBezTo>
                  <a:cubicBezTo>
                    <a:pt x="2439" y="914"/>
                    <a:pt x="2473" y="977"/>
                    <a:pt x="2509" y="1031"/>
                  </a:cubicBezTo>
                  <a:cubicBezTo>
                    <a:pt x="2529" y="1061"/>
                    <a:pt x="2556" y="1091"/>
                    <a:pt x="2580" y="1118"/>
                  </a:cubicBezTo>
                  <a:cubicBezTo>
                    <a:pt x="2609" y="1151"/>
                    <a:pt x="2640" y="1175"/>
                    <a:pt x="2673" y="1198"/>
                  </a:cubicBezTo>
                  <a:cubicBezTo>
                    <a:pt x="2694" y="1215"/>
                    <a:pt x="2717" y="1225"/>
                    <a:pt x="2737" y="1238"/>
                  </a:cubicBezTo>
                  <a:cubicBezTo>
                    <a:pt x="2787" y="1261"/>
                    <a:pt x="2837" y="1272"/>
                    <a:pt x="2890" y="1272"/>
                  </a:cubicBezTo>
                  <a:cubicBezTo>
                    <a:pt x="2910" y="1272"/>
                    <a:pt x="2944" y="1265"/>
                    <a:pt x="2964" y="1258"/>
                  </a:cubicBezTo>
                  <a:cubicBezTo>
                    <a:pt x="2995" y="1249"/>
                    <a:pt x="3024" y="1232"/>
                    <a:pt x="3048" y="1212"/>
                  </a:cubicBezTo>
                  <a:cubicBezTo>
                    <a:pt x="3068" y="1198"/>
                    <a:pt x="3081" y="1184"/>
                    <a:pt x="3095" y="1168"/>
                  </a:cubicBezTo>
                  <a:cubicBezTo>
                    <a:pt x="3111" y="1151"/>
                    <a:pt x="3125" y="1128"/>
                    <a:pt x="3135" y="1108"/>
                  </a:cubicBezTo>
                  <a:cubicBezTo>
                    <a:pt x="3148" y="1088"/>
                    <a:pt x="3158" y="1068"/>
                    <a:pt x="3168" y="1048"/>
                  </a:cubicBezTo>
                  <a:cubicBezTo>
                    <a:pt x="3185" y="1008"/>
                    <a:pt x="3202" y="968"/>
                    <a:pt x="3219" y="928"/>
                  </a:cubicBezTo>
                  <a:cubicBezTo>
                    <a:pt x="3239" y="871"/>
                    <a:pt x="3255" y="814"/>
                    <a:pt x="3275" y="757"/>
                  </a:cubicBezTo>
                  <a:cubicBezTo>
                    <a:pt x="3282" y="737"/>
                    <a:pt x="3288" y="716"/>
                    <a:pt x="3296" y="696"/>
                  </a:cubicBezTo>
                  <a:cubicBezTo>
                    <a:pt x="3322" y="627"/>
                    <a:pt x="3352" y="559"/>
                    <a:pt x="3392" y="496"/>
                  </a:cubicBezTo>
                  <a:cubicBezTo>
                    <a:pt x="3406" y="479"/>
                    <a:pt x="3419" y="462"/>
                    <a:pt x="3432" y="449"/>
                  </a:cubicBezTo>
                  <a:lnTo>
                    <a:pt x="3449" y="439"/>
                  </a:lnTo>
                  <a:lnTo>
                    <a:pt x="3452" y="439"/>
                  </a:lnTo>
                  <a:lnTo>
                    <a:pt x="3469" y="456"/>
                  </a:lnTo>
                  <a:lnTo>
                    <a:pt x="3472" y="459"/>
                  </a:lnTo>
                  <a:cubicBezTo>
                    <a:pt x="3483" y="486"/>
                    <a:pt x="3489" y="513"/>
                    <a:pt x="3496" y="539"/>
                  </a:cubicBezTo>
                  <a:cubicBezTo>
                    <a:pt x="3509" y="573"/>
                    <a:pt x="3520" y="606"/>
                    <a:pt x="3529" y="639"/>
                  </a:cubicBezTo>
                  <a:cubicBezTo>
                    <a:pt x="3549" y="707"/>
                    <a:pt x="3560" y="780"/>
                    <a:pt x="3583" y="850"/>
                  </a:cubicBezTo>
                  <a:cubicBezTo>
                    <a:pt x="3613" y="948"/>
                    <a:pt x="3670" y="1024"/>
                    <a:pt x="3737" y="1101"/>
                  </a:cubicBezTo>
                  <a:cubicBezTo>
                    <a:pt x="3760" y="1128"/>
                    <a:pt x="3787" y="1155"/>
                    <a:pt x="3813" y="1181"/>
                  </a:cubicBezTo>
                  <a:cubicBezTo>
                    <a:pt x="3841" y="1204"/>
                    <a:pt x="3870" y="1225"/>
                    <a:pt x="3904" y="1245"/>
                  </a:cubicBezTo>
                  <a:cubicBezTo>
                    <a:pt x="3914" y="1252"/>
                    <a:pt x="3924" y="1255"/>
                    <a:pt x="3934" y="1258"/>
                  </a:cubicBezTo>
                  <a:cubicBezTo>
                    <a:pt x="3964" y="1275"/>
                    <a:pt x="3994" y="1282"/>
                    <a:pt x="4028" y="1282"/>
                  </a:cubicBezTo>
                  <a:cubicBezTo>
                    <a:pt x="4074" y="1282"/>
                    <a:pt x="4114" y="1269"/>
                    <a:pt x="4151" y="1245"/>
                  </a:cubicBezTo>
                  <a:cubicBezTo>
                    <a:pt x="4202" y="1218"/>
                    <a:pt x="4231" y="1158"/>
                    <a:pt x="4228" y="1101"/>
                  </a:cubicBezTo>
                  <a:cubicBezTo>
                    <a:pt x="4225" y="1048"/>
                    <a:pt x="4195" y="1001"/>
                    <a:pt x="4151" y="971"/>
                  </a:cubicBezTo>
                  <a:cubicBezTo>
                    <a:pt x="4131" y="957"/>
                    <a:pt x="4114" y="944"/>
                    <a:pt x="4094" y="931"/>
                  </a:cubicBezTo>
                  <a:cubicBezTo>
                    <a:pt x="4051" y="897"/>
                    <a:pt x="4014" y="854"/>
                    <a:pt x="3978" y="810"/>
                  </a:cubicBezTo>
                  <a:cubicBezTo>
                    <a:pt x="3961" y="790"/>
                    <a:pt x="3944" y="767"/>
                    <a:pt x="3930" y="740"/>
                  </a:cubicBezTo>
                  <a:cubicBezTo>
                    <a:pt x="3914" y="700"/>
                    <a:pt x="3904" y="656"/>
                    <a:pt x="3890" y="613"/>
                  </a:cubicBezTo>
                  <a:cubicBezTo>
                    <a:pt x="3877" y="559"/>
                    <a:pt x="3861" y="509"/>
                    <a:pt x="3841" y="459"/>
                  </a:cubicBezTo>
                  <a:cubicBezTo>
                    <a:pt x="3833" y="436"/>
                    <a:pt x="3824" y="412"/>
                    <a:pt x="3817" y="389"/>
                  </a:cubicBezTo>
                  <a:cubicBezTo>
                    <a:pt x="3810" y="379"/>
                    <a:pt x="3807" y="366"/>
                    <a:pt x="3800" y="355"/>
                  </a:cubicBezTo>
                  <a:cubicBezTo>
                    <a:pt x="3793" y="338"/>
                    <a:pt x="3787" y="322"/>
                    <a:pt x="3777" y="305"/>
                  </a:cubicBezTo>
                  <a:cubicBezTo>
                    <a:pt x="3764" y="278"/>
                    <a:pt x="3747" y="255"/>
                    <a:pt x="3730" y="232"/>
                  </a:cubicBezTo>
                  <a:cubicBezTo>
                    <a:pt x="3710" y="212"/>
                    <a:pt x="3693" y="195"/>
                    <a:pt x="3673" y="181"/>
                  </a:cubicBezTo>
                  <a:cubicBezTo>
                    <a:pt x="3650" y="165"/>
                    <a:pt x="3629" y="148"/>
                    <a:pt x="3606" y="135"/>
                  </a:cubicBezTo>
                  <a:cubicBezTo>
                    <a:pt x="3580" y="121"/>
                    <a:pt x="3552" y="114"/>
                    <a:pt x="3526" y="105"/>
                  </a:cubicBezTo>
                  <a:lnTo>
                    <a:pt x="3506" y="101"/>
                  </a:lnTo>
                  <a:cubicBezTo>
                    <a:pt x="3486" y="98"/>
                    <a:pt x="3463" y="94"/>
                    <a:pt x="3442" y="94"/>
                  </a:cubicBezTo>
                  <a:cubicBezTo>
                    <a:pt x="3412" y="94"/>
                    <a:pt x="3382" y="98"/>
                    <a:pt x="3356" y="105"/>
                  </a:cubicBezTo>
                  <a:cubicBezTo>
                    <a:pt x="3312" y="118"/>
                    <a:pt x="3268" y="138"/>
                    <a:pt x="3231" y="165"/>
                  </a:cubicBezTo>
                  <a:cubicBezTo>
                    <a:pt x="3191" y="195"/>
                    <a:pt x="3155" y="228"/>
                    <a:pt x="3125" y="269"/>
                  </a:cubicBezTo>
                  <a:cubicBezTo>
                    <a:pt x="3101" y="298"/>
                    <a:pt x="3078" y="332"/>
                    <a:pt x="3058" y="369"/>
                  </a:cubicBezTo>
                  <a:cubicBezTo>
                    <a:pt x="3027" y="419"/>
                    <a:pt x="3007" y="469"/>
                    <a:pt x="2987" y="522"/>
                  </a:cubicBezTo>
                  <a:cubicBezTo>
                    <a:pt x="2961" y="590"/>
                    <a:pt x="2938" y="653"/>
                    <a:pt x="2921" y="720"/>
                  </a:cubicBezTo>
                  <a:cubicBezTo>
                    <a:pt x="2907" y="780"/>
                    <a:pt x="2894" y="843"/>
                    <a:pt x="2874" y="900"/>
                  </a:cubicBezTo>
                  <a:cubicBezTo>
                    <a:pt x="2870" y="911"/>
                    <a:pt x="2867" y="917"/>
                    <a:pt x="2864" y="928"/>
                  </a:cubicBezTo>
                  <a:cubicBezTo>
                    <a:pt x="2850" y="914"/>
                    <a:pt x="2840" y="900"/>
                    <a:pt x="2827" y="887"/>
                  </a:cubicBezTo>
                  <a:cubicBezTo>
                    <a:pt x="2800" y="854"/>
                    <a:pt x="2780" y="817"/>
                    <a:pt x="2760" y="777"/>
                  </a:cubicBezTo>
                  <a:cubicBezTo>
                    <a:pt x="2740" y="730"/>
                    <a:pt x="2730" y="680"/>
                    <a:pt x="2717" y="633"/>
                  </a:cubicBezTo>
                  <a:cubicBezTo>
                    <a:pt x="2703" y="582"/>
                    <a:pt x="2690" y="533"/>
                    <a:pt x="2677" y="482"/>
                  </a:cubicBezTo>
                  <a:cubicBezTo>
                    <a:pt x="2666" y="429"/>
                    <a:pt x="2657" y="375"/>
                    <a:pt x="2640" y="329"/>
                  </a:cubicBezTo>
                  <a:cubicBezTo>
                    <a:pt x="2623" y="289"/>
                    <a:pt x="2606" y="252"/>
                    <a:pt x="2589" y="218"/>
                  </a:cubicBezTo>
                  <a:lnTo>
                    <a:pt x="2580" y="198"/>
                  </a:lnTo>
                  <a:cubicBezTo>
                    <a:pt x="2566" y="178"/>
                    <a:pt x="2546" y="148"/>
                    <a:pt x="2526" y="131"/>
                  </a:cubicBezTo>
                  <a:cubicBezTo>
                    <a:pt x="2493" y="98"/>
                    <a:pt x="2453" y="68"/>
                    <a:pt x="2409" y="48"/>
                  </a:cubicBezTo>
                  <a:cubicBezTo>
                    <a:pt x="2348" y="17"/>
                    <a:pt x="2285" y="0"/>
                    <a:pt x="22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61" name="Google Shape;461;p19"/>
            <p:cNvSpPr/>
            <p:nvPr/>
          </p:nvSpPr>
          <p:spPr>
            <a:xfrm>
              <a:off x="243049" y="1560902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grpSp>
          <p:nvGrpSpPr>
            <p:cNvPr id="462" name="Google Shape;462;p19"/>
            <p:cNvGrpSpPr/>
            <p:nvPr/>
          </p:nvGrpSpPr>
          <p:grpSpPr>
            <a:xfrm>
              <a:off x="8810285" y="2242772"/>
              <a:ext cx="155484" cy="175100"/>
              <a:chOff x="3655550" y="2257032"/>
              <a:chExt cx="192526" cy="161920"/>
            </a:xfrm>
          </p:grpSpPr>
          <p:sp>
            <p:nvSpPr>
              <p:cNvPr id="463" name="Google Shape;463;p19"/>
              <p:cNvSpPr/>
              <p:nvPr/>
            </p:nvSpPr>
            <p:spPr>
              <a:xfrm>
                <a:off x="3655550" y="2331503"/>
                <a:ext cx="192526" cy="31876"/>
              </a:xfrm>
              <a:custGeom>
                <a:avLst/>
                <a:gdLst/>
                <a:ahLst/>
                <a:cxnLst/>
                <a:rect l="l" t="t" r="r" b="b"/>
                <a:pathLst>
                  <a:path w="1365" h="226" extrusionOk="0">
                    <a:moveTo>
                      <a:pt x="967" y="1"/>
                    </a:moveTo>
                    <a:cubicBezTo>
                      <a:pt x="936" y="1"/>
                      <a:pt x="906" y="1"/>
                      <a:pt x="876" y="5"/>
                    </a:cubicBezTo>
                    <a:cubicBezTo>
                      <a:pt x="800" y="8"/>
                      <a:pt x="719" y="15"/>
                      <a:pt x="642" y="18"/>
                    </a:cubicBezTo>
                    <a:cubicBezTo>
                      <a:pt x="458" y="31"/>
                      <a:pt x="274" y="31"/>
                      <a:pt x="93" y="35"/>
                    </a:cubicBezTo>
                    <a:cubicBezTo>
                      <a:pt x="40" y="35"/>
                      <a:pt x="0" y="85"/>
                      <a:pt x="3" y="135"/>
                    </a:cubicBezTo>
                    <a:cubicBezTo>
                      <a:pt x="3" y="186"/>
                      <a:pt x="50" y="226"/>
                      <a:pt x="100" y="226"/>
                    </a:cubicBezTo>
                    <a:cubicBezTo>
                      <a:pt x="311" y="222"/>
                      <a:pt x="519" y="218"/>
                      <a:pt x="726" y="209"/>
                    </a:cubicBezTo>
                    <a:cubicBezTo>
                      <a:pt x="789" y="207"/>
                      <a:pt x="854" y="204"/>
                      <a:pt x="918" y="204"/>
                    </a:cubicBezTo>
                    <a:cubicBezTo>
                      <a:pt x="946" y="204"/>
                      <a:pt x="973" y="204"/>
                      <a:pt x="1000" y="206"/>
                    </a:cubicBezTo>
                    <a:cubicBezTo>
                      <a:pt x="1047" y="206"/>
                      <a:pt x="1093" y="212"/>
                      <a:pt x="1141" y="212"/>
                    </a:cubicBezTo>
                    <a:lnTo>
                      <a:pt x="1204" y="212"/>
                    </a:lnTo>
                    <a:cubicBezTo>
                      <a:pt x="1234" y="212"/>
                      <a:pt x="1268" y="212"/>
                      <a:pt x="1294" y="198"/>
                    </a:cubicBezTo>
                    <a:cubicBezTo>
                      <a:pt x="1311" y="195"/>
                      <a:pt x="1325" y="186"/>
                      <a:pt x="1334" y="175"/>
                    </a:cubicBezTo>
                    <a:cubicBezTo>
                      <a:pt x="1345" y="161"/>
                      <a:pt x="1351" y="149"/>
                      <a:pt x="1354" y="135"/>
                    </a:cubicBezTo>
                    <a:cubicBezTo>
                      <a:pt x="1365" y="98"/>
                      <a:pt x="1348" y="51"/>
                      <a:pt x="1311" y="35"/>
                    </a:cubicBezTo>
                    <a:cubicBezTo>
                      <a:pt x="1294" y="28"/>
                      <a:pt x="1274" y="21"/>
                      <a:pt x="1254" y="18"/>
                    </a:cubicBezTo>
                    <a:cubicBezTo>
                      <a:pt x="1234" y="15"/>
                      <a:pt x="1214" y="15"/>
                      <a:pt x="1190" y="15"/>
                    </a:cubicBezTo>
                    <a:cubicBezTo>
                      <a:pt x="1164" y="11"/>
                      <a:pt x="1137" y="11"/>
                      <a:pt x="1107" y="8"/>
                    </a:cubicBezTo>
                    <a:cubicBezTo>
                      <a:pt x="1070" y="5"/>
                      <a:pt x="1033" y="1"/>
                      <a:pt x="99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464" name="Google Shape;464;p19"/>
              <p:cNvSpPr/>
              <p:nvPr/>
            </p:nvSpPr>
            <p:spPr>
              <a:xfrm>
                <a:off x="3735240" y="2257032"/>
                <a:ext cx="38223" cy="161920"/>
              </a:xfrm>
              <a:custGeom>
                <a:avLst/>
                <a:gdLst/>
                <a:ahLst/>
                <a:cxnLst/>
                <a:rect l="l" t="t" r="r" b="b"/>
                <a:pathLst>
                  <a:path w="271" h="1148" extrusionOk="0">
                    <a:moveTo>
                      <a:pt x="114" y="1"/>
                    </a:moveTo>
                    <a:cubicBezTo>
                      <a:pt x="57" y="1"/>
                      <a:pt x="0" y="55"/>
                      <a:pt x="10" y="118"/>
                    </a:cubicBezTo>
                    <a:cubicBezTo>
                      <a:pt x="17" y="198"/>
                      <a:pt x="23" y="278"/>
                      <a:pt x="27" y="359"/>
                    </a:cubicBezTo>
                    <a:cubicBezTo>
                      <a:pt x="30" y="433"/>
                      <a:pt x="30" y="509"/>
                      <a:pt x="37" y="583"/>
                    </a:cubicBezTo>
                    <a:cubicBezTo>
                      <a:pt x="40" y="657"/>
                      <a:pt x="34" y="726"/>
                      <a:pt x="30" y="800"/>
                    </a:cubicBezTo>
                    <a:cubicBezTo>
                      <a:pt x="27" y="834"/>
                      <a:pt x="23" y="870"/>
                      <a:pt x="23" y="904"/>
                    </a:cubicBezTo>
                    <a:cubicBezTo>
                      <a:pt x="20" y="947"/>
                      <a:pt x="23" y="987"/>
                      <a:pt x="20" y="1031"/>
                    </a:cubicBezTo>
                    <a:cubicBezTo>
                      <a:pt x="20" y="1096"/>
                      <a:pt x="83" y="1148"/>
                      <a:pt x="145" y="1148"/>
                    </a:cubicBezTo>
                    <a:cubicBezTo>
                      <a:pt x="147" y="1148"/>
                      <a:pt x="148" y="1148"/>
                      <a:pt x="150" y="1148"/>
                    </a:cubicBezTo>
                    <a:cubicBezTo>
                      <a:pt x="218" y="1148"/>
                      <a:pt x="271" y="1088"/>
                      <a:pt x="267" y="1021"/>
                    </a:cubicBezTo>
                    <a:cubicBezTo>
                      <a:pt x="267" y="981"/>
                      <a:pt x="261" y="941"/>
                      <a:pt x="261" y="904"/>
                    </a:cubicBezTo>
                    <a:cubicBezTo>
                      <a:pt x="258" y="864"/>
                      <a:pt x="258" y="827"/>
                      <a:pt x="258" y="790"/>
                    </a:cubicBezTo>
                    <a:cubicBezTo>
                      <a:pt x="258" y="754"/>
                      <a:pt x="261" y="720"/>
                      <a:pt x="261" y="686"/>
                    </a:cubicBezTo>
                    <a:cubicBezTo>
                      <a:pt x="261" y="649"/>
                      <a:pt x="258" y="609"/>
                      <a:pt x="255" y="573"/>
                    </a:cubicBezTo>
                    <a:cubicBezTo>
                      <a:pt x="251" y="496"/>
                      <a:pt x="255" y="422"/>
                      <a:pt x="251" y="348"/>
                    </a:cubicBezTo>
                    <a:cubicBezTo>
                      <a:pt x="247" y="268"/>
                      <a:pt x="241" y="188"/>
                      <a:pt x="231" y="104"/>
                    </a:cubicBezTo>
                    <a:cubicBezTo>
                      <a:pt x="227" y="78"/>
                      <a:pt x="218" y="51"/>
                      <a:pt x="194" y="31"/>
                    </a:cubicBezTo>
                    <a:cubicBezTo>
                      <a:pt x="174" y="11"/>
                      <a:pt x="147" y="1"/>
                      <a:pt x="12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</p:grpSp>
        <p:sp>
          <p:nvSpPr>
            <p:cNvPr id="465" name="Google Shape;465;p19"/>
            <p:cNvSpPr/>
            <p:nvPr/>
          </p:nvSpPr>
          <p:spPr>
            <a:xfrm>
              <a:off x="6764747" y="254723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66" name="Google Shape;466;p19"/>
            <p:cNvSpPr/>
            <p:nvPr/>
          </p:nvSpPr>
          <p:spPr>
            <a:xfrm rot="6438092">
              <a:off x="1390171" y="119727"/>
              <a:ext cx="219338" cy="353726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67" name="Google Shape;467;p19"/>
            <p:cNvSpPr/>
            <p:nvPr/>
          </p:nvSpPr>
          <p:spPr>
            <a:xfrm>
              <a:off x="8834672" y="364424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68" name="Google Shape;468;p19"/>
            <p:cNvSpPr/>
            <p:nvPr/>
          </p:nvSpPr>
          <p:spPr>
            <a:xfrm>
              <a:off x="8778361" y="4605715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69" name="Google Shape;469;p19"/>
            <p:cNvSpPr/>
            <p:nvPr/>
          </p:nvSpPr>
          <p:spPr>
            <a:xfrm rot="2700000">
              <a:off x="436313" y="4695036"/>
              <a:ext cx="339524" cy="175102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</p:spTree>
    <p:extLst>
      <p:ext uri="{BB962C8B-B14F-4D97-AF65-F5344CB8AC3E}">
        <p14:creationId xmlns:p14="http://schemas.microsoft.com/office/powerpoint/2010/main" val="3483951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D16C4-499F-47E0-9C0A-8934DB0A2533}" type="datetimeFigureOut">
              <a:rPr lang="es-MX" smtClean="0"/>
              <a:t>03/06/2021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EBDB-3F33-484D-B34A-087355A255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53624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8" y="2279656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8" y="6119289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88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66" indent="0">
              <a:buNone/>
              <a:defRPr sz="1351">
                <a:solidFill>
                  <a:schemeClr val="tx1">
                    <a:tint val="75000"/>
                  </a:schemeClr>
                </a:solidFill>
              </a:defRPr>
            </a:lvl3pPr>
            <a:lvl4pPr marL="102864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1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29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18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06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D16C4-499F-47E0-9C0A-8934DB0A2533}" type="datetimeFigureOut">
              <a:rPr lang="es-MX" smtClean="0"/>
              <a:t>03/06/2021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EBDB-3F33-484D-B34A-087355A255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25421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D16C4-499F-47E0-9C0A-8934DB0A2533}" type="datetimeFigureOut">
              <a:rPr lang="es-MX" smtClean="0"/>
              <a:t>03/06/2021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EBDB-3F33-484D-B34A-087355A255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6459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2" y="486838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2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82" indent="0">
              <a:buNone/>
              <a:defRPr sz="1500" b="1"/>
            </a:lvl2pPr>
            <a:lvl3pPr marL="685766" indent="0">
              <a:buNone/>
              <a:defRPr sz="1351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4" indent="0">
              <a:buNone/>
              <a:defRPr sz="1200" b="1"/>
            </a:lvl6pPr>
            <a:lvl7pPr marL="2057298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2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5" y="2241552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82" indent="0">
              <a:buNone/>
              <a:defRPr sz="1500" b="1"/>
            </a:lvl2pPr>
            <a:lvl3pPr marL="685766" indent="0">
              <a:buNone/>
              <a:defRPr sz="1351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4" indent="0">
              <a:buNone/>
              <a:defRPr sz="1200" b="1"/>
            </a:lvl6pPr>
            <a:lvl7pPr marL="2057298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2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5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D16C4-499F-47E0-9C0A-8934DB0A2533}" type="datetimeFigureOut">
              <a:rPr lang="es-MX" smtClean="0"/>
              <a:t>03/06/2021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EBDB-3F33-484D-B34A-087355A255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04559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D16C4-499F-47E0-9C0A-8934DB0A2533}" type="datetimeFigureOut">
              <a:rPr lang="es-MX" smtClean="0"/>
              <a:t>03/06/2021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EBDB-3F33-484D-B34A-087355A255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62377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D16C4-499F-47E0-9C0A-8934DB0A2533}" type="datetimeFigureOut">
              <a:rPr lang="es-MX" smtClean="0"/>
              <a:t>03/06/2021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EBDB-3F33-484D-B34A-087355A255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949633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5" y="1316571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882" indent="0">
              <a:buNone/>
              <a:defRPr sz="1051"/>
            </a:lvl2pPr>
            <a:lvl3pPr marL="685766" indent="0">
              <a:buNone/>
              <a:defRPr sz="900"/>
            </a:lvl3pPr>
            <a:lvl4pPr marL="1028649" indent="0">
              <a:buNone/>
              <a:defRPr sz="751"/>
            </a:lvl4pPr>
            <a:lvl5pPr marL="1371532" indent="0">
              <a:buNone/>
              <a:defRPr sz="751"/>
            </a:lvl5pPr>
            <a:lvl6pPr marL="1714414" indent="0">
              <a:buNone/>
              <a:defRPr sz="751"/>
            </a:lvl6pPr>
            <a:lvl7pPr marL="2057298" indent="0">
              <a:buNone/>
              <a:defRPr sz="751"/>
            </a:lvl7pPr>
            <a:lvl8pPr marL="2400180" indent="0">
              <a:buNone/>
              <a:defRPr sz="751"/>
            </a:lvl8pPr>
            <a:lvl9pPr marL="2743062" indent="0">
              <a:buNone/>
              <a:defRPr sz="75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D16C4-499F-47E0-9C0A-8934DB0A2533}" type="datetimeFigureOut">
              <a:rPr lang="es-MX" smtClean="0"/>
              <a:t>03/06/2021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EBDB-3F33-484D-B34A-087355A255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19779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5" y="1316571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882" indent="0">
              <a:buNone/>
              <a:defRPr sz="2100"/>
            </a:lvl2pPr>
            <a:lvl3pPr marL="685766" indent="0">
              <a:buNone/>
              <a:defRPr sz="1800"/>
            </a:lvl3pPr>
            <a:lvl4pPr marL="1028649" indent="0">
              <a:buNone/>
              <a:defRPr sz="1500"/>
            </a:lvl4pPr>
            <a:lvl5pPr marL="1371532" indent="0">
              <a:buNone/>
              <a:defRPr sz="1500"/>
            </a:lvl5pPr>
            <a:lvl6pPr marL="1714414" indent="0">
              <a:buNone/>
              <a:defRPr sz="1500"/>
            </a:lvl6pPr>
            <a:lvl7pPr marL="2057298" indent="0">
              <a:buNone/>
              <a:defRPr sz="1500"/>
            </a:lvl7pPr>
            <a:lvl8pPr marL="2400180" indent="0">
              <a:buNone/>
              <a:defRPr sz="1500"/>
            </a:lvl8pPr>
            <a:lvl9pPr marL="2743062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882" indent="0">
              <a:buNone/>
              <a:defRPr sz="1051"/>
            </a:lvl2pPr>
            <a:lvl3pPr marL="685766" indent="0">
              <a:buNone/>
              <a:defRPr sz="900"/>
            </a:lvl3pPr>
            <a:lvl4pPr marL="1028649" indent="0">
              <a:buNone/>
              <a:defRPr sz="751"/>
            </a:lvl4pPr>
            <a:lvl5pPr marL="1371532" indent="0">
              <a:buNone/>
              <a:defRPr sz="751"/>
            </a:lvl5pPr>
            <a:lvl6pPr marL="1714414" indent="0">
              <a:buNone/>
              <a:defRPr sz="751"/>
            </a:lvl6pPr>
            <a:lvl7pPr marL="2057298" indent="0">
              <a:buNone/>
              <a:defRPr sz="751"/>
            </a:lvl7pPr>
            <a:lvl8pPr marL="2400180" indent="0">
              <a:buNone/>
              <a:defRPr sz="751"/>
            </a:lvl8pPr>
            <a:lvl9pPr marL="2743062" indent="0">
              <a:buNone/>
              <a:defRPr sz="75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D16C4-499F-47E0-9C0A-8934DB0A2533}" type="datetimeFigureOut">
              <a:rPr lang="es-MX" smtClean="0"/>
              <a:t>03/06/2021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EBDB-3F33-484D-B34A-087355A255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23891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8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8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4D16C4-499F-47E0-9C0A-8934DB0A2533}" type="datetimeFigureOut">
              <a:rPr lang="es-MX" smtClean="0"/>
              <a:t>03/06/2021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8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8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D0EBDB-3F33-484D-B34A-087355A255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62402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defTabSz="685766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2" indent="-171442" algn="l" defTabSz="685766" rtl="0" eaLnBrk="1" latinLnBrk="0" hangingPunct="1">
        <a:lnSpc>
          <a:spcPct val="90000"/>
        </a:lnSpc>
        <a:spcBef>
          <a:spcPts val="751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26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08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091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542973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885857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228739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571622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914506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1pPr>
      <a:lvl2pPr marL="342882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2pPr>
      <a:lvl3pPr marL="685766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9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2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4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8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400180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743062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DDE7877-9BA3-476D-AB47-8189FC7850FC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7" t="937" r="3327" b="3745"/>
          <a:stretch/>
        </p:blipFill>
        <p:spPr bwMode="auto">
          <a:xfrm>
            <a:off x="0" y="0"/>
            <a:ext cx="6858000" cy="9144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3A6CAEFC-F0BD-4A06-9E11-C4550E47BB9E}"/>
              </a:ext>
            </a:extLst>
          </p:cNvPr>
          <p:cNvSpPr txBox="1"/>
          <p:nvPr/>
        </p:nvSpPr>
        <p:spPr>
          <a:xfrm>
            <a:off x="1819276" y="285750"/>
            <a:ext cx="26479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>
                <a:solidFill>
                  <a:schemeClr val="bg1">
                    <a:lumMod val="50000"/>
                  </a:schemeClr>
                </a:solidFill>
                <a:latin typeface="Comic Sans MS" panose="030F0702030302020204" pitchFamily="66" charset="0"/>
                <a:ea typeface="Babe" panose="02000603000000000000" pitchFamily="2" charset="0"/>
              </a:rPr>
              <a:t>J. N. “María L. Pérez de Arreola”</a:t>
            </a:r>
          </a:p>
          <a:p>
            <a:r>
              <a:rPr lang="es-MX" sz="1200" dirty="0">
                <a:solidFill>
                  <a:schemeClr val="bg1">
                    <a:lumMod val="50000"/>
                  </a:schemeClr>
                </a:solidFill>
                <a:latin typeface="Comic Sans MS" panose="030F0702030302020204" pitchFamily="66" charset="0"/>
                <a:ea typeface="Babe" panose="02000603000000000000" pitchFamily="2" charset="0"/>
              </a:rPr>
              <a:t>Gabriela Guadalupe Rodríguez Díaz</a:t>
            </a:r>
          </a:p>
          <a:p>
            <a:r>
              <a:rPr lang="es-MX" sz="1200" dirty="0">
                <a:solidFill>
                  <a:schemeClr val="bg1">
                    <a:lumMod val="50000"/>
                  </a:schemeClr>
                </a:solidFill>
                <a:latin typeface="Comic Sans MS" panose="030F0702030302020204" pitchFamily="66" charset="0"/>
                <a:ea typeface="Babe" panose="02000603000000000000" pitchFamily="2" charset="0"/>
              </a:rPr>
              <a:t>2° A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402D6721-590D-495D-9D5B-50A7639F7938}"/>
              </a:ext>
            </a:extLst>
          </p:cNvPr>
          <p:cNvSpPr txBox="1"/>
          <p:nvPr/>
        </p:nvSpPr>
        <p:spPr>
          <a:xfrm rot="21216404">
            <a:off x="5179250" y="268411"/>
            <a:ext cx="14641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Comic Sans MS" panose="030F0702030302020204" pitchFamily="66" charset="0"/>
                <a:ea typeface="Babe" panose="02000603000000000000" pitchFamily="2" charset="0"/>
              </a:rPr>
              <a:t>Jueves 3 de junio de 2021</a:t>
            </a:r>
          </a:p>
        </p:txBody>
      </p:sp>
      <p:sp>
        <p:nvSpPr>
          <p:cNvPr id="13" name="Elipse 12">
            <a:extLst>
              <a:ext uri="{FF2B5EF4-FFF2-40B4-BE49-F238E27FC236}">
                <a16:creationId xmlns:a16="http://schemas.microsoft.com/office/drawing/2014/main" id="{6D2741B9-5705-4C73-A9C5-120DE6047E5C}"/>
              </a:ext>
            </a:extLst>
          </p:cNvPr>
          <p:cNvSpPr/>
          <p:nvPr/>
        </p:nvSpPr>
        <p:spPr>
          <a:xfrm>
            <a:off x="4410077" y="2819402"/>
            <a:ext cx="285751" cy="257175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" name="Elipse 14">
            <a:extLst>
              <a:ext uri="{FF2B5EF4-FFF2-40B4-BE49-F238E27FC236}">
                <a16:creationId xmlns:a16="http://schemas.microsoft.com/office/drawing/2014/main" id="{FA15BCE2-0A22-40EA-9EFA-AE4637F21135}"/>
              </a:ext>
            </a:extLst>
          </p:cNvPr>
          <p:cNvSpPr/>
          <p:nvPr/>
        </p:nvSpPr>
        <p:spPr>
          <a:xfrm>
            <a:off x="6153151" y="2822166"/>
            <a:ext cx="285751" cy="257175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89AF0395-192D-4937-97C5-E795AF126D10}"/>
              </a:ext>
            </a:extLst>
          </p:cNvPr>
          <p:cNvSpPr txBox="1"/>
          <p:nvPr/>
        </p:nvSpPr>
        <p:spPr>
          <a:xfrm>
            <a:off x="670560" y="263753"/>
            <a:ext cx="868680" cy="369332"/>
          </a:xfrm>
          <a:prstGeom prst="rect">
            <a:avLst/>
          </a:prstGeom>
          <a:solidFill>
            <a:srgbClr val="FFCB25"/>
          </a:solidFill>
        </p:spPr>
        <p:txBody>
          <a:bodyPr wrap="square" rtlCol="0">
            <a:spAutoFit/>
          </a:bodyPr>
          <a:lstStyle/>
          <a:p>
            <a:endParaRPr lang="es-MX" dirty="0"/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B409D976-FB6D-4A36-B3A1-DAC400FDD678}"/>
              </a:ext>
            </a:extLst>
          </p:cNvPr>
          <p:cNvSpPr txBox="1"/>
          <p:nvPr/>
        </p:nvSpPr>
        <p:spPr>
          <a:xfrm>
            <a:off x="636509" y="179019"/>
            <a:ext cx="10034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>
                <a:ln w="19050">
                  <a:solidFill>
                    <a:schemeClr val="bg1"/>
                  </a:solidFill>
                </a:ln>
                <a:solidFill>
                  <a:schemeClr val="bg1"/>
                </a:solidFill>
                <a:latin typeface="Baby Fly" panose="02000600000000000000" pitchFamily="2" charset="0"/>
              </a:rPr>
              <a:t>Datos</a:t>
            </a:r>
            <a:r>
              <a:rPr lang="es-MX" sz="2400" b="1" dirty="0">
                <a:ln w="38100">
                  <a:solidFill>
                    <a:schemeClr val="bg1"/>
                  </a:solidFill>
                </a:ln>
                <a:solidFill>
                  <a:schemeClr val="bg1"/>
                </a:solidFill>
                <a:latin typeface="Baby Fly" panose="02000600000000000000" pitchFamily="2" charset="0"/>
              </a:rPr>
              <a:t> </a:t>
            </a: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CD05D105-3BAE-416D-AD85-6880B98391FF}"/>
              </a:ext>
            </a:extLst>
          </p:cNvPr>
          <p:cNvSpPr txBox="1"/>
          <p:nvPr/>
        </p:nvSpPr>
        <p:spPr>
          <a:xfrm>
            <a:off x="651510" y="178334"/>
            <a:ext cx="868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>
                <a:latin typeface="Baby Fly" panose="02000600000000000000" pitchFamily="2" charset="0"/>
              </a:rPr>
              <a:t>Datos </a:t>
            </a:r>
          </a:p>
        </p:txBody>
      </p:sp>
      <p:sp>
        <p:nvSpPr>
          <p:cNvPr id="2" name="Elipse 1">
            <a:extLst>
              <a:ext uri="{FF2B5EF4-FFF2-40B4-BE49-F238E27FC236}">
                <a16:creationId xmlns:a16="http://schemas.microsoft.com/office/drawing/2014/main" id="{FF9C0361-6CFF-4BD1-929A-105E35934720}"/>
              </a:ext>
            </a:extLst>
          </p:cNvPr>
          <p:cNvSpPr/>
          <p:nvPr/>
        </p:nvSpPr>
        <p:spPr>
          <a:xfrm>
            <a:off x="4410077" y="3205509"/>
            <a:ext cx="285751" cy="257175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7" name="Elipse 16">
            <a:extLst>
              <a:ext uri="{FF2B5EF4-FFF2-40B4-BE49-F238E27FC236}">
                <a16:creationId xmlns:a16="http://schemas.microsoft.com/office/drawing/2014/main" id="{6B3C203C-66E8-4F24-BCA0-D5C18922E3DA}"/>
              </a:ext>
            </a:extLst>
          </p:cNvPr>
          <p:cNvSpPr/>
          <p:nvPr/>
        </p:nvSpPr>
        <p:spPr>
          <a:xfrm>
            <a:off x="5995035" y="1633003"/>
            <a:ext cx="285751" cy="257175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9CEAA70B-4765-4A3F-B38F-AEFCAEE9E141}"/>
              </a:ext>
            </a:extLst>
          </p:cNvPr>
          <p:cNvSpPr txBox="1"/>
          <p:nvPr/>
        </p:nvSpPr>
        <p:spPr>
          <a:xfrm>
            <a:off x="228599" y="6364194"/>
            <a:ext cx="6435941" cy="1894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MX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asistencia de hoy fue de 12 alumnos.</a:t>
            </a:r>
          </a:p>
          <a:p>
            <a:pPr>
              <a:lnSpc>
                <a:spcPct val="150000"/>
              </a:lnSpc>
            </a:pPr>
            <a:r>
              <a:rPr lang="es-MX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clase de educación física permitió evaluar otros aspectos del campo de pensamiento matemático, ya que se trabajó con figuras geométricas. Los alumnos se mostraron atentos ante las consignas y participativos.</a:t>
            </a:r>
          </a:p>
          <a:p>
            <a:pPr>
              <a:lnSpc>
                <a:spcPct val="150000"/>
              </a:lnSpc>
            </a:pPr>
            <a:r>
              <a:rPr lang="es-MX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clase estuvo a cargo del maestro. 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E944683E-D518-42BA-81E8-EF978DC8FDC3}"/>
              </a:ext>
            </a:extLst>
          </p:cNvPr>
          <p:cNvSpPr txBox="1"/>
          <p:nvPr/>
        </p:nvSpPr>
        <p:spPr>
          <a:xfrm>
            <a:off x="5834743" y="5196114"/>
            <a:ext cx="6041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20</a:t>
            </a:r>
          </a:p>
        </p:txBody>
      </p:sp>
    </p:spTree>
    <p:extLst>
      <p:ext uri="{BB962C8B-B14F-4D97-AF65-F5344CB8AC3E}">
        <p14:creationId xmlns:p14="http://schemas.microsoft.com/office/powerpoint/2010/main" val="42089653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oogle Shape;687;p25">
            <a:extLst>
              <a:ext uri="{FF2B5EF4-FFF2-40B4-BE49-F238E27FC236}">
                <a16:creationId xmlns:a16="http://schemas.microsoft.com/office/drawing/2014/main" id="{3258E89F-66BC-4847-AC63-1C4436FE21E5}"/>
              </a:ext>
            </a:extLst>
          </p:cNvPr>
          <p:cNvGrpSpPr/>
          <p:nvPr/>
        </p:nvGrpSpPr>
        <p:grpSpPr>
          <a:xfrm>
            <a:off x="795298" y="6113700"/>
            <a:ext cx="5267401" cy="1871252"/>
            <a:chOff x="712750" y="2665650"/>
            <a:chExt cx="3712675" cy="2223900"/>
          </a:xfrm>
        </p:grpSpPr>
        <p:sp>
          <p:nvSpPr>
            <p:cNvPr id="17" name="Google Shape;688;p25">
              <a:extLst>
                <a:ext uri="{FF2B5EF4-FFF2-40B4-BE49-F238E27FC236}">
                  <a16:creationId xmlns:a16="http://schemas.microsoft.com/office/drawing/2014/main" id="{5369B17E-48EF-402C-8A2C-CB182A23AB9D}"/>
                </a:ext>
              </a:extLst>
            </p:cNvPr>
            <p:cNvSpPr/>
            <p:nvPr/>
          </p:nvSpPr>
          <p:spPr>
            <a:xfrm>
              <a:off x="712750" y="2665650"/>
              <a:ext cx="3712500" cy="2223900"/>
            </a:xfrm>
            <a:prstGeom prst="rect">
              <a:avLst/>
            </a:prstGeom>
            <a:solidFill>
              <a:srgbClr val="FCFC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689;p25">
              <a:extLst>
                <a:ext uri="{FF2B5EF4-FFF2-40B4-BE49-F238E27FC236}">
                  <a16:creationId xmlns:a16="http://schemas.microsoft.com/office/drawing/2014/main" id="{C94DD083-EFAA-4064-8E26-A200EA51C0D0}"/>
                </a:ext>
              </a:extLst>
            </p:cNvPr>
            <p:cNvSpPr/>
            <p:nvPr/>
          </p:nvSpPr>
          <p:spPr>
            <a:xfrm>
              <a:off x="875797" y="2950025"/>
              <a:ext cx="135300" cy="1353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690;p25">
              <a:extLst>
                <a:ext uri="{FF2B5EF4-FFF2-40B4-BE49-F238E27FC236}">
                  <a16:creationId xmlns:a16="http://schemas.microsoft.com/office/drawing/2014/main" id="{2B5EC4FB-1C00-4A7B-8B51-9AFCF9EFB238}"/>
                </a:ext>
              </a:extLst>
            </p:cNvPr>
            <p:cNvSpPr/>
            <p:nvPr/>
          </p:nvSpPr>
          <p:spPr>
            <a:xfrm>
              <a:off x="875797" y="3329995"/>
              <a:ext cx="135300" cy="1353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691;p25">
              <a:extLst>
                <a:ext uri="{FF2B5EF4-FFF2-40B4-BE49-F238E27FC236}">
                  <a16:creationId xmlns:a16="http://schemas.microsoft.com/office/drawing/2014/main" id="{C0BD4C45-3C21-40DF-8617-8B1B6B4FA47B}"/>
                </a:ext>
              </a:extLst>
            </p:cNvPr>
            <p:cNvSpPr/>
            <p:nvPr/>
          </p:nvSpPr>
          <p:spPr>
            <a:xfrm>
              <a:off x="875797" y="3709965"/>
              <a:ext cx="135300" cy="1353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692;p25">
              <a:extLst>
                <a:ext uri="{FF2B5EF4-FFF2-40B4-BE49-F238E27FC236}">
                  <a16:creationId xmlns:a16="http://schemas.microsoft.com/office/drawing/2014/main" id="{80D4EC87-BF07-407C-B33B-02F1B75A5842}"/>
                </a:ext>
              </a:extLst>
            </p:cNvPr>
            <p:cNvSpPr/>
            <p:nvPr/>
          </p:nvSpPr>
          <p:spPr>
            <a:xfrm>
              <a:off x="875797" y="4089936"/>
              <a:ext cx="135300" cy="1353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22" name="Google Shape;693;p25">
              <a:extLst>
                <a:ext uri="{FF2B5EF4-FFF2-40B4-BE49-F238E27FC236}">
                  <a16:creationId xmlns:a16="http://schemas.microsoft.com/office/drawing/2014/main" id="{4779AA27-2F5B-4D06-BC0B-8E9910A0C9A0}"/>
                </a:ext>
              </a:extLst>
            </p:cNvPr>
            <p:cNvCxnSpPr/>
            <p:nvPr/>
          </p:nvCxnSpPr>
          <p:spPr>
            <a:xfrm>
              <a:off x="1156025" y="2933875"/>
              <a:ext cx="3269400" cy="0"/>
            </a:xfrm>
            <a:prstGeom prst="straightConnector1">
              <a:avLst/>
            </a:prstGeom>
            <a:noFill/>
            <a:ln w="9525" cap="flat" cmpd="sng">
              <a:solidFill>
                <a:srgbClr val="ECECEC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3" name="Google Shape;694;p25">
              <a:extLst>
                <a:ext uri="{FF2B5EF4-FFF2-40B4-BE49-F238E27FC236}">
                  <a16:creationId xmlns:a16="http://schemas.microsoft.com/office/drawing/2014/main" id="{5BDA1C6F-E3FF-4B03-AB55-113304BD4111}"/>
                </a:ext>
              </a:extLst>
            </p:cNvPr>
            <p:cNvCxnSpPr/>
            <p:nvPr/>
          </p:nvCxnSpPr>
          <p:spPr>
            <a:xfrm>
              <a:off x="1156025" y="3215100"/>
              <a:ext cx="3269400" cy="0"/>
            </a:xfrm>
            <a:prstGeom prst="straightConnector1">
              <a:avLst/>
            </a:prstGeom>
            <a:noFill/>
            <a:ln w="9525" cap="flat" cmpd="sng">
              <a:solidFill>
                <a:srgbClr val="ECECEC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4" name="Google Shape;695;p25">
              <a:extLst>
                <a:ext uri="{FF2B5EF4-FFF2-40B4-BE49-F238E27FC236}">
                  <a16:creationId xmlns:a16="http://schemas.microsoft.com/office/drawing/2014/main" id="{6C222926-ECD8-4E00-9467-FC85CD5A9049}"/>
                </a:ext>
              </a:extLst>
            </p:cNvPr>
            <p:cNvCxnSpPr/>
            <p:nvPr/>
          </p:nvCxnSpPr>
          <p:spPr>
            <a:xfrm>
              <a:off x="1156025" y="3496325"/>
              <a:ext cx="3269400" cy="0"/>
            </a:xfrm>
            <a:prstGeom prst="straightConnector1">
              <a:avLst/>
            </a:prstGeom>
            <a:noFill/>
            <a:ln w="9525" cap="flat" cmpd="sng">
              <a:solidFill>
                <a:srgbClr val="ECECEC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5" name="Google Shape;696;p25">
              <a:extLst>
                <a:ext uri="{FF2B5EF4-FFF2-40B4-BE49-F238E27FC236}">
                  <a16:creationId xmlns:a16="http://schemas.microsoft.com/office/drawing/2014/main" id="{48A4D0E0-99E5-4BE5-80AA-C4682E209415}"/>
                </a:ext>
              </a:extLst>
            </p:cNvPr>
            <p:cNvCxnSpPr/>
            <p:nvPr/>
          </p:nvCxnSpPr>
          <p:spPr>
            <a:xfrm>
              <a:off x="1156025" y="3777550"/>
              <a:ext cx="3269400" cy="0"/>
            </a:xfrm>
            <a:prstGeom prst="straightConnector1">
              <a:avLst/>
            </a:prstGeom>
            <a:noFill/>
            <a:ln w="9525" cap="flat" cmpd="sng">
              <a:solidFill>
                <a:srgbClr val="ECECEC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6" name="Google Shape;697;p25">
              <a:extLst>
                <a:ext uri="{FF2B5EF4-FFF2-40B4-BE49-F238E27FC236}">
                  <a16:creationId xmlns:a16="http://schemas.microsoft.com/office/drawing/2014/main" id="{F968966E-80ED-451C-97C5-B15E71D84484}"/>
                </a:ext>
              </a:extLst>
            </p:cNvPr>
            <p:cNvCxnSpPr/>
            <p:nvPr/>
          </p:nvCxnSpPr>
          <p:spPr>
            <a:xfrm>
              <a:off x="1156025" y="4058775"/>
              <a:ext cx="3269400" cy="0"/>
            </a:xfrm>
            <a:prstGeom prst="straightConnector1">
              <a:avLst/>
            </a:prstGeom>
            <a:noFill/>
            <a:ln w="9525" cap="flat" cmpd="sng">
              <a:solidFill>
                <a:srgbClr val="ECECEC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7" name="Google Shape;698;p25">
              <a:extLst>
                <a:ext uri="{FF2B5EF4-FFF2-40B4-BE49-F238E27FC236}">
                  <a16:creationId xmlns:a16="http://schemas.microsoft.com/office/drawing/2014/main" id="{DE7F02AD-699E-428A-B7F6-420F0CA974A2}"/>
                </a:ext>
              </a:extLst>
            </p:cNvPr>
            <p:cNvCxnSpPr/>
            <p:nvPr/>
          </p:nvCxnSpPr>
          <p:spPr>
            <a:xfrm>
              <a:off x="1156025" y="4340000"/>
              <a:ext cx="3269400" cy="0"/>
            </a:xfrm>
            <a:prstGeom prst="straightConnector1">
              <a:avLst/>
            </a:prstGeom>
            <a:noFill/>
            <a:ln w="9525" cap="flat" cmpd="sng">
              <a:solidFill>
                <a:srgbClr val="ECECEC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8" name="Google Shape;699;p25">
              <a:extLst>
                <a:ext uri="{FF2B5EF4-FFF2-40B4-BE49-F238E27FC236}">
                  <a16:creationId xmlns:a16="http://schemas.microsoft.com/office/drawing/2014/main" id="{3455A24F-7C16-4106-A493-E8204E784F39}"/>
                </a:ext>
              </a:extLst>
            </p:cNvPr>
            <p:cNvCxnSpPr/>
            <p:nvPr/>
          </p:nvCxnSpPr>
          <p:spPr>
            <a:xfrm>
              <a:off x="1156025" y="4621225"/>
              <a:ext cx="3269400" cy="0"/>
            </a:xfrm>
            <a:prstGeom prst="straightConnector1">
              <a:avLst/>
            </a:prstGeom>
            <a:noFill/>
            <a:ln w="9525" cap="flat" cmpd="sng">
              <a:solidFill>
                <a:srgbClr val="ECECEC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9" name="Google Shape;700;p25">
              <a:extLst>
                <a:ext uri="{FF2B5EF4-FFF2-40B4-BE49-F238E27FC236}">
                  <a16:creationId xmlns:a16="http://schemas.microsoft.com/office/drawing/2014/main" id="{F4EC7CAD-2630-4185-B233-99CC8795F03E}"/>
                </a:ext>
              </a:extLst>
            </p:cNvPr>
            <p:cNvCxnSpPr/>
            <p:nvPr/>
          </p:nvCxnSpPr>
          <p:spPr>
            <a:xfrm>
              <a:off x="1156025" y="2665650"/>
              <a:ext cx="0" cy="2212800"/>
            </a:xfrm>
            <a:prstGeom prst="straightConnector1">
              <a:avLst/>
            </a:pr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30" name="Google Shape;701;p25">
              <a:extLst>
                <a:ext uri="{FF2B5EF4-FFF2-40B4-BE49-F238E27FC236}">
                  <a16:creationId xmlns:a16="http://schemas.microsoft.com/office/drawing/2014/main" id="{4E87ED14-9E5D-447A-8E39-118763938A35}"/>
                </a:ext>
              </a:extLst>
            </p:cNvPr>
            <p:cNvSpPr/>
            <p:nvPr/>
          </p:nvSpPr>
          <p:spPr>
            <a:xfrm>
              <a:off x="875797" y="4469886"/>
              <a:ext cx="135300" cy="1353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5" name="Imagen 4">
            <a:extLst>
              <a:ext uri="{FF2B5EF4-FFF2-40B4-BE49-F238E27FC236}">
                <a16:creationId xmlns:a16="http://schemas.microsoft.com/office/drawing/2014/main" id="{B74A9EC7-C67B-4588-BDC1-4348FB0DA3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5298" y="5928683"/>
            <a:ext cx="5267401" cy="2523963"/>
          </a:xfrm>
          <a:prstGeom prst="rect">
            <a:avLst/>
          </a:prstGeom>
        </p:spPr>
      </p:pic>
      <p:pic>
        <p:nvPicPr>
          <p:cNvPr id="32" name="Imagen 31">
            <a:extLst>
              <a:ext uri="{FF2B5EF4-FFF2-40B4-BE49-F238E27FC236}">
                <a16:creationId xmlns:a16="http://schemas.microsoft.com/office/drawing/2014/main" id="{50218FBA-8A6A-4D0C-ACEE-691B2A57F44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6310" r="1739" b="18957"/>
          <a:stretch/>
        </p:blipFill>
        <p:spPr>
          <a:xfrm>
            <a:off x="424763" y="719485"/>
            <a:ext cx="6008221" cy="4515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715081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6952</TotalTime>
  <Words>79</Words>
  <Application>Microsoft Office PowerPoint</Application>
  <PresentationFormat>Presentación en pantalla (4:3)</PresentationFormat>
  <Paragraphs>10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9" baseType="lpstr">
      <vt:lpstr>Arial</vt:lpstr>
      <vt:lpstr>Baby Fly</vt:lpstr>
      <vt:lpstr>Calibri</vt:lpstr>
      <vt:lpstr>Calibri Light</vt:lpstr>
      <vt:lpstr>Comic Sans MS</vt:lpstr>
      <vt:lpstr>Times New Roman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gabriela rodriguez</dc:creator>
  <cp:lastModifiedBy>gabriela rodriguez</cp:lastModifiedBy>
  <cp:revision>100</cp:revision>
  <dcterms:created xsi:type="dcterms:W3CDTF">2020-10-06T01:28:29Z</dcterms:created>
  <dcterms:modified xsi:type="dcterms:W3CDTF">2021-06-04T04:32:55Z</dcterms:modified>
</cp:coreProperties>
</file>