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4839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3 de junio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5995035" y="1633003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EAA70B-4765-4A3F-B38F-AEFCAEE9E141}"/>
              </a:ext>
            </a:extLst>
          </p:cNvPr>
          <p:cNvSpPr txBox="1"/>
          <p:nvPr/>
        </p:nvSpPr>
        <p:spPr>
          <a:xfrm>
            <a:off x="228599" y="6364194"/>
            <a:ext cx="6435941" cy="1894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asistencia de hoy fue de 12 alumnos.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clase de educación física permitió evaluar otros aspectos del campo de pensamiento matemático, ya que se trabajó con figuras geométricas. Los alumnos se mostraron atentos ante las consignas y participativos.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clase estuvo a cargo del maestro.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944683E-D518-42BA-81E8-EF978DC8FDC3}"/>
              </a:ext>
            </a:extLst>
          </p:cNvPr>
          <p:cNvSpPr txBox="1"/>
          <p:nvPr/>
        </p:nvSpPr>
        <p:spPr>
          <a:xfrm>
            <a:off x="5834743" y="5196114"/>
            <a:ext cx="604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50218FBA-8A6A-4D0C-ACEE-691B2A57F4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6310" r="1739" b="18957"/>
          <a:stretch/>
        </p:blipFill>
        <p:spPr>
          <a:xfrm>
            <a:off x="424763" y="719485"/>
            <a:ext cx="6008221" cy="451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6952</TotalTime>
  <Words>79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Baby Fly</vt:lpstr>
      <vt:lpstr>Calibri</vt:lpstr>
      <vt:lpstr>Calibri Light</vt:lpstr>
      <vt:lpstr>Comic Sans MS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100</cp:revision>
  <dcterms:created xsi:type="dcterms:W3CDTF">2020-10-06T01:28:29Z</dcterms:created>
  <dcterms:modified xsi:type="dcterms:W3CDTF">2021-06-04T04:32:55Z</dcterms:modified>
</cp:coreProperties>
</file>