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A MONSERRAT MENDOZA MENDEZ" initials="SMMM" lastIdx="1" clrIdx="0">
    <p:extLst>
      <p:ext uri="{19B8F6BF-5375-455C-9EA6-DF929625EA0E}">
        <p15:presenceInfo xmlns:p15="http://schemas.microsoft.com/office/powerpoint/2012/main" userId="SANDRA MONSERRAT MENDOZA MENDE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260" y="-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F7D07-14E9-420A-B8E6-E33BB02A126A}" type="datetimeFigureOut">
              <a:rPr lang="es-ES" smtClean="0"/>
              <a:t>03/06/2021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9EE72-D078-4C52-86E4-19EDBBCCA0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0985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19EE72-D078-4C52-86E4-19EDBBCCA096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9706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DDCE2845-AB25-484A-AD06-0CCCE99649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34082" y="145528"/>
            <a:ext cx="6823918" cy="8852943"/>
            <a:chOff x="34082" y="144100"/>
            <a:chExt cx="6823918" cy="88529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14410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34082" y="825973"/>
              <a:ext cx="4187752" cy="95410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1º”A” 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Educadora: Denisse Mancillas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CE82596-3CEF-44FD-A28A-151A7C8D7885}"/>
              </a:ext>
            </a:extLst>
          </p:cNvPr>
          <p:cNvSpPr txBox="1"/>
          <p:nvPr/>
        </p:nvSpPr>
        <p:spPr>
          <a:xfrm>
            <a:off x="4963717" y="1394877"/>
            <a:ext cx="145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03/06/2021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6754E9F-D565-403C-AB8D-2BF173FE6A84}"/>
              </a:ext>
            </a:extLst>
          </p:cNvPr>
          <p:cNvSpPr/>
          <p:nvPr/>
        </p:nvSpPr>
        <p:spPr>
          <a:xfrm>
            <a:off x="4507831" y="3732771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6A2D03-0C97-497E-B287-FACBB2419B64}"/>
              </a:ext>
            </a:extLst>
          </p:cNvPr>
          <p:cNvSpPr txBox="1"/>
          <p:nvPr/>
        </p:nvSpPr>
        <p:spPr>
          <a:xfrm>
            <a:off x="5921092" y="4832693"/>
            <a:ext cx="44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0C704D-86BD-4E66-B808-9633431AB666}"/>
              </a:ext>
            </a:extLst>
          </p:cNvPr>
          <p:cNvSpPr txBox="1"/>
          <p:nvPr/>
        </p:nvSpPr>
        <p:spPr>
          <a:xfrm>
            <a:off x="5910459" y="5334292"/>
            <a:ext cx="44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7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E3178E-DA08-444F-A837-E10BBD2B6A25}"/>
              </a:ext>
            </a:extLst>
          </p:cNvPr>
          <p:cNvSpPr txBox="1"/>
          <p:nvPr/>
        </p:nvSpPr>
        <p:spPr>
          <a:xfrm>
            <a:off x="5897153" y="5987533"/>
            <a:ext cx="50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16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A544ED-EB04-4893-9F40-812C8AB4DFBC}"/>
              </a:ext>
            </a:extLst>
          </p:cNvPr>
          <p:cNvSpPr txBox="1"/>
          <p:nvPr/>
        </p:nvSpPr>
        <p:spPr>
          <a:xfrm>
            <a:off x="2983831" y="6134017"/>
            <a:ext cx="16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Desconocido </a:t>
            </a:r>
            <a:endParaRPr lang="es-E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325B39-ADEE-4353-B178-D22EA0F40395}"/>
              </a:ext>
            </a:extLst>
          </p:cNvPr>
          <p:cNvSpPr txBox="1"/>
          <p:nvPr/>
        </p:nvSpPr>
        <p:spPr>
          <a:xfrm>
            <a:off x="617491" y="7035159"/>
            <a:ext cx="59061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500" dirty="0">
                <a:latin typeface="Century Gothic" panose="020B0502020202020204" pitchFamily="34" charset="0"/>
                <a:cs typeface="Arial" panose="020B0604020202020204" pitchFamily="34" charset="0"/>
              </a:rPr>
              <a:t>El día de hoy en la programación se abordo la descripción de desplazamientos y trayectorias para llegar a un lugar de destino. También se abordo la descripción a través de tarjetas descriptivas y la ubicación delos escenarios a través de imágenes. Posteriormente se diseñaron actividades para trabajar en casa para reforzar los aprendizajes. 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C6BB8DFE-C12C-449D-9E6F-9CFCF884BB06}"/>
              </a:ext>
            </a:extLst>
          </p:cNvPr>
          <p:cNvSpPr/>
          <p:nvPr/>
        </p:nvSpPr>
        <p:spPr>
          <a:xfrm>
            <a:off x="4509751" y="4091052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328D39A7-82E2-4271-BD83-0754BEF60541}"/>
              </a:ext>
            </a:extLst>
          </p:cNvPr>
          <p:cNvSpPr/>
          <p:nvPr/>
        </p:nvSpPr>
        <p:spPr>
          <a:xfrm flipV="1">
            <a:off x="5526810" y="2184687"/>
            <a:ext cx="236889" cy="169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0DA93C01-E91F-4CF3-8339-55D08F01C936}"/>
              </a:ext>
            </a:extLst>
          </p:cNvPr>
          <p:cNvSpPr/>
          <p:nvPr/>
        </p:nvSpPr>
        <p:spPr>
          <a:xfrm>
            <a:off x="5526810" y="2443036"/>
            <a:ext cx="231634" cy="195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1149</TotalTime>
  <Words>85</Words>
  <Application>Microsoft Office PowerPoint</Application>
  <PresentationFormat>Carta (216 x 279 mm)</PresentationFormat>
  <Paragraphs>12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102</cp:revision>
  <dcterms:created xsi:type="dcterms:W3CDTF">2020-10-05T15:20:07Z</dcterms:created>
  <dcterms:modified xsi:type="dcterms:W3CDTF">2021-06-04T04:48:54Z</dcterms:modified>
</cp:coreProperties>
</file>