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NDRA MONSERRAT MENDOZA MENDEZ" initials="SMMM" lastIdx="1" clrIdx="0">
    <p:extLst>
      <p:ext uri="{19B8F6BF-5375-455C-9EA6-DF929625EA0E}">
        <p15:presenceInfo xmlns:p15="http://schemas.microsoft.com/office/powerpoint/2012/main" userId="SANDRA MONSERRAT MENDOZA MENDEZ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B5C1"/>
    <a:srgbClr val="FEFE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>
        <p:scale>
          <a:sx n="60" d="100"/>
          <a:sy n="60" d="100"/>
        </p:scale>
        <p:origin x="1260" y="-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6F7D07-14E9-420A-B8E6-E33BB02A126A}" type="datetimeFigureOut">
              <a:rPr lang="es-ES" smtClean="0"/>
              <a:t>03/06/2021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19EE72-D078-4C52-86E4-19EDBBCCA09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509851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19EE72-D078-4C52-86E4-19EDBBCCA096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697063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03/06/2021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2827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03/06/2021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6344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03/06/2021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5279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03/06/2021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0188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03/06/2021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8642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03/06/2021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2407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03/06/2021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9067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03/06/2021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1541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03/06/2021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129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03/06/2021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93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03/06/2021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2364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A494B-7CF6-4287-871A-C91C378F203D}" type="datetimeFigureOut">
              <a:rPr lang="es-MX" smtClean="0"/>
              <a:t>03/06/2021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7093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microsoft.com/office/2007/relationships/hdphoto" Target="../media/hdphoto2.wdp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Imagen que contiene Diagrama&#10;&#10;Descripción generada automáticamente">
            <a:extLst>
              <a:ext uri="{FF2B5EF4-FFF2-40B4-BE49-F238E27FC236}">
                <a16:creationId xmlns:a16="http://schemas.microsoft.com/office/drawing/2014/main" id="{DDCE2845-AB25-484A-AD06-0CCCE99649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5186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33D0306B-6493-4F16-8A0B-B2218295A4DA}"/>
              </a:ext>
            </a:extLst>
          </p:cNvPr>
          <p:cNvGrpSpPr/>
          <p:nvPr/>
        </p:nvGrpSpPr>
        <p:grpSpPr>
          <a:xfrm>
            <a:off x="34082" y="145528"/>
            <a:ext cx="6823918" cy="8852943"/>
            <a:chOff x="34082" y="144100"/>
            <a:chExt cx="6823918" cy="8852943"/>
          </a:xfrm>
        </p:grpSpPr>
        <p:sp>
          <p:nvSpPr>
            <p:cNvPr id="3" name="Rectángulo 2">
              <a:extLst>
                <a:ext uri="{FF2B5EF4-FFF2-40B4-BE49-F238E27FC236}">
                  <a16:creationId xmlns:a16="http://schemas.microsoft.com/office/drawing/2014/main" id="{3087C574-C46A-4211-9373-BCA4C6E7445D}"/>
                </a:ext>
              </a:extLst>
            </p:cNvPr>
            <p:cNvSpPr/>
            <p:nvPr/>
          </p:nvSpPr>
          <p:spPr>
            <a:xfrm>
              <a:off x="3531448" y="144100"/>
              <a:ext cx="332655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Ø"/>
              </a:pPr>
              <a:r>
                <a:rPr lang="es-MX" sz="2800" dirty="0">
                  <a:ln>
                    <a:solidFill>
                      <a:srgbClr val="92D050"/>
                    </a:solidFill>
                  </a:ln>
                  <a:solidFill>
                    <a:srgbClr val="00B050"/>
                  </a:solidFill>
                  <a:latin typeface="Ink Free" panose="03080402000500000000" pitchFamily="66" charset="0"/>
                </a:rPr>
                <a:t>Diario de la alumna</a:t>
              </a:r>
              <a:endParaRPr lang="es-MX" sz="2800" dirty="0">
                <a:ln>
                  <a:solidFill>
                    <a:srgbClr val="92D050"/>
                  </a:solidFill>
                </a:ln>
                <a:solidFill>
                  <a:srgbClr val="00B050"/>
                </a:solidFill>
              </a:endParaRPr>
            </a:p>
          </p:txBody>
        </p:sp>
        <p:pic>
          <p:nvPicPr>
            <p:cNvPr id="2050" name="Picture 2" descr="Plantilla de hoja para cuaderno, bloc de notas, diario. con la imagen de un  lindo personaje. | Vector Premium">
              <a:extLst>
                <a:ext uri="{FF2B5EF4-FFF2-40B4-BE49-F238E27FC236}">
                  <a16:creationId xmlns:a16="http://schemas.microsoft.com/office/drawing/2014/main" id="{B7763EEF-3EFA-4A3B-935A-B63A2E803E1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774" t="5590" r="15494" b="4633"/>
            <a:stretch/>
          </p:blipFill>
          <p:spPr bwMode="auto">
            <a:xfrm>
              <a:off x="408214" y="622540"/>
              <a:ext cx="6309696" cy="83745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CuadroTexto 5">
              <a:extLst>
                <a:ext uri="{FF2B5EF4-FFF2-40B4-BE49-F238E27FC236}">
                  <a16:creationId xmlns:a16="http://schemas.microsoft.com/office/drawing/2014/main" id="{2D787A68-E04B-4D0B-8DBA-C9E980CAD080}"/>
                </a:ext>
              </a:extLst>
            </p:cNvPr>
            <p:cNvSpPr txBox="1"/>
            <p:nvPr/>
          </p:nvSpPr>
          <p:spPr>
            <a:xfrm rot="11054323" flipH="1" flipV="1">
              <a:off x="34082" y="825973"/>
              <a:ext cx="4187752" cy="954107"/>
            </a:xfrm>
            <a:prstGeom prst="chevron">
              <a:avLst/>
            </a:prstGeom>
            <a:solidFill>
              <a:schemeClr val="bg2">
                <a:lumMod val="90000"/>
              </a:schemeClr>
            </a:solidFill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lang="es-MX" sz="14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Jardín de Niños “Diego Rivera”</a:t>
              </a:r>
            </a:p>
            <a:p>
              <a:pPr algn="ctr"/>
              <a:r>
                <a:rPr lang="es-MX" sz="14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1º”A” </a:t>
              </a:r>
            </a:p>
            <a:p>
              <a:pPr algn="ctr"/>
              <a:r>
                <a:rPr lang="es-MX" sz="14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Educadora: Denisse Mancillas</a:t>
              </a:r>
            </a:p>
            <a:p>
              <a:pPr algn="ctr"/>
              <a:r>
                <a:rPr lang="es-MX" sz="14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Practicante: Monserrat Mendoza </a:t>
              </a:r>
            </a:p>
          </p:txBody>
        </p:sp>
        <p:pic>
          <p:nvPicPr>
            <p:cNvPr id="10" name="Imagen 9">
              <a:extLst>
                <a:ext uri="{FF2B5EF4-FFF2-40B4-BE49-F238E27FC236}">
                  <a16:creationId xmlns:a16="http://schemas.microsoft.com/office/drawing/2014/main" id="{AB9161B3-8831-408C-A598-5338D5AABB0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0" b="13646" l="40972" r="100000">
                          <a14:foregroundMark x1="65556" y1="4792" x2="80278" y2="4479"/>
                          <a14:backgroundMark x1="67083" y1="10938" x2="74583" y2="11042"/>
                          <a14:backgroundMark x1="66389" y1="4375" x2="76250" y2="3333"/>
                        </a14:backgroundRemoval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14" t="2787" b="88197"/>
            <a:stretch/>
          </p:blipFill>
          <p:spPr>
            <a:xfrm>
              <a:off x="4058118" y="1220125"/>
              <a:ext cx="2799882" cy="824460"/>
            </a:xfrm>
            <a:prstGeom prst="rect">
              <a:avLst/>
            </a:prstGeom>
          </p:spPr>
        </p:pic>
        <p:pic>
          <p:nvPicPr>
            <p:cNvPr id="12" name="Imagen 11">
              <a:extLst>
                <a:ext uri="{FF2B5EF4-FFF2-40B4-BE49-F238E27FC236}">
                  <a16:creationId xmlns:a16="http://schemas.microsoft.com/office/drawing/2014/main" id="{2FA9072D-C0FA-4A21-A5AB-52F85C3B45A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t="12951" r="6884" b="70328"/>
            <a:stretch/>
          </p:blipFill>
          <p:spPr>
            <a:xfrm>
              <a:off x="609999" y="2094245"/>
              <a:ext cx="5906125" cy="1528997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14" name="Imagen 13">
              <a:extLst>
                <a:ext uri="{FF2B5EF4-FFF2-40B4-BE49-F238E27FC236}">
                  <a16:creationId xmlns:a16="http://schemas.microsoft.com/office/drawing/2014/main" id="{4C91FAB9-47F1-40F3-9C15-063FEEAC6C7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t="29672" r="6884" b="58197"/>
            <a:stretch/>
          </p:blipFill>
          <p:spPr>
            <a:xfrm>
              <a:off x="609998" y="3660968"/>
              <a:ext cx="5906125" cy="1109272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16" name="Imagen 15">
              <a:extLst>
                <a:ext uri="{FF2B5EF4-FFF2-40B4-BE49-F238E27FC236}">
                  <a16:creationId xmlns:a16="http://schemas.microsoft.com/office/drawing/2014/main" id="{D751251D-C715-4C86-BFE4-09087F8A3D0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4" t="41803" r="6994" b="37541"/>
            <a:stretch/>
          </p:blipFill>
          <p:spPr>
            <a:xfrm>
              <a:off x="609998" y="4753370"/>
              <a:ext cx="5906125" cy="1888760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22" name="Imagen 21">
              <a:extLst>
                <a:ext uri="{FF2B5EF4-FFF2-40B4-BE49-F238E27FC236}">
                  <a16:creationId xmlns:a16="http://schemas.microsoft.com/office/drawing/2014/main" id="{EFB1D2B7-A88C-4B5A-9F1F-B7CFEC476F6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60104" b="93125" l="1806" r="99444">
                          <a14:foregroundMark x1="6806" y1="67083" x2="13333" y2="66042"/>
                          <a14:foregroundMark x1="17500" y1="73646" x2="85417" y2="79688"/>
                          <a14:foregroundMark x1="18333" y1="64271" x2="18333" y2="64271"/>
                          <a14:foregroundMark x1="14167" y1="66458" x2="14444" y2="65938"/>
                          <a14:foregroundMark x1="14444" y1="64479" x2="29028" y2="65625"/>
                          <a14:foregroundMark x1="68889" y1="64688" x2="86667" y2="64271"/>
                          <a14:foregroundMark x1="9583" y1="64479" x2="12222" y2="64479"/>
                          <a14:backgroundMark x1="7500" y1="65625" x2="6806" y2="63750"/>
                          <a14:backgroundMark x1="7500" y1="66563" x2="10278" y2="64896"/>
                          <a14:backgroundMark x1="92917" y1="66042" x2="92500" y2="63229"/>
                        </a14:backgroundRemoval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634" t="62623" r="7049" b="10164"/>
            <a:stretch/>
          </p:blipFill>
          <p:spPr>
            <a:xfrm>
              <a:off x="617491" y="6642130"/>
              <a:ext cx="5898632" cy="2016364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</p:grpSp>
      <p:sp>
        <p:nvSpPr>
          <p:cNvPr id="4" name="CuadroTexto 3">
            <a:extLst>
              <a:ext uri="{FF2B5EF4-FFF2-40B4-BE49-F238E27FC236}">
                <a16:creationId xmlns:a16="http://schemas.microsoft.com/office/drawing/2014/main" id="{1CE82596-3CEF-44FD-A28A-151A7C8D7885}"/>
              </a:ext>
            </a:extLst>
          </p:cNvPr>
          <p:cNvSpPr txBox="1"/>
          <p:nvPr/>
        </p:nvSpPr>
        <p:spPr>
          <a:xfrm>
            <a:off x="4963717" y="1394877"/>
            <a:ext cx="1454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03/06/2021</a:t>
            </a:r>
            <a:endParaRPr lang="es-ES" dirty="0">
              <a:latin typeface="Century Gothic" panose="020B0502020202020204" pitchFamily="34" charset="0"/>
            </a:endParaRPr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A6754E9F-D565-403C-AB8D-2BF173FE6A84}"/>
              </a:ext>
            </a:extLst>
          </p:cNvPr>
          <p:cNvSpPr/>
          <p:nvPr/>
        </p:nvSpPr>
        <p:spPr>
          <a:xfrm>
            <a:off x="4507831" y="3732771"/>
            <a:ext cx="240632" cy="2350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856A2D03-0C97-497E-B287-FACBB2419B64}"/>
              </a:ext>
            </a:extLst>
          </p:cNvPr>
          <p:cNvSpPr txBox="1"/>
          <p:nvPr/>
        </p:nvSpPr>
        <p:spPr>
          <a:xfrm>
            <a:off x="5921092" y="4832693"/>
            <a:ext cx="443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5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2B0C704D-86BD-4E66-B808-9633431AB666}"/>
              </a:ext>
            </a:extLst>
          </p:cNvPr>
          <p:cNvSpPr txBox="1"/>
          <p:nvPr/>
        </p:nvSpPr>
        <p:spPr>
          <a:xfrm>
            <a:off x="5910459" y="5334292"/>
            <a:ext cx="442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7</a:t>
            </a:r>
            <a:endParaRPr lang="es-ES" dirty="0">
              <a:latin typeface="Century Gothic" panose="020B0502020202020204" pitchFamily="34" charset="0"/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15E3178E-DA08-444F-A837-E10BBD2B6A25}"/>
              </a:ext>
            </a:extLst>
          </p:cNvPr>
          <p:cNvSpPr txBox="1"/>
          <p:nvPr/>
        </p:nvSpPr>
        <p:spPr>
          <a:xfrm>
            <a:off x="5897153" y="5987533"/>
            <a:ext cx="505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16</a:t>
            </a:r>
            <a:endParaRPr lang="es-ES" dirty="0">
              <a:latin typeface="Century Gothic" panose="020B0502020202020204" pitchFamily="34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72A544ED-EB04-4893-9F40-812C8AB4DFBC}"/>
              </a:ext>
            </a:extLst>
          </p:cNvPr>
          <p:cNvSpPr txBox="1"/>
          <p:nvPr/>
        </p:nvSpPr>
        <p:spPr>
          <a:xfrm>
            <a:off x="2983831" y="6134017"/>
            <a:ext cx="16443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600" dirty="0"/>
              <a:t>Desconocido </a:t>
            </a:r>
            <a:endParaRPr lang="es-ES" sz="1600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04325B39-ADEE-4353-B178-D22EA0F40395}"/>
              </a:ext>
            </a:extLst>
          </p:cNvPr>
          <p:cNvSpPr txBox="1"/>
          <p:nvPr/>
        </p:nvSpPr>
        <p:spPr>
          <a:xfrm>
            <a:off x="617491" y="7035159"/>
            <a:ext cx="590612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500" dirty="0">
                <a:latin typeface="Century Gothic" panose="020B0502020202020204" pitchFamily="34" charset="0"/>
                <a:cs typeface="Arial" panose="020B0604020202020204" pitchFamily="34" charset="0"/>
              </a:rPr>
              <a:t>El día de hoy en la programación se abordo la descripción de desplazamientos y trayectorias para llegar a un lugar de destino. También se abordo la descripción a través de tarjetas descriptivas y la ubicación delos escenarios a través de imágenes. Posteriormente se diseñaron actividades para trabajar en casa para reforzar los aprendizajes. </a:t>
            </a:r>
          </a:p>
        </p:txBody>
      </p:sp>
      <p:sp>
        <p:nvSpPr>
          <p:cNvPr id="23" name="Elipse 22">
            <a:extLst>
              <a:ext uri="{FF2B5EF4-FFF2-40B4-BE49-F238E27FC236}">
                <a16:creationId xmlns:a16="http://schemas.microsoft.com/office/drawing/2014/main" id="{C6BB8DFE-C12C-449D-9E6F-9CFCF884BB06}"/>
              </a:ext>
            </a:extLst>
          </p:cNvPr>
          <p:cNvSpPr/>
          <p:nvPr/>
        </p:nvSpPr>
        <p:spPr>
          <a:xfrm>
            <a:off x="4509751" y="4091052"/>
            <a:ext cx="240632" cy="2350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Elipse 23">
            <a:extLst>
              <a:ext uri="{FF2B5EF4-FFF2-40B4-BE49-F238E27FC236}">
                <a16:creationId xmlns:a16="http://schemas.microsoft.com/office/drawing/2014/main" id="{328D39A7-82E2-4271-BD83-0754BEF60541}"/>
              </a:ext>
            </a:extLst>
          </p:cNvPr>
          <p:cNvSpPr/>
          <p:nvPr/>
        </p:nvSpPr>
        <p:spPr>
          <a:xfrm flipV="1">
            <a:off x="5526810" y="2184687"/>
            <a:ext cx="236889" cy="1693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Elipse 10">
            <a:extLst>
              <a:ext uri="{FF2B5EF4-FFF2-40B4-BE49-F238E27FC236}">
                <a16:creationId xmlns:a16="http://schemas.microsoft.com/office/drawing/2014/main" id="{0DA93C01-E91F-4CF3-8339-55D08F01C936}"/>
              </a:ext>
            </a:extLst>
          </p:cNvPr>
          <p:cNvSpPr/>
          <p:nvPr/>
        </p:nvSpPr>
        <p:spPr>
          <a:xfrm>
            <a:off x="5526810" y="2443036"/>
            <a:ext cx="231634" cy="1952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69849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1149</TotalTime>
  <Words>85</Words>
  <Application>Microsoft Office PowerPoint</Application>
  <PresentationFormat>Carta (216 x 279 mm)</PresentationFormat>
  <Paragraphs>12</Paragraphs>
  <Slides>2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Ink Free</vt:lpstr>
      <vt:lpstr>Wingdings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Brandon Castillo Martínez</dc:creator>
  <cp:lastModifiedBy>SANDRA MONSERRAT MENDOZA MENDEZ</cp:lastModifiedBy>
  <cp:revision>102</cp:revision>
  <dcterms:created xsi:type="dcterms:W3CDTF">2020-10-05T15:20:07Z</dcterms:created>
  <dcterms:modified xsi:type="dcterms:W3CDTF">2021-06-04T04:48:54Z</dcterms:modified>
</cp:coreProperties>
</file>