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Lst>
  <p:sldSz cx="7920038"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49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15" autoAdjust="0"/>
    <p:restoredTop sz="94660"/>
  </p:normalViewPr>
  <p:slideViewPr>
    <p:cSldViewPr snapToGrid="0" showGuides="1">
      <p:cViewPr>
        <p:scale>
          <a:sx n="50" d="100"/>
          <a:sy n="50" d="100"/>
        </p:scale>
        <p:origin x="2352" y="24"/>
      </p:cViewPr>
      <p:guideLst>
        <p:guide orient="horz" pos="3175"/>
        <p:guide pos="249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94003" y="1649770"/>
            <a:ext cx="6732032" cy="3509551"/>
          </a:xfrm>
        </p:spPr>
        <p:txBody>
          <a:bodyPr anchor="b"/>
          <a:lstStyle>
            <a:lvl1pPr algn="ctr">
              <a:defRPr sz="5197"/>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90005" y="5294662"/>
            <a:ext cx="5940029" cy="2433817"/>
          </a:xfrm>
        </p:spPr>
        <p:txBody>
          <a:bodyPr/>
          <a:lstStyle>
            <a:lvl1pPr marL="0" indent="0" algn="ctr">
              <a:buNone/>
              <a:defRPr sz="2079"/>
            </a:lvl1pPr>
            <a:lvl2pPr marL="395981" indent="0" algn="ctr">
              <a:buNone/>
              <a:defRPr sz="1732"/>
            </a:lvl2pPr>
            <a:lvl3pPr marL="791962" indent="0" algn="ctr">
              <a:buNone/>
              <a:defRPr sz="1559"/>
            </a:lvl3pPr>
            <a:lvl4pPr marL="1187943" indent="0" algn="ctr">
              <a:buNone/>
              <a:defRPr sz="1386"/>
            </a:lvl4pPr>
            <a:lvl5pPr marL="1583924" indent="0" algn="ctr">
              <a:buNone/>
              <a:defRPr sz="1386"/>
            </a:lvl5pPr>
            <a:lvl6pPr marL="1979905" indent="0" algn="ctr">
              <a:buNone/>
              <a:defRPr sz="1386"/>
            </a:lvl6pPr>
            <a:lvl7pPr marL="2375886" indent="0" algn="ctr">
              <a:buNone/>
              <a:defRPr sz="1386"/>
            </a:lvl7pPr>
            <a:lvl8pPr marL="2771866" indent="0" algn="ctr">
              <a:buNone/>
              <a:defRPr sz="1386"/>
            </a:lvl8pPr>
            <a:lvl9pPr marL="3167847" indent="0" algn="ctr">
              <a:buNone/>
              <a:defRPr sz="1386"/>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1614566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3834746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67778" y="536700"/>
            <a:ext cx="1707758"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44503" y="536700"/>
            <a:ext cx="5024274"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262877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586371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40378" y="2513159"/>
            <a:ext cx="6831033" cy="4193259"/>
          </a:xfrm>
        </p:spPr>
        <p:txBody>
          <a:bodyPr anchor="b"/>
          <a:lstStyle>
            <a:lvl1pPr>
              <a:defRPr sz="5197"/>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40378" y="6746088"/>
            <a:ext cx="6831033" cy="2205136"/>
          </a:xfrm>
        </p:spPr>
        <p:txBody>
          <a:bodyPr/>
          <a:lstStyle>
            <a:lvl1pPr marL="0" indent="0">
              <a:buNone/>
              <a:defRPr sz="2079">
                <a:solidFill>
                  <a:schemeClr val="tx1"/>
                </a:solidFill>
              </a:defRPr>
            </a:lvl1pPr>
            <a:lvl2pPr marL="395981" indent="0">
              <a:buNone/>
              <a:defRPr sz="1732">
                <a:solidFill>
                  <a:schemeClr val="tx1">
                    <a:tint val="75000"/>
                  </a:schemeClr>
                </a:solidFill>
              </a:defRPr>
            </a:lvl2pPr>
            <a:lvl3pPr marL="791962" indent="0">
              <a:buNone/>
              <a:defRPr sz="1559">
                <a:solidFill>
                  <a:schemeClr val="tx1">
                    <a:tint val="75000"/>
                  </a:schemeClr>
                </a:solidFill>
              </a:defRPr>
            </a:lvl3pPr>
            <a:lvl4pPr marL="1187943" indent="0">
              <a:buNone/>
              <a:defRPr sz="1386">
                <a:solidFill>
                  <a:schemeClr val="tx1">
                    <a:tint val="75000"/>
                  </a:schemeClr>
                </a:solidFill>
              </a:defRPr>
            </a:lvl4pPr>
            <a:lvl5pPr marL="1583924" indent="0">
              <a:buNone/>
              <a:defRPr sz="1386">
                <a:solidFill>
                  <a:schemeClr val="tx1">
                    <a:tint val="75000"/>
                  </a:schemeClr>
                </a:solidFill>
              </a:defRPr>
            </a:lvl5pPr>
            <a:lvl6pPr marL="1979905" indent="0">
              <a:buNone/>
              <a:defRPr sz="1386">
                <a:solidFill>
                  <a:schemeClr val="tx1">
                    <a:tint val="75000"/>
                  </a:schemeClr>
                </a:solidFill>
              </a:defRPr>
            </a:lvl6pPr>
            <a:lvl7pPr marL="2375886" indent="0">
              <a:buNone/>
              <a:defRPr sz="1386">
                <a:solidFill>
                  <a:schemeClr val="tx1">
                    <a:tint val="75000"/>
                  </a:schemeClr>
                </a:solidFill>
              </a:defRPr>
            </a:lvl7pPr>
            <a:lvl8pPr marL="2771866" indent="0">
              <a:buNone/>
              <a:defRPr sz="1386">
                <a:solidFill>
                  <a:schemeClr val="tx1">
                    <a:tint val="75000"/>
                  </a:schemeClr>
                </a:solidFill>
              </a:defRPr>
            </a:lvl8pPr>
            <a:lvl9pPr marL="3167847" indent="0">
              <a:buNone/>
              <a:defRPr sz="1386">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325197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44503"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009519" y="2683500"/>
            <a:ext cx="3366016"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1269624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45534" y="536702"/>
            <a:ext cx="6831033"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5535" y="2471154"/>
            <a:ext cx="3350547"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4" name="Content Placeholder 3"/>
          <p:cNvSpPr>
            <a:spLocks noGrp="1"/>
          </p:cNvSpPr>
          <p:nvPr>
            <p:ph sz="half" idx="2"/>
          </p:nvPr>
        </p:nvSpPr>
        <p:spPr>
          <a:xfrm>
            <a:off x="545535" y="3682228"/>
            <a:ext cx="33505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009520" y="2471154"/>
            <a:ext cx="3367048" cy="1211074"/>
          </a:xfrm>
        </p:spPr>
        <p:txBody>
          <a:bodyPr anchor="b"/>
          <a:lstStyle>
            <a:lvl1pPr marL="0" indent="0">
              <a:buNone/>
              <a:defRPr sz="2079" b="1"/>
            </a:lvl1pPr>
            <a:lvl2pPr marL="395981" indent="0">
              <a:buNone/>
              <a:defRPr sz="1732" b="1"/>
            </a:lvl2pPr>
            <a:lvl3pPr marL="791962" indent="0">
              <a:buNone/>
              <a:defRPr sz="1559" b="1"/>
            </a:lvl3pPr>
            <a:lvl4pPr marL="1187943" indent="0">
              <a:buNone/>
              <a:defRPr sz="1386" b="1"/>
            </a:lvl4pPr>
            <a:lvl5pPr marL="1583924" indent="0">
              <a:buNone/>
              <a:defRPr sz="1386" b="1"/>
            </a:lvl5pPr>
            <a:lvl6pPr marL="1979905" indent="0">
              <a:buNone/>
              <a:defRPr sz="1386" b="1"/>
            </a:lvl6pPr>
            <a:lvl7pPr marL="2375886" indent="0">
              <a:buNone/>
              <a:defRPr sz="1386" b="1"/>
            </a:lvl7pPr>
            <a:lvl8pPr marL="2771866" indent="0">
              <a:buNone/>
              <a:defRPr sz="1386" b="1"/>
            </a:lvl8pPr>
            <a:lvl9pPr marL="3167847" indent="0">
              <a:buNone/>
              <a:defRPr sz="1386" b="1"/>
            </a:lvl9pPr>
          </a:lstStyle>
          <a:p>
            <a:pPr lvl="0"/>
            <a:r>
              <a:rPr lang="es-ES"/>
              <a:t>Haga clic para modificar los estilos de texto del patrón</a:t>
            </a:r>
          </a:p>
        </p:txBody>
      </p:sp>
      <p:sp>
        <p:nvSpPr>
          <p:cNvPr id="6" name="Content Placeholder 5"/>
          <p:cNvSpPr>
            <a:spLocks noGrp="1"/>
          </p:cNvSpPr>
          <p:nvPr>
            <p:ph sz="quarter" idx="4"/>
          </p:nvPr>
        </p:nvSpPr>
        <p:spPr>
          <a:xfrm>
            <a:off x="4009520" y="3682228"/>
            <a:ext cx="3367048"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104450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25784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887748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67048" y="1451426"/>
            <a:ext cx="4009519" cy="7163777"/>
          </a:xfrm>
        </p:spPr>
        <p:txBody>
          <a:bodyPr/>
          <a:lstStyle>
            <a:lvl1pPr>
              <a:defRPr sz="2772"/>
            </a:lvl1pPr>
            <a:lvl2pPr>
              <a:defRPr sz="2425"/>
            </a:lvl2pPr>
            <a:lvl3pPr>
              <a:defRPr sz="2079"/>
            </a:lvl3pPr>
            <a:lvl4pPr>
              <a:defRPr sz="1732"/>
            </a:lvl4pPr>
            <a:lvl5pPr>
              <a:defRPr sz="1732"/>
            </a:lvl5pPr>
            <a:lvl6pPr>
              <a:defRPr sz="1732"/>
            </a:lvl6pPr>
            <a:lvl7pPr>
              <a:defRPr sz="1732"/>
            </a:lvl7pPr>
            <a:lvl8pPr>
              <a:defRPr sz="1732"/>
            </a:lvl8pPr>
            <a:lvl9pPr>
              <a:defRPr sz="1732"/>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2255567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45534" y="672042"/>
            <a:ext cx="2554418" cy="2352146"/>
          </a:xfrm>
        </p:spPr>
        <p:txBody>
          <a:bodyPr anchor="b"/>
          <a:lstStyle>
            <a:lvl1pPr>
              <a:defRPr sz="277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67048" y="1451426"/>
            <a:ext cx="4009519" cy="7163777"/>
          </a:xfrm>
        </p:spPr>
        <p:txBody>
          <a:bodyPr anchor="t"/>
          <a:lstStyle>
            <a:lvl1pPr marL="0" indent="0">
              <a:buNone/>
              <a:defRPr sz="2772"/>
            </a:lvl1pPr>
            <a:lvl2pPr marL="395981" indent="0">
              <a:buNone/>
              <a:defRPr sz="2425"/>
            </a:lvl2pPr>
            <a:lvl3pPr marL="791962" indent="0">
              <a:buNone/>
              <a:defRPr sz="2079"/>
            </a:lvl3pPr>
            <a:lvl4pPr marL="1187943" indent="0">
              <a:buNone/>
              <a:defRPr sz="1732"/>
            </a:lvl4pPr>
            <a:lvl5pPr marL="1583924" indent="0">
              <a:buNone/>
              <a:defRPr sz="1732"/>
            </a:lvl5pPr>
            <a:lvl6pPr marL="1979905" indent="0">
              <a:buNone/>
              <a:defRPr sz="1732"/>
            </a:lvl6pPr>
            <a:lvl7pPr marL="2375886" indent="0">
              <a:buNone/>
              <a:defRPr sz="1732"/>
            </a:lvl7pPr>
            <a:lvl8pPr marL="2771866" indent="0">
              <a:buNone/>
              <a:defRPr sz="1732"/>
            </a:lvl8pPr>
            <a:lvl9pPr marL="3167847" indent="0">
              <a:buNone/>
              <a:defRPr sz="1732"/>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45534" y="3024188"/>
            <a:ext cx="2554418" cy="5602681"/>
          </a:xfrm>
        </p:spPr>
        <p:txBody>
          <a:bodyPr/>
          <a:lstStyle>
            <a:lvl1pPr marL="0" indent="0">
              <a:buNone/>
              <a:defRPr sz="1386"/>
            </a:lvl1pPr>
            <a:lvl2pPr marL="395981" indent="0">
              <a:buNone/>
              <a:defRPr sz="1213"/>
            </a:lvl2pPr>
            <a:lvl3pPr marL="791962" indent="0">
              <a:buNone/>
              <a:defRPr sz="1039"/>
            </a:lvl3pPr>
            <a:lvl4pPr marL="1187943" indent="0">
              <a:buNone/>
              <a:defRPr sz="866"/>
            </a:lvl4pPr>
            <a:lvl5pPr marL="1583924" indent="0">
              <a:buNone/>
              <a:defRPr sz="866"/>
            </a:lvl5pPr>
            <a:lvl6pPr marL="1979905" indent="0">
              <a:buNone/>
              <a:defRPr sz="866"/>
            </a:lvl6pPr>
            <a:lvl7pPr marL="2375886" indent="0">
              <a:buNone/>
              <a:defRPr sz="866"/>
            </a:lvl7pPr>
            <a:lvl8pPr marL="2771866" indent="0">
              <a:buNone/>
              <a:defRPr sz="866"/>
            </a:lvl8pPr>
            <a:lvl9pPr marL="3167847" indent="0">
              <a:buNone/>
              <a:defRPr sz="866"/>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AB2B7DB-26B3-46EF-AFC3-886CA1E09A1B}" type="datetimeFigureOut">
              <a:rPr lang="es-MX" smtClean="0"/>
              <a:t>03/06/2021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F5470EBD-C2AF-44AC-8C66-EF2F325224D8}" type="slidenum">
              <a:rPr lang="es-MX" smtClean="0"/>
              <a:t>‹Nº›</a:t>
            </a:fld>
            <a:endParaRPr lang="es-MX" dirty="0"/>
          </a:p>
        </p:txBody>
      </p:sp>
    </p:spTree>
    <p:extLst>
      <p:ext uri="{BB962C8B-B14F-4D97-AF65-F5344CB8AC3E}">
        <p14:creationId xmlns:p14="http://schemas.microsoft.com/office/powerpoint/2010/main" val="219664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536702"/>
            <a:ext cx="6831033"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44503" y="2683500"/>
            <a:ext cx="6831033"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4502" y="9343248"/>
            <a:ext cx="1782009" cy="536700"/>
          </a:xfrm>
          <a:prstGeom prst="rect">
            <a:avLst/>
          </a:prstGeom>
        </p:spPr>
        <p:txBody>
          <a:bodyPr vert="horz" lIns="91440" tIns="45720" rIns="91440" bIns="45720" rtlCol="0" anchor="ctr"/>
          <a:lstStyle>
            <a:lvl1pPr algn="l">
              <a:defRPr sz="1039">
                <a:solidFill>
                  <a:schemeClr val="tx1">
                    <a:tint val="75000"/>
                  </a:schemeClr>
                </a:solidFill>
              </a:defRPr>
            </a:lvl1pPr>
          </a:lstStyle>
          <a:p>
            <a:fld id="{4AB2B7DB-26B3-46EF-AFC3-886CA1E09A1B}" type="datetimeFigureOut">
              <a:rPr lang="es-MX" smtClean="0"/>
              <a:t>03/06/2021</a:t>
            </a:fld>
            <a:endParaRPr lang="es-MX" dirty="0"/>
          </a:p>
        </p:txBody>
      </p:sp>
      <p:sp>
        <p:nvSpPr>
          <p:cNvPr id="5" name="Footer Placeholder 4"/>
          <p:cNvSpPr>
            <a:spLocks noGrp="1"/>
          </p:cNvSpPr>
          <p:nvPr>
            <p:ph type="ftr" sz="quarter" idx="3"/>
          </p:nvPr>
        </p:nvSpPr>
        <p:spPr>
          <a:xfrm>
            <a:off x="2623513" y="9343248"/>
            <a:ext cx="2673013" cy="536700"/>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593527" y="9343248"/>
            <a:ext cx="1782009" cy="536700"/>
          </a:xfrm>
          <a:prstGeom prst="rect">
            <a:avLst/>
          </a:prstGeom>
        </p:spPr>
        <p:txBody>
          <a:bodyPr vert="horz" lIns="91440" tIns="45720" rIns="91440" bIns="45720" rtlCol="0" anchor="ctr"/>
          <a:lstStyle>
            <a:lvl1pPr algn="r">
              <a:defRPr sz="1039">
                <a:solidFill>
                  <a:schemeClr val="tx1">
                    <a:tint val="75000"/>
                  </a:schemeClr>
                </a:solidFill>
              </a:defRPr>
            </a:lvl1pPr>
          </a:lstStyle>
          <a:p>
            <a:fld id="{F5470EBD-C2AF-44AC-8C66-EF2F325224D8}" type="slidenum">
              <a:rPr lang="es-MX" smtClean="0"/>
              <a:t>‹Nº›</a:t>
            </a:fld>
            <a:endParaRPr lang="es-MX" dirty="0"/>
          </a:p>
        </p:txBody>
      </p:sp>
    </p:spTree>
    <p:extLst>
      <p:ext uri="{BB962C8B-B14F-4D97-AF65-F5344CB8AC3E}">
        <p14:creationId xmlns:p14="http://schemas.microsoft.com/office/powerpoint/2010/main" val="8965102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197990" indent="-197990" algn="l" defTabSz="791962" rtl="0" eaLnBrk="1" latinLnBrk="0" hangingPunct="1">
        <a:lnSpc>
          <a:spcPct val="90000"/>
        </a:lnSpc>
        <a:spcBef>
          <a:spcPts val="866"/>
        </a:spcBef>
        <a:buFont typeface="Arial" panose="020B0604020202020204" pitchFamily="34" charset="0"/>
        <a:buChar char="•"/>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5D5603C-13B0-47CB-87A7-911976505E4A}"/>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282270" y="1168073"/>
            <a:ext cx="6457586" cy="6850555"/>
          </a:xfrm>
          <a:prstGeom prst="rect">
            <a:avLst/>
          </a:prstGeom>
          <a:ln>
            <a:noFill/>
          </a:ln>
          <a:extLst>
            <a:ext uri="{53640926-AAD7-44D8-BBD7-CCE9431645EC}">
              <a14:shadowObscured xmlns:a14="http://schemas.microsoft.com/office/drawing/2010/main"/>
            </a:ext>
          </a:extLst>
        </p:spPr>
      </p:pic>
      <p:sp>
        <p:nvSpPr>
          <p:cNvPr id="5" name="Rectángulo 4">
            <a:extLst>
              <a:ext uri="{FF2B5EF4-FFF2-40B4-BE49-F238E27FC236}">
                <a16:creationId xmlns:a16="http://schemas.microsoft.com/office/drawing/2014/main" id="{A4864214-8F64-4B83-A5DE-92592901AB2D}"/>
              </a:ext>
            </a:extLst>
          </p:cNvPr>
          <p:cNvSpPr/>
          <p:nvPr/>
        </p:nvSpPr>
        <p:spPr>
          <a:xfrm>
            <a:off x="312131" y="194698"/>
            <a:ext cx="3654205" cy="567207"/>
          </a:xfrm>
          <a:prstGeom prst="rect">
            <a:avLst/>
          </a:prstGeom>
        </p:spPr>
        <p:txBody>
          <a:bodyPr wrap="none">
            <a:spAutoFit/>
          </a:bodyPr>
          <a:lstStyle/>
          <a:p>
            <a:pPr marL="314982" indent="-314982">
              <a:buFont typeface="Wingdings" panose="05000000000000000000" pitchFamily="2" charset="2"/>
              <a:buChar char="Ø"/>
            </a:pPr>
            <a:r>
              <a:rPr lang="es-MX" sz="3086" dirty="0">
                <a:solidFill>
                  <a:schemeClr val="accent1"/>
                </a:solidFill>
                <a:latin typeface="Ink Free" panose="03080402000500000000" pitchFamily="66" charset="0"/>
              </a:rPr>
              <a:t>Diario de la alumna</a:t>
            </a:r>
            <a:endParaRPr lang="es-MX" sz="3086" dirty="0">
              <a:solidFill>
                <a:schemeClr val="accent1"/>
              </a:solidFill>
            </a:endParaRPr>
          </a:p>
        </p:txBody>
      </p:sp>
      <p:sp>
        <p:nvSpPr>
          <p:cNvPr id="6" name="CuadroTexto 5">
            <a:extLst>
              <a:ext uri="{FF2B5EF4-FFF2-40B4-BE49-F238E27FC236}">
                <a16:creationId xmlns:a16="http://schemas.microsoft.com/office/drawing/2014/main" id="{E30FF41B-9B3F-4FA2-9299-43298DB9BACA}"/>
              </a:ext>
            </a:extLst>
          </p:cNvPr>
          <p:cNvSpPr txBox="1"/>
          <p:nvPr/>
        </p:nvSpPr>
        <p:spPr>
          <a:xfrm>
            <a:off x="312130" y="717371"/>
            <a:ext cx="3622402" cy="1313693"/>
          </a:xfrm>
          <a:prstGeom prst="rect">
            <a:avLst/>
          </a:prstGeom>
          <a:solidFill>
            <a:schemeClr val="bg2">
              <a:lumMod val="90000"/>
            </a:schemeClr>
          </a:solidFill>
        </p:spPr>
        <p:txBody>
          <a:bodyPr wrap="square" rtlCol="0">
            <a:spAutoFit/>
          </a:bodyPr>
          <a:lstStyle/>
          <a:p>
            <a:pPr algn="ctr"/>
            <a:endParaRPr lang="es-MX" sz="1984" dirty="0"/>
          </a:p>
          <a:p>
            <a:pPr algn="ctr"/>
            <a:endParaRPr lang="es-MX" sz="1984" dirty="0"/>
          </a:p>
          <a:p>
            <a:pPr algn="ctr"/>
            <a:endParaRPr lang="es-MX" sz="1984" dirty="0"/>
          </a:p>
          <a:p>
            <a:pPr algn="ctr"/>
            <a:endParaRPr lang="es-MX" sz="1984" dirty="0"/>
          </a:p>
        </p:txBody>
      </p:sp>
      <p:pic>
        <p:nvPicPr>
          <p:cNvPr id="7" name="Imagen 6">
            <a:extLst>
              <a:ext uri="{FF2B5EF4-FFF2-40B4-BE49-F238E27FC236}">
                <a16:creationId xmlns:a16="http://schemas.microsoft.com/office/drawing/2014/main" id="{EE1E30FC-BE54-4826-9475-239779B5B45E}"/>
              </a:ext>
            </a:extLst>
          </p:cNvPr>
          <p:cNvPicPr>
            <a:picLocks noChangeAspect="1"/>
          </p:cNvPicPr>
          <p:nvPr/>
        </p:nvPicPr>
        <p:blipFill>
          <a:blip r:embed="rId3"/>
          <a:stretch>
            <a:fillRect/>
          </a:stretch>
        </p:blipFill>
        <p:spPr>
          <a:xfrm>
            <a:off x="480417" y="7084994"/>
            <a:ext cx="1186019" cy="2896292"/>
          </a:xfrm>
          <a:prstGeom prst="rect">
            <a:avLst/>
          </a:prstGeom>
        </p:spPr>
      </p:pic>
      <p:sp>
        <p:nvSpPr>
          <p:cNvPr id="8" name="CuadroTexto 7">
            <a:extLst>
              <a:ext uri="{FF2B5EF4-FFF2-40B4-BE49-F238E27FC236}">
                <a16:creationId xmlns:a16="http://schemas.microsoft.com/office/drawing/2014/main" id="{2F8060AB-7111-4017-88B0-763536F4DFBB}"/>
              </a:ext>
            </a:extLst>
          </p:cNvPr>
          <p:cNvSpPr txBox="1"/>
          <p:nvPr/>
        </p:nvSpPr>
        <p:spPr>
          <a:xfrm>
            <a:off x="4307085" y="109881"/>
            <a:ext cx="3518009" cy="1313693"/>
          </a:xfrm>
          <a:prstGeom prst="rect">
            <a:avLst/>
          </a:prstGeom>
          <a:noFill/>
        </p:spPr>
        <p:txBody>
          <a:bodyPr wrap="square" rtlCol="0">
            <a:spAutoFit/>
          </a:bodyPr>
          <a:lstStyle/>
          <a:p>
            <a:r>
              <a:rPr lang="es-MX" sz="1984" b="1" dirty="0">
                <a:latin typeface="Ink Free" panose="03080402000500000000" pitchFamily="66" charset="0"/>
              </a:rPr>
              <a:t>La asistencia las jornadas de práctica se corroborara con la actividad de entrega de diario a diario en escuela en red .</a:t>
            </a:r>
          </a:p>
        </p:txBody>
      </p:sp>
      <p:sp>
        <p:nvSpPr>
          <p:cNvPr id="9" name="Rectángulo: esquinas redondeadas 8">
            <a:extLst>
              <a:ext uri="{FF2B5EF4-FFF2-40B4-BE49-F238E27FC236}">
                <a16:creationId xmlns:a16="http://schemas.microsoft.com/office/drawing/2014/main" id="{BF03A648-E19F-4915-87A9-6D2BC0412280}"/>
              </a:ext>
            </a:extLst>
          </p:cNvPr>
          <p:cNvSpPr/>
          <p:nvPr/>
        </p:nvSpPr>
        <p:spPr>
          <a:xfrm>
            <a:off x="1506804" y="5867942"/>
            <a:ext cx="5958234" cy="3984737"/>
          </a:xfrm>
          <a:prstGeom prst="roundRect">
            <a:avLst>
              <a:gd name="adj" fmla="val 5928"/>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984" dirty="0"/>
          </a:p>
        </p:txBody>
      </p:sp>
      <p:sp>
        <p:nvSpPr>
          <p:cNvPr id="11" name="Rectángulo 10">
            <a:extLst>
              <a:ext uri="{FF2B5EF4-FFF2-40B4-BE49-F238E27FC236}">
                <a16:creationId xmlns:a16="http://schemas.microsoft.com/office/drawing/2014/main" id="{DE7D9CD1-1E57-4568-B83A-9669B52643D8}"/>
              </a:ext>
            </a:extLst>
          </p:cNvPr>
          <p:cNvSpPr/>
          <p:nvPr/>
        </p:nvSpPr>
        <p:spPr>
          <a:xfrm>
            <a:off x="179575" y="772900"/>
            <a:ext cx="3778250" cy="1200329"/>
          </a:xfrm>
          <a:prstGeom prst="rect">
            <a:avLst/>
          </a:prstGeom>
        </p:spPr>
        <p:txBody>
          <a:bodyPr>
            <a:spAutoFit/>
          </a:bodyPr>
          <a:lstStyle/>
          <a:p>
            <a:pPr algn="ctr"/>
            <a:r>
              <a:rPr lang="es-MX" b="1" dirty="0">
                <a:solidFill>
                  <a:srgbClr val="0070C0"/>
                </a:solidFill>
                <a:latin typeface="Ink Free" panose="03080402000500000000" pitchFamily="66" charset="0"/>
              </a:rPr>
              <a:t>Jardín de niños Ramón G. Bonfil</a:t>
            </a:r>
          </a:p>
          <a:p>
            <a:pPr algn="ctr"/>
            <a:r>
              <a:rPr lang="es-MX" b="1" dirty="0">
                <a:solidFill>
                  <a:srgbClr val="0070C0"/>
                </a:solidFill>
                <a:latin typeface="Ink Free" panose="03080402000500000000" pitchFamily="66" charset="0"/>
              </a:rPr>
              <a:t>2° y 3° B</a:t>
            </a:r>
          </a:p>
          <a:p>
            <a:pPr algn="ctr"/>
            <a:r>
              <a:rPr lang="es-MX" b="1" dirty="0">
                <a:solidFill>
                  <a:srgbClr val="0070C0"/>
                </a:solidFill>
                <a:latin typeface="Ink Free" panose="03080402000500000000" pitchFamily="66" charset="0"/>
              </a:rPr>
              <a:t>Educadora practicante: Belén Zapata Castillo </a:t>
            </a:r>
          </a:p>
        </p:txBody>
      </p:sp>
      <p:sp>
        <p:nvSpPr>
          <p:cNvPr id="12" name="Rectángulo 11">
            <a:extLst>
              <a:ext uri="{FF2B5EF4-FFF2-40B4-BE49-F238E27FC236}">
                <a16:creationId xmlns:a16="http://schemas.microsoft.com/office/drawing/2014/main" id="{75769379-B2AD-4AD9-AEAA-F65BD3C27A6B}"/>
              </a:ext>
            </a:extLst>
          </p:cNvPr>
          <p:cNvSpPr/>
          <p:nvPr/>
        </p:nvSpPr>
        <p:spPr>
          <a:xfrm rot="21416216">
            <a:off x="5879099" y="1436856"/>
            <a:ext cx="1784018" cy="461665"/>
          </a:xfrm>
          <a:prstGeom prst="rect">
            <a:avLst/>
          </a:prstGeom>
        </p:spPr>
        <p:txBody>
          <a:bodyPr wrap="square">
            <a:spAutoFit/>
          </a:bodyPr>
          <a:lstStyle/>
          <a:p>
            <a:pPr algn="ctr"/>
            <a:r>
              <a:rPr lang="es-MX" sz="2400" dirty="0">
                <a:latin typeface="Berlin Sans FB" panose="020E0602020502020306" pitchFamily="34" charset="0"/>
              </a:rPr>
              <a:t>03/06/2021</a:t>
            </a:r>
          </a:p>
        </p:txBody>
      </p:sp>
      <p:sp>
        <p:nvSpPr>
          <p:cNvPr id="13" name="Signo de multiplicación 12">
            <a:extLst>
              <a:ext uri="{FF2B5EF4-FFF2-40B4-BE49-F238E27FC236}">
                <a16:creationId xmlns:a16="http://schemas.microsoft.com/office/drawing/2014/main" id="{9B4F683B-67EA-4D82-AC18-924372578478}"/>
              </a:ext>
            </a:extLst>
          </p:cNvPr>
          <p:cNvSpPr/>
          <p:nvPr/>
        </p:nvSpPr>
        <p:spPr>
          <a:xfrm>
            <a:off x="6463110" y="2029199"/>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6" name="Signo de multiplicación 15">
            <a:extLst>
              <a:ext uri="{FF2B5EF4-FFF2-40B4-BE49-F238E27FC236}">
                <a16:creationId xmlns:a16="http://schemas.microsoft.com/office/drawing/2014/main" id="{FCDE360B-A831-474D-B2C4-2CF27B8F51FF}"/>
              </a:ext>
            </a:extLst>
          </p:cNvPr>
          <p:cNvSpPr/>
          <p:nvPr/>
        </p:nvSpPr>
        <p:spPr>
          <a:xfrm>
            <a:off x="5425220" y="3257625"/>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17" name="CuadroTexto 16">
            <a:extLst>
              <a:ext uri="{FF2B5EF4-FFF2-40B4-BE49-F238E27FC236}">
                <a16:creationId xmlns:a16="http://schemas.microsoft.com/office/drawing/2014/main" id="{095723EB-62FC-4D09-A30E-A76084042566}"/>
              </a:ext>
            </a:extLst>
          </p:cNvPr>
          <p:cNvSpPr txBox="1"/>
          <p:nvPr/>
        </p:nvSpPr>
        <p:spPr>
          <a:xfrm>
            <a:off x="6707826" y="4902502"/>
            <a:ext cx="757212" cy="584775"/>
          </a:xfrm>
          <a:prstGeom prst="rect">
            <a:avLst/>
          </a:prstGeom>
          <a:noFill/>
        </p:spPr>
        <p:txBody>
          <a:bodyPr wrap="square" rtlCol="0">
            <a:spAutoFit/>
          </a:bodyPr>
          <a:lstStyle/>
          <a:p>
            <a:pPr algn="ctr"/>
            <a:r>
              <a:rPr lang="es-MX" sz="3200" dirty="0">
                <a:latin typeface="Berlin Sans FB" panose="020E0602020502020306" pitchFamily="34" charset="0"/>
              </a:rPr>
              <a:t>33</a:t>
            </a:r>
          </a:p>
        </p:txBody>
      </p:sp>
      <p:sp>
        <p:nvSpPr>
          <p:cNvPr id="18" name="Rectángulo 17">
            <a:extLst>
              <a:ext uri="{FF2B5EF4-FFF2-40B4-BE49-F238E27FC236}">
                <a16:creationId xmlns:a16="http://schemas.microsoft.com/office/drawing/2014/main" id="{B1221EFD-E84F-4E31-8F5F-94BC6FAA5E09}"/>
              </a:ext>
            </a:extLst>
          </p:cNvPr>
          <p:cNvSpPr/>
          <p:nvPr/>
        </p:nvSpPr>
        <p:spPr>
          <a:xfrm>
            <a:off x="6871470" y="4008575"/>
            <a:ext cx="429926" cy="584775"/>
          </a:xfrm>
          <a:prstGeom prst="rect">
            <a:avLst/>
          </a:prstGeom>
        </p:spPr>
        <p:txBody>
          <a:bodyPr wrap="none">
            <a:spAutoFit/>
          </a:bodyPr>
          <a:lstStyle/>
          <a:p>
            <a:pPr algn="ctr"/>
            <a:r>
              <a:rPr lang="es-MX" sz="3200" dirty="0">
                <a:latin typeface="Berlin Sans FB" panose="020E0602020502020306" pitchFamily="34" charset="0"/>
              </a:rPr>
              <a:t>0</a:t>
            </a:r>
          </a:p>
        </p:txBody>
      </p:sp>
      <p:sp>
        <p:nvSpPr>
          <p:cNvPr id="19" name="Rectángulo 18">
            <a:extLst>
              <a:ext uri="{FF2B5EF4-FFF2-40B4-BE49-F238E27FC236}">
                <a16:creationId xmlns:a16="http://schemas.microsoft.com/office/drawing/2014/main" id="{441D1DCF-5762-4A14-81C7-B4A56C46B654}"/>
              </a:ext>
            </a:extLst>
          </p:cNvPr>
          <p:cNvSpPr/>
          <p:nvPr/>
        </p:nvSpPr>
        <p:spPr>
          <a:xfrm>
            <a:off x="6871471" y="4403748"/>
            <a:ext cx="429926" cy="584775"/>
          </a:xfrm>
          <a:prstGeom prst="rect">
            <a:avLst/>
          </a:prstGeom>
        </p:spPr>
        <p:txBody>
          <a:bodyPr wrap="none">
            <a:spAutoFit/>
          </a:bodyPr>
          <a:lstStyle/>
          <a:p>
            <a:pPr algn="ctr"/>
            <a:r>
              <a:rPr lang="es-MX" sz="3200" dirty="0">
                <a:latin typeface="Berlin Sans FB" panose="020E0602020502020306" pitchFamily="34" charset="0"/>
              </a:rPr>
              <a:t>0</a:t>
            </a:r>
          </a:p>
        </p:txBody>
      </p:sp>
      <p:sp>
        <p:nvSpPr>
          <p:cNvPr id="23" name="Signo de multiplicación 22">
            <a:extLst>
              <a:ext uri="{FF2B5EF4-FFF2-40B4-BE49-F238E27FC236}">
                <a16:creationId xmlns:a16="http://schemas.microsoft.com/office/drawing/2014/main" id="{1DAADB8F-4B68-4682-AAE2-817641B12E63}"/>
              </a:ext>
            </a:extLst>
          </p:cNvPr>
          <p:cNvSpPr/>
          <p:nvPr/>
        </p:nvSpPr>
        <p:spPr>
          <a:xfrm>
            <a:off x="5425220" y="3552744"/>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5" name="Signo de multiplicación 24">
            <a:extLst>
              <a:ext uri="{FF2B5EF4-FFF2-40B4-BE49-F238E27FC236}">
                <a16:creationId xmlns:a16="http://schemas.microsoft.com/office/drawing/2014/main" id="{C2F73701-1C6C-4C9B-908B-0DB30426F552}"/>
              </a:ext>
            </a:extLst>
          </p:cNvPr>
          <p:cNvSpPr/>
          <p:nvPr/>
        </p:nvSpPr>
        <p:spPr>
          <a:xfrm>
            <a:off x="7080001" y="3818793"/>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
        <p:nvSpPr>
          <p:cNvPr id="26" name="Rectángulo 25">
            <a:extLst>
              <a:ext uri="{FF2B5EF4-FFF2-40B4-BE49-F238E27FC236}">
                <a16:creationId xmlns:a16="http://schemas.microsoft.com/office/drawing/2014/main" id="{13DB1E1A-2291-4E8C-BE08-60198FCCE93E}"/>
              </a:ext>
            </a:extLst>
          </p:cNvPr>
          <p:cNvSpPr/>
          <p:nvPr/>
        </p:nvSpPr>
        <p:spPr>
          <a:xfrm>
            <a:off x="6190924" y="3736832"/>
            <a:ext cx="1068150" cy="400110"/>
          </a:xfrm>
          <a:prstGeom prst="rect">
            <a:avLst/>
          </a:prstGeom>
        </p:spPr>
        <p:txBody>
          <a:bodyPr wrap="square">
            <a:spAutoFit/>
          </a:bodyPr>
          <a:lstStyle/>
          <a:p>
            <a:pPr algn="ctr"/>
            <a:r>
              <a:rPr lang="es-MX" sz="2000" dirty="0">
                <a:latin typeface="Berlin Sans FB" panose="020E0602020502020306" pitchFamily="34" charset="0"/>
              </a:rPr>
              <a:t>Meet</a:t>
            </a:r>
          </a:p>
        </p:txBody>
      </p:sp>
      <p:sp>
        <p:nvSpPr>
          <p:cNvPr id="27" name="CuadroTexto 26">
            <a:extLst>
              <a:ext uri="{FF2B5EF4-FFF2-40B4-BE49-F238E27FC236}">
                <a16:creationId xmlns:a16="http://schemas.microsoft.com/office/drawing/2014/main" id="{F314528C-1793-4395-A3EA-A7E4AE583B1D}"/>
              </a:ext>
            </a:extLst>
          </p:cNvPr>
          <p:cNvSpPr txBox="1"/>
          <p:nvPr/>
        </p:nvSpPr>
        <p:spPr>
          <a:xfrm>
            <a:off x="1506804" y="5870242"/>
            <a:ext cx="6233052" cy="261610"/>
          </a:xfrm>
          <a:prstGeom prst="rect">
            <a:avLst/>
          </a:prstGeom>
          <a:noFill/>
        </p:spPr>
        <p:txBody>
          <a:bodyPr wrap="square" rtlCol="0">
            <a:spAutoFit/>
          </a:bodyPr>
          <a:lstStyle/>
          <a:p>
            <a:pPr algn="ctr"/>
            <a:r>
              <a:rPr lang="es-MX" sz="1100" dirty="0">
                <a:solidFill>
                  <a:srgbClr val="0496B9"/>
                </a:solidFill>
                <a:latin typeface="Berlin Sans FB" panose="020E0602020502020306" pitchFamily="34" charset="0"/>
              </a:rPr>
              <a:t>De la intervención de la clase virtual reflexiona acerca de:</a:t>
            </a:r>
          </a:p>
        </p:txBody>
      </p:sp>
      <p:sp>
        <p:nvSpPr>
          <p:cNvPr id="28" name="Rectángulo 27">
            <a:extLst>
              <a:ext uri="{FF2B5EF4-FFF2-40B4-BE49-F238E27FC236}">
                <a16:creationId xmlns:a16="http://schemas.microsoft.com/office/drawing/2014/main" id="{B19A5919-D5CF-4FC2-BCC7-10FD56AFF703}"/>
              </a:ext>
            </a:extLst>
          </p:cNvPr>
          <p:cNvSpPr/>
          <p:nvPr/>
        </p:nvSpPr>
        <p:spPr>
          <a:xfrm>
            <a:off x="1594353" y="6083001"/>
            <a:ext cx="5752329" cy="3785652"/>
          </a:xfrm>
          <a:prstGeom prst="rect">
            <a:avLst/>
          </a:prstGeom>
        </p:spPr>
        <p:txBody>
          <a:bodyPr wrap="square">
            <a:spAutoFit/>
          </a:bodyPr>
          <a:lstStyle/>
          <a:p>
            <a:r>
              <a:rPr lang="es-MX" sz="1000" dirty="0">
                <a:solidFill>
                  <a:schemeClr val="accent1"/>
                </a:solidFill>
                <a:latin typeface="Berlin Sans FB" panose="020E0602020502020306" pitchFamily="34" charset="0"/>
              </a:rPr>
              <a:t>¿Cómo desarrolle la clase?</a:t>
            </a:r>
          </a:p>
          <a:p>
            <a:r>
              <a:rPr lang="es-MX" sz="1000" dirty="0">
                <a:latin typeface="Berlin Sans FB" panose="020E0602020502020306" pitchFamily="34" charset="0"/>
              </a:rPr>
              <a:t>Inicié la clase saludando al alumno que se conectó, para esperar a que se conectaran los demás, usé ese tiempo para platicar con el. </a:t>
            </a:r>
          </a:p>
          <a:p>
            <a:r>
              <a:rPr lang="es-MX" sz="1000" dirty="0">
                <a:latin typeface="Berlin Sans FB" panose="020E0602020502020306" pitchFamily="34" charset="0"/>
              </a:rPr>
              <a:t>Le dije que día era y la letra con la que inicia, la escribí en el pizarrón para asegurarme que supiera cual era y reproducía el sonido de esa letra, para el numero pedí que mostraran en la cámara la tarjeta con ese numero. Retomé la actividad de ayer, en donde los alumnos comentaron algo que iniciará con cada letra de junio. </a:t>
            </a:r>
          </a:p>
          <a:p>
            <a:r>
              <a:rPr lang="es-MX" sz="1000" dirty="0">
                <a:latin typeface="Berlin Sans FB" panose="020E0602020502020306" pitchFamily="34" charset="0"/>
              </a:rPr>
              <a:t>Durante esta actividad ejemplifiqué el fonema de cada letra y repasamos las partes de la boca. </a:t>
            </a:r>
          </a:p>
          <a:p>
            <a:r>
              <a:rPr lang="es-MX" sz="1000" dirty="0">
                <a:latin typeface="Berlin Sans FB" panose="020E0602020502020306" pitchFamily="34" charset="0"/>
              </a:rPr>
              <a:t>Les mostré un juguete y explique que es, sus características, y como funciona. Di el espacio para que cada alumno platicara sobre su juguete, en ocasiones intervine haciéndoles cuestionamientos para que comenten mas sobre el. Como solo se conectaron 3, terminamos rápido esta actividad. </a:t>
            </a:r>
          </a:p>
          <a:p>
            <a:r>
              <a:rPr lang="es-MX" sz="1000" dirty="0">
                <a:latin typeface="Berlin Sans FB" panose="020E0602020502020306" pitchFamily="34" charset="0"/>
              </a:rPr>
              <a:t>Tenia preparadas varias actividades relacionadas con el aprendizaje de lenguaje y comunicación, y como tenia tiempo, apliqué una de ellas, en donde yo les hacia preguntas y ellos responder si o no. </a:t>
            </a:r>
          </a:p>
          <a:p>
            <a:r>
              <a:rPr lang="es-MX" sz="1000" dirty="0">
                <a:latin typeface="Berlin Sans FB" panose="020E0602020502020306" pitchFamily="34" charset="0"/>
              </a:rPr>
              <a:t>Inicié una actividad que ellos harán el día de mañana, relacionado con el aprendizaje de exploración. Platiqué una situación e hice una pregunta.  Con lo que ellos decían, ejemplifiqué cada opción que comentaban, al final dimos una conclusión de cual era mas conveniente utilizar. Expliqué la actividad de mañana y les dije que ellos iban a utilizar todas las opciones que dimos o si pensaban a otra la podían intentar. </a:t>
            </a:r>
            <a:endParaRPr lang="es-MX" sz="1000" dirty="0">
              <a:solidFill>
                <a:schemeClr val="accent1"/>
              </a:solidFill>
              <a:latin typeface="Berlin Sans FB" panose="020E0602020502020306" pitchFamily="34" charset="0"/>
            </a:endParaRPr>
          </a:p>
          <a:p>
            <a:r>
              <a:rPr lang="es-MX" sz="1000" dirty="0">
                <a:solidFill>
                  <a:schemeClr val="accent1"/>
                </a:solidFill>
                <a:latin typeface="Berlin Sans FB" panose="020E0602020502020306" pitchFamily="34" charset="0"/>
              </a:rPr>
              <a:t>¿Que mejoras puedo realizar?</a:t>
            </a:r>
          </a:p>
          <a:p>
            <a:r>
              <a:rPr lang="es-MX" sz="1000" dirty="0">
                <a:latin typeface="Berlin Sans FB" panose="020E0602020502020306" pitchFamily="34" charset="0"/>
              </a:rPr>
              <a:t>- En la actividad de exploración cuestionar mas. </a:t>
            </a:r>
          </a:p>
          <a:p>
            <a:r>
              <a:rPr lang="es-MX" sz="1000" dirty="0">
                <a:solidFill>
                  <a:schemeClr val="accent1"/>
                </a:solidFill>
                <a:latin typeface="Berlin Sans FB" panose="020E0602020502020306" pitchFamily="34" charset="0"/>
              </a:rPr>
              <a:t>Señalar y describir cómo se realizó la evaluación del aprendizaje esperado.</a:t>
            </a:r>
          </a:p>
          <a:p>
            <a:r>
              <a:rPr lang="es-MX" sz="1000" dirty="0">
                <a:latin typeface="Berlin Sans FB" panose="020E0602020502020306" pitchFamily="34" charset="0"/>
              </a:rPr>
              <a:t>-Para el aprendizaje de lenguaje y comunicación, durante la actividad en donde describían su juguete y en exploración en la ultima actividad, en donde pusieron a prueba sus ideas sobre como mover una tarjeta sin usar las manos</a:t>
            </a:r>
          </a:p>
        </p:txBody>
      </p:sp>
      <p:sp>
        <p:nvSpPr>
          <p:cNvPr id="20" name="Signo de multiplicación 19">
            <a:extLst>
              <a:ext uri="{FF2B5EF4-FFF2-40B4-BE49-F238E27FC236}">
                <a16:creationId xmlns:a16="http://schemas.microsoft.com/office/drawing/2014/main" id="{68B927D7-9588-4AC6-9F46-3C495CF5E133}"/>
              </a:ext>
            </a:extLst>
          </p:cNvPr>
          <p:cNvSpPr/>
          <p:nvPr/>
        </p:nvSpPr>
        <p:spPr>
          <a:xfrm>
            <a:off x="6889103" y="2341029"/>
            <a:ext cx="266681" cy="27097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100" dirty="0"/>
          </a:p>
        </p:txBody>
      </p:sp>
    </p:spTree>
    <p:extLst>
      <p:ext uri="{BB962C8B-B14F-4D97-AF65-F5344CB8AC3E}">
        <p14:creationId xmlns:p14="http://schemas.microsoft.com/office/powerpoint/2010/main" val="335566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F7BE0BBB-EF6D-49C7-AD56-6D8447E807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7920038" cy="10058193"/>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200470C8-E2C6-4604-B9B5-A646053E664E}"/>
              </a:ext>
            </a:extLst>
          </p:cNvPr>
          <p:cNvPicPr>
            <a:picLocks noChangeAspect="1"/>
          </p:cNvPicPr>
          <p:nvPr/>
        </p:nvPicPr>
        <p:blipFill>
          <a:blip r:embed="rId3"/>
          <a:stretch>
            <a:fillRect/>
          </a:stretch>
        </p:blipFill>
        <p:spPr>
          <a:xfrm>
            <a:off x="0" y="0"/>
            <a:ext cx="7920038" cy="2981937"/>
          </a:xfrm>
          <a:prstGeom prst="rect">
            <a:avLst/>
          </a:prstGeom>
        </p:spPr>
      </p:pic>
      <p:sp>
        <p:nvSpPr>
          <p:cNvPr id="7" name="Rectángulo 6">
            <a:extLst>
              <a:ext uri="{FF2B5EF4-FFF2-40B4-BE49-F238E27FC236}">
                <a16:creationId xmlns:a16="http://schemas.microsoft.com/office/drawing/2014/main" id="{DA54F49C-8932-49C8-B6DC-3E6C0399F020}"/>
              </a:ext>
            </a:extLst>
          </p:cNvPr>
          <p:cNvSpPr/>
          <p:nvPr/>
        </p:nvSpPr>
        <p:spPr>
          <a:xfrm>
            <a:off x="381112" y="295952"/>
            <a:ext cx="7225918" cy="9286197"/>
          </a:xfrm>
          <a:prstGeom prst="rect">
            <a:avLst/>
          </a:prstGeom>
          <a:noFill/>
          <a:ln w="57150">
            <a:solidFill>
              <a:srgbClr val="D1CA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CuadroTexto 7">
            <a:extLst>
              <a:ext uri="{FF2B5EF4-FFF2-40B4-BE49-F238E27FC236}">
                <a16:creationId xmlns:a16="http://schemas.microsoft.com/office/drawing/2014/main" id="{DDF9E095-F1A6-4D4E-8102-4E50F0E0C150}"/>
              </a:ext>
            </a:extLst>
          </p:cNvPr>
          <p:cNvSpPr txBox="1"/>
          <p:nvPr/>
        </p:nvSpPr>
        <p:spPr>
          <a:xfrm>
            <a:off x="3697550" y="7731289"/>
            <a:ext cx="4065984" cy="1815882"/>
          </a:xfrm>
          <a:prstGeom prst="rect">
            <a:avLst/>
          </a:prstGeom>
          <a:noFill/>
        </p:spPr>
        <p:txBody>
          <a:bodyPr wrap="square" rtlCol="0">
            <a:spAutoFit/>
          </a:bodyPr>
          <a:lstStyle/>
          <a:p>
            <a:r>
              <a:rPr lang="es-MX" sz="1600" dirty="0">
                <a:latin typeface="Berlin Sans FB" panose="020E0602020502020306" pitchFamily="34" charset="0"/>
              </a:rPr>
              <a:t>Las mamás de estos alumnos se pusieron en contacto conmigo para avisarme que no podrían conectar ya que tuvieron algún imprevisto. </a:t>
            </a:r>
          </a:p>
          <a:p>
            <a:pPr marL="285750" indent="-285750">
              <a:buFont typeface="Arial" panose="020B0604020202020204" pitchFamily="34" charset="0"/>
              <a:buChar char="•"/>
            </a:pPr>
            <a:r>
              <a:rPr lang="es-MX" sz="1600" dirty="0">
                <a:latin typeface="Berlin Sans FB" panose="020E0602020502020306" pitchFamily="34" charset="0"/>
              </a:rPr>
              <a:t>Amairany Guadalupe Cardona Flores</a:t>
            </a:r>
          </a:p>
          <a:p>
            <a:pPr marL="285750" indent="-285750">
              <a:buFont typeface="Arial" panose="020B0604020202020204" pitchFamily="34" charset="0"/>
              <a:buChar char="•"/>
            </a:pPr>
            <a:r>
              <a:rPr lang="es-MX" sz="1600" dirty="0">
                <a:latin typeface="Berlin Sans FB" panose="020E0602020502020306" pitchFamily="34" charset="0"/>
              </a:rPr>
              <a:t>Isaac Alejandro Coronado Calderón </a:t>
            </a:r>
          </a:p>
          <a:p>
            <a:pPr marL="285750" indent="-285750">
              <a:buFont typeface="Arial" panose="020B0604020202020204" pitchFamily="34" charset="0"/>
              <a:buChar char="•"/>
            </a:pPr>
            <a:r>
              <a:rPr lang="es-MX" sz="1600" dirty="0">
                <a:latin typeface="Berlin Sans FB" panose="020E0602020502020306" pitchFamily="34" charset="0"/>
              </a:rPr>
              <a:t>Siomara Yamileth Gaona Hernández </a:t>
            </a:r>
          </a:p>
        </p:txBody>
      </p:sp>
      <p:sp>
        <p:nvSpPr>
          <p:cNvPr id="5" name="Rectángulo 4">
            <a:extLst>
              <a:ext uri="{FF2B5EF4-FFF2-40B4-BE49-F238E27FC236}">
                <a16:creationId xmlns:a16="http://schemas.microsoft.com/office/drawing/2014/main" id="{21872739-DBF0-4415-A6A1-7A05C845C4C7}"/>
              </a:ext>
            </a:extLst>
          </p:cNvPr>
          <p:cNvSpPr/>
          <p:nvPr/>
        </p:nvSpPr>
        <p:spPr>
          <a:xfrm>
            <a:off x="409951" y="7807228"/>
            <a:ext cx="3240964" cy="1323439"/>
          </a:xfrm>
          <a:prstGeom prst="rect">
            <a:avLst/>
          </a:prstGeom>
        </p:spPr>
        <p:txBody>
          <a:bodyPr wrap="square">
            <a:spAutoFit/>
          </a:bodyPr>
          <a:lstStyle/>
          <a:p>
            <a:pPr marL="285750" indent="-285750">
              <a:buFont typeface="Arial" panose="020B0604020202020204" pitchFamily="34" charset="0"/>
              <a:buChar char="•"/>
            </a:pPr>
            <a:r>
              <a:rPr lang="es-MX" sz="1600" dirty="0">
                <a:latin typeface="Berlin Sans FB" panose="020E0602020502020306" pitchFamily="34" charset="0"/>
              </a:rPr>
              <a:t>Mateo García Espinoza </a:t>
            </a:r>
          </a:p>
          <a:p>
            <a:pPr marL="285750" indent="-285750">
              <a:buFont typeface="Arial" panose="020B0604020202020204" pitchFamily="34" charset="0"/>
              <a:buChar char="•"/>
            </a:pPr>
            <a:r>
              <a:rPr lang="es-MX" sz="1600" dirty="0">
                <a:latin typeface="Berlin Sans FB" panose="020E0602020502020306" pitchFamily="34" charset="0"/>
              </a:rPr>
              <a:t>Dylan Adolfo Macias Martínez</a:t>
            </a:r>
          </a:p>
          <a:p>
            <a:pPr marL="285750" indent="-285750">
              <a:buFont typeface="Arial" panose="020B0604020202020204" pitchFamily="34" charset="0"/>
              <a:buChar char="•"/>
            </a:pPr>
            <a:r>
              <a:rPr lang="es-MX" sz="1600" dirty="0">
                <a:latin typeface="Berlin Sans FB" panose="020E0602020502020306" pitchFamily="34" charset="0"/>
              </a:rPr>
              <a:t>Keila Valdés Rodríguez</a:t>
            </a:r>
          </a:p>
          <a:p>
            <a:pPr algn="ctr"/>
            <a:r>
              <a:rPr lang="es-MX" sz="1600" dirty="0">
                <a:latin typeface="Berlin Sans FB" panose="020E0602020502020306" pitchFamily="34" charset="0"/>
              </a:rPr>
              <a:t>*La maestra no se conectó*</a:t>
            </a:r>
          </a:p>
          <a:p>
            <a:pPr marL="285750" indent="-285750">
              <a:buFont typeface="Arial" panose="020B0604020202020204" pitchFamily="34" charset="0"/>
              <a:buChar char="•"/>
            </a:pPr>
            <a:endParaRPr lang="es-MX" sz="1600" dirty="0">
              <a:latin typeface="Berlin Sans FB" panose="020E0602020502020306" pitchFamily="34" charset="0"/>
            </a:endParaRPr>
          </a:p>
        </p:txBody>
      </p:sp>
      <p:sp>
        <p:nvSpPr>
          <p:cNvPr id="9" name="Rectángulo 8">
            <a:extLst>
              <a:ext uri="{FF2B5EF4-FFF2-40B4-BE49-F238E27FC236}">
                <a16:creationId xmlns:a16="http://schemas.microsoft.com/office/drawing/2014/main" id="{D371C75C-E07D-4D92-8D9D-D076A292A1A4}"/>
              </a:ext>
            </a:extLst>
          </p:cNvPr>
          <p:cNvSpPr/>
          <p:nvPr/>
        </p:nvSpPr>
        <p:spPr>
          <a:xfrm>
            <a:off x="794" y="7357758"/>
            <a:ext cx="7920037" cy="338554"/>
          </a:xfrm>
          <a:prstGeom prst="rect">
            <a:avLst/>
          </a:prstGeom>
        </p:spPr>
        <p:txBody>
          <a:bodyPr wrap="square">
            <a:spAutoFit/>
          </a:bodyPr>
          <a:lstStyle/>
          <a:p>
            <a:pPr algn="ctr"/>
            <a:r>
              <a:rPr lang="es-MX" sz="1600" dirty="0">
                <a:latin typeface="Berlin Sans FB" panose="020E0602020502020306" pitchFamily="34" charset="0"/>
              </a:rPr>
              <a:t>Asistencia: </a:t>
            </a:r>
          </a:p>
        </p:txBody>
      </p:sp>
      <p:sp>
        <p:nvSpPr>
          <p:cNvPr id="10" name="Rectángulo 9">
            <a:extLst>
              <a:ext uri="{FF2B5EF4-FFF2-40B4-BE49-F238E27FC236}">
                <a16:creationId xmlns:a16="http://schemas.microsoft.com/office/drawing/2014/main" id="{4BAB3799-E59D-45BA-BBCE-E0EEE2741968}"/>
              </a:ext>
            </a:extLst>
          </p:cNvPr>
          <p:cNvSpPr/>
          <p:nvPr/>
        </p:nvSpPr>
        <p:spPr>
          <a:xfrm>
            <a:off x="11192" y="3755578"/>
            <a:ext cx="7920037" cy="830997"/>
          </a:xfrm>
          <a:prstGeom prst="rect">
            <a:avLst/>
          </a:prstGeom>
        </p:spPr>
        <p:txBody>
          <a:bodyPr wrap="square">
            <a:spAutoFit/>
          </a:bodyPr>
          <a:lstStyle/>
          <a:p>
            <a:pPr algn="ctr"/>
            <a:r>
              <a:rPr lang="es-MX" sz="1600" dirty="0">
                <a:latin typeface="Berlin Sans FB" panose="020E0602020502020306" pitchFamily="34" charset="0"/>
              </a:rPr>
              <a:t>No tomé </a:t>
            </a:r>
            <a:r>
              <a:rPr lang="es-MX" sz="1600">
                <a:latin typeface="Berlin Sans FB" panose="020E0602020502020306" pitchFamily="34" charset="0"/>
              </a:rPr>
              <a:t>foto como evidencia.</a:t>
            </a:r>
          </a:p>
          <a:p>
            <a:pPr algn="ctr"/>
            <a:r>
              <a:rPr lang="es-MX" sz="1600">
                <a:latin typeface="Berlin Sans FB" panose="020E0602020502020306" pitchFamily="34" charset="0"/>
              </a:rPr>
              <a:t>Tengo audio de la clase</a:t>
            </a:r>
            <a:endParaRPr lang="es-MX" sz="1600" dirty="0">
              <a:latin typeface="Berlin Sans FB" panose="020E0602020502020306" pitchFamily="34" charset="0"/>
            </a:endParaRPr>
          </a:p>
          <a:p>
            <a:pPr algn="ctr"/>
            <a:endParaRPr lang="es-MX" sz="1600" dirty="0">
              <a:latin typeface="Berlin Sans FB" panose="020E0602020502020306" pitchFamily="34" charset="0"/>
            </a:endParaRPr>
          </a:p>
        </p:txBody>
      </p:sp>
      <p:sp>
        <p:nvSpPr>
          <p:cNvPr id="2" name="Rectángulo 1">
            <a:extLst>
              <a:ext uri="{FF2B5EF4-FFF2-40B4-BE49-F238E27FC236}">
                <a16:creationId xmlns:a16="http://schemas.microsoft.com/office/drawing/2014/main" id="{6E9ABB98-F7C6-4EBD-8A48-29B9A1FF2996}"/>
              </a:ext>
            </a:extLst>
          </p:cNvPr>
          <p:cNvSpPr/>
          <p:nvPr/>
        </p:nvSpPr>
        <p:spPr>
          <a:xfrm>
            <a:off x="409951" y="5029095"/>
            <a:ext cx="7128975" cy="646331"/>
          </a:xfrm>
          <a:prstGeom prst="rect">
            <a:avLst/>
          </a:prstGeom>
        </p:spPr>
        <p:txBody>
          <a:bodyPr wrap="square">
            <a:spAutoFit/>
          </a:bodyPr>
          <a:lstStyle/>
          <a:p>
            <a:pPr algn="ctr"/>
            <a:r>
              <a:rPr lang="es-MX">
                <a:latin typeface="Berlin Sans FB" panose="020E0602020502020306" pitchFamily="34" charset="0"/>
              </a:rPr>
              <a:t>https://drive.google.com/file/d/17mU0vmp7Hpnu6MCsFMCEWaao-FF0kTOL/view?usp=sharing</a:t>
            </a:r>
          </a:p>
        </p:txBody>
      </p:sp>
    </p:spTree>
    <p:extLst>
      <p:ext uri="{BB962C8B-B14F-4D97-AF65-F5344CB8AC3E}">
        <p14:creationId xmlns:p14="http://schemas.microsoft.com/office/powerpoint/2010/main" val="276567934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241</TotalTime>
  <Words>493</Words>
  <Application>Microsoft Office PowerPoint</Application>
  <PresentationFormat>Personalizado</PresentationFormat>
  <Paragraphs>36</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Berlin Sans FB</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18</cp:revision>
  <dcterms:created xsi:type="dcterms:W3CDTF">2021-06-03T18:09:26Z</dcterms:created>
  <dcterms:modified xsi:type="dcterms:W3CDTF">2021-06-04T04:41:40Z</dcterms:modified>
</cp:coreProperties>
</file>