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63" r:id="rId3"/>
  </p:sldIdLst>
  <p:sldSz cx="6858000" cy="9144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94" autoAdjust="0"/>
    <p:restoredTop sz="94660"/>
  </p:normalViewPr>
  <p:slideViewPr>
    <p:cSldViewPr>
      <p:cViewPr>
        <p:scale>
          <a:sx n="55" d="100"/>
          <a:sy n="55" d="100"/>
        </p:scale>
        <p:origin x="-642" y="22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CD937-48A9-4090-BB09-BFFCA3CC545E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D8F4E7-F7D9-46BB-8377-18EDE47A569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187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2601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965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8830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4133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9734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2415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6627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1312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4414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30347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7EF38-FDBB-47B8-B052-95D82C4A1DBC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7302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7EF38-FDBB-47B8-B052-95D82C4A1DBC}" type="datetimeFigureOut">
              <a:rPr lang="es-MX" smtClean="0"/>
              <a:t>03/06/2021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0E930-3D52-49A0-866B-B634635E96C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5994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microsoft.com/office/2007/relationships/hdphoto" Target="../media/hdphoto6.wdp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microsoft.com/office/2007/relationships/hdphoto" Target="../media/hdphoto5.wdp"/><Relationship Id="rId5" Type="http://schemas.microsoft.com/office/2007/relationships/hdphoto" Target="../media/hdphoto2.wdp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microsoft.com/office/2007/relationships/hdphoto" Target="../media/hdphoto4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6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750" y="0"/>
            <a:ext cx="6855251" cy="9144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9746" r="99153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700898" y="4020878"/>
            <a:ext cx="3464453" cy="686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0" y="827584"/>
            <a:ext cx="6858000" cy="28803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2749" y="1475656"/>
            <a:ext cx="6858000" cy="144016"/>
          </a:xfrm>
          <a:prstGeom prst="rect">
            <a:avLst/>
          </a:prstGeom>
          <a:solidFill>
            <a:srgbClr val="CC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0" y="1247437"/>
            <a:ext cx="6858000" cy="1440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075116" y="-228729"/>
            <a:ext cx="373041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000" dirty="0">
                <a:ln w="76200">
                  <a:solidFill>
                    <a:prstClr val="white"/>
                  </a:solidFill>
                </a:ln>
                <a:solidFill>
                  <a:prstClr val="white"/>
                </a:solidFill>
                <a:latin typeface="Cream candy" pitchFamily="50" charset="0"/>
              </a:rPr>
              <a:t>Diario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2053155" y="-228729"/>
            <a:ext cx="373041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5000" dirty="0">
                <a:solidFill>
                  <a:prstClr val="black"/>
                </a:solidFill>
                <a:latin typeface="Cream candy" pitchFamily="50" charset="0"/>
              </a:rPr>
              <a:t>Diario</a:t>
            </a:r>
          </a:p>
        </p:txBody>
      </p:sp>
      <p:pic>
        <p:nvPicPr>
          <p:cNvPr id="3076" name="Picture 4" descr=" 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52" b="89894" l="0" r="100000">
                        <a14:foregroundMark x1="5851" y1="69326" x2="19149" y2="71631"/>
                        <a14:foregroundMark x1="79610" y1="24113" x2="93972" y2="290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1771" y="1901673"/>
            <a:ext cx="3782703" cy="3782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2271931" y="3282090"/>
            <a:ext cx="23223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white">
                    <a:lumMod val="50000"/>
                  </a:prstClr>
                </a:solidFill>
                <a:latin typeface="Century Gothic" pitchFamily="34" charset="0"/>
              </a:rPr>
              <a:t>03 </a:t>
            </a:r>
            <a:r>
              <a:rPr lang="es-MX" sz="2400" b="1" dirty="0">
                <a:solidFill>
                  <a:prstClr val="white">
                    <a:lumMod val="50000"/>
                  </a:prstClr>
                </a:solidFill>
                <a:latin typeface="Century Gothic" pitchFamily="34" charset="0"/>
              </a:rPr>
              <a:t>de </a:t>
            </a:r>
            <a:r>
              <a:rPr lang="es-MX" sz="2400" b="1" dirty="0" smtClean="0">
                <a:solidFill>
                  <a:prstClr val="white">
                    <a:lumMod val="50000"/>
                  </a:prstClr>
                </a:solidFill>
                <a:latin typeface="Century Gothic" pitchFamily="34" charset="0"/>
              </a:rPr>
              <a:t>junio </a:t>
            </a:r>
            <a:r>
              <a:rPr lang="es-MX" sz="2400" b="1" dirty="0">
                <a:solidFill>
                  <a:prstClr val="white">
                    <a:lumMod val="50000"/>
                  </a:prstClr>
                </a:solidFill>
                <a:latin typeface="Century Gothic" pitchFamily="34" charset="0"/>
              </a:rPr>
              <a:t>de 2021</a:t>
            </a:r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767" y="6372200"/>
            <a:ext cx="2695600" cy="26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3" name="Picture 11" descr="Menta Más Chocolate - RECURSOS y ACTIVIDADES PARA EDUCACIÓN INFANTIL:  Elementos de color ROSA | Colores, Color rosa, Crayola"/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562" b="100000" l="0" r="9875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60" y="6872275"/>
            <a:ext cx="3810000" cy="1695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410" y="6122641"/>
            <a:ext cx="2247900" cy="224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4894" b="36170"/>
          <a:stretch/>
        </p:blipFill>
        <p:spPr bwMode="auto">
          <a:xfrm>
            <a:off x="2368" y="0"/>
            <a:ext cx="3611893" cy="270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5944" t="50000"/>
          <a:stretch/>
        </p:blipFill>
        <p:spPr bwMode="auto">
          <a:xfrm rot="16200000">
            <a:off x="4075370" y="100688"/>
            <a:ext cx="2903964" cy="2686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0195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5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143875" y="251520"/>
            <a:ext cx="6570249" cy="86409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3 CuadroTexto"/>
          <p:cNvSpPr txBox="1"/>
          <p:nvPr/>
        </p:nvSpPr>
        <p:spPr>
          <a:xfrm rot="21246149">
            <a:off x="5006927" y="652880"/>
            <a:ext cx="12214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 smtClean="0">
                <a:ln>
                  <a:solidFill>
                    <a:srgbClr val="4BACC6">
                      <a:lumMod val="50000"/>
                    </a:srgbClr>
                  </a:solidFill>
                </a:ln>
                <a:solidFill>
                  <a:prstClr val="black"/>
                </a:solidFill>
                <a:latin typeface="Century Gothic" pitchFamily="34" charset="0"/>
              </a:rPr>
              <a:t>03/06/2021</a:t>
            </a:r>
            <a:endParaRPr lang="es-MX" sz="1400" b="1" dirty="0">
              <a:ln>
                <a:solidFill>
                  <a:srgbClr val="4BACC6">
                    <a:lumMod val="50000"/>
                  </a:srgbClr>
                </a:solidFill>
              </a:ln>
              <a:solidFill>
                <a:prstClr val="black"/>
              </a:solidFill>
              <a:latin typeface="Century Gothic" pitchFamily="34" charset="0"/>
            </a:endParaRPr>
          </a:p>
        </p:txBody>
      </p:sp>
      <p:sp>
        <p:nvSpPr>
          <p:cNvPr id="6" name="5 Estrella de 5 puntas"/>
          <p:cNvSpPr/>
          <p:nvPr/>
        </p:nvSpPr>
        <p:spPr>
          <a:xfrm>
            <a:off x="4298900" y="2956315"/>
            <a:ext cx="288032" cy="288032"/>
          </a:xfrm>
          <a:prstGeom prst="star5">
            <a:avLst/>
          </a:prstGeom>
          <a:solidFill>
            <a:srgbClr val="FFFF00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9" name="8 Estrella de 5 puntas"/>
          <p:cNvSpPr/>
          <p:nvPr/>
        </p:nvSpPr>
        <p:spPr>
          <a:xfrm>
            <a:off x="4298900" y="3252731"/>
            <a:ext cx="288032" cy="288032"/>
          </a:xfrm>
          <a:prstGeom prst="star5">
            <a:avLst/>
          </a:prstGeom>
          <a:solidFill>
            <a:srgbClr val="FFFF00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332656" y="462772"/>
            <a:ext cx="2520280" cy="63416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  <p:pic>
        <p:nvPicPr>
          <p:cNvPr id="12" name="Picture 6" descr="Fichas, firmas, difusiones, apps para edits y más. #fanfiction #Fanfiction #amreading #books #wattpad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9574" y1="6028" x2="11170" y2="27482"/>
                        <a14:foregroundMark x1="14716" y1="7447" x2="63652" y2="355"/>
                        <a14:foregroundMark x1="62057" y1="1596" x2="8156" y2="30674"/>
                        <a14:foregroundMark x1="3546" y1="4787" x2="7447" y2="44326"/>
                        <a14:foregroundMark x1="7801" y1="1596" x2="18794" y2="24291"/>
                        <a14:foregroundMark x1="1064" y1="1241" x2="1773" y2="44326"/>
                        <a14:foregroundMark x1="11702" y1="2128" x2="32979" y2="3369"/>
                        <a14:foregroundMark x1="39894" y1="7092" x2="10461" y2="25177"/>
                        <a14:foregroundMark x1="25355" y1="24645" x2="16135" y2="36879"/>
                        <a14:foregroundMark x1="32447" y1="20213" x2="32447" y2="20213"/>
                        <a14:foregroundMark x1="32624" y1="20213" x2="53723" y2="11525"/>
                        <a14:foregroundMark x1="64007" y1="1418" x2="62766" y2="6560"/>
                        <a14:foregroundMark x1="41844" y1="12411" x2="34929" y2="17730"/>
                        <a14:foregroundMark x1="18440" y1="31028" x2="7092" y2="46454"/>
                        <a14:foregroundMark x1="8511" y1="46986" x2="16667" y2="40780"/>
                        <a14:foregroundMark x1="93794" y1="69858" x2="88475" y2="96809"/>
                        <a14:foregroundMark x1="89716" y1="71986" x2="86170" y2="93085"/>
                        <a14:foregroundMark x1="96631" y1="64184" x2="92553" y2="84043"/>
                        <a14:foregroundMark x1="90957" y1="66489" x2="73227" y2="97695"/>
                        <a14:foregroundMark x1="71277" y1="86525" x2="66489" y2="99645"/>
                        <a14:foregroundMark x1="68794" y1="88475" x2="56560" y2="99823"/>
                        <a14:foregroundMark x1="61702" y1="89007" x2="54610" y2="97163"/>
                        <a14:foregroundMark x1="57624" y1="92908" x2="56383" y2="93794"/>
                        <a14:foregroundMark x1="62766" y1="87766" x2="68262" y2="85284"/>
                        <a14:foregroundMark x1="69858" y1="85284" x2="74645" y2="83511"/>
                        <a14:foregroundMark x1="87234" y1="82624" x2="82447" y2="99468"/>
                        <a14:foregroundMark x1="93794" y1="78723" x2="95745" y2="98404"/>
                        <a14:foregroundMark x1="97340" y1="72163" x2="97695" y2="93972"/>
                        <a14:backgroundMark x1="15780" y1="74291" x2="97163" y2="9574"/>
                        <a14:backgroundMark x1="86879" y1="22340" x2="42553" y2="7322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4894" b="36170"/>
          <a:stretch/>
        </p:blipFill>
        <p:spPr bwMode="auto">
          <a:xfrm>
            <a:off x="2367" y="0"/>
            <a:ext cx="2202497" cy="1651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685292" y="6372200"/>
            <a:ext cx="5696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prstClr val="black"/>
                </a:solidFill>
                <a:latin typeface="Century Gothic" pitchFamily="34" charset="0"/>
              </a:rPr>
              <a:t>El día de hoy </a:t>
            </a:r>
            <a:r>
              <a:rPr lang="es-MX" sz="1200" dirty="0" smtClean="0">
                <a:solidFill>
                  <a:prstClr val="black"/>
                </a:solidFill>
                <a:latin typeface="Century Gothic" pitchFamily="34" charset="0"/>
              </a:rPr>
              <a:t>reforzamos el </a:t>
            </a:r>
            <a:r>
              <a:rPr lang="es-MX" sz="1200" dirty="0" smtClean="0">
                <a:solidFill>
                  <a:prstClr val="black"/>
                </a:solidFill>
                <a:latin typeface="Century Gothic" pitchFamily="34" charset="0"/>
              </a:rPr>
              <a:t>aprendizaje: Conoce </a:t>
            </a:r>
            <a:r>
              <a:rPr lang="es-MX" sz="1200" dirty="0">
                <a:solidFill>
                  <a:prstClr val="black"/>
                </a:solidFill>
                <a:latin typeface="Century Gothic" pitchFamily="34" charset="0"/>
              </a:rPr>
              <a:t>medidas para evitar </a:t>
            </a:r>
            <a:r>
              <a:rPr lang="es-MX" sz="1200" dirty="0" smtClean="0">
                <a:solidFill>
                  <a:prstClr val="black"/>
                </a:solidFill>
                <a:latin typeface="Century Gothic" pitchFamily="34" charset="0"/>
              </a:rPr>
              <a:t>enfermedades. </a:t>
            </a:r>
            <a:r>
              <a:rPr lang="es-MX" sz="1200" dirty="0" smtClean="0">
                <a:solidFill>
                  <a:prstClr val="black"/>
                </a:solidFill>
                <a:latin typeface="Century Gothic" pitchFamily="34" charset="0"/>
              </a:rPr>
              <a:t>Para ello se sugirió que vieran un video sobre hábitos de higiene. </a:t>
            </a:r>
            <a:endParaRPr lang="es-MX" sz="1200" dirty="0" smtClean="0">
              <a:solidFill>
                <a:prstClr val="black"/>
              </a:solidFill>
              <a:latin typeface="Century Gothic" pitchFamily="34" charset="0"/>
            </a:endParaRPr>
          </a:p>
        </p:txBody>
      </p:sp>
      <p:sp>
        <p:nvSpPr>
          <p:cNvPr id="10" name="9 Estrella de 5 puntas"/>
          <p:cNvSpPr/>
          <p:nvPr/>
        </p:nvSpPr>
        <p:spPr>
          <a:xfrm>
            <a:off x="5473638" y="1363841"/>
            <a:ext cx="288032" cy="288032"/>
          </a:xfrm>
          <a:prstGeom prst="star5">
            <a:avLst/>
          </a:prstGeom>
          <a:solidFill>
            <a:srgbClr val="FFFF00"/>
          </a:solidFill>
          <a:ln>
            <a:solidFill>
              <a:srgbClr val="FF66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3193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35</Words>
  <Application>Microsoft Office PowerPoint</Application>
  <PresentationFormat>Presentación en pantalla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guadalupe quilantan rangel</dc:creator>
  <cp:lastModifiedBy>daniela guadalupe quilantan rangel</cp:lastModifiedBy>
  <cp:revision>35</cp:revision>
  <dcterms:created xsi:type="dcterms:W3CDTF">2021-05-05T00:59:04Z</dcterms:created>
  <dcterms:modified xsi:type="dcterms:W3CDTF">2021-06-04T01:40:04Z</dcterms:modified>
</cp:coreProperties>
</file>