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4" autoAdjust="0"/>
    <p:restoredTop sz="94660"/>
  </p:normalViewPr>
  <p:slideViewPr>
    <p:cSldViewPr>
      <p:cViewPr>
        <p:scale>
          <a:sx n="55" d="100"/>
          <a:sy n="55" d="100"/>
        </p:scale>
        <p:origin x="-642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CD937-48A9-4090-BB09-BFFCA3CC545E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8F4E7-F7D9-46BB-8377-18EDE47A56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8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03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</a:t>
            </a:r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junio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03/06/2021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5292" y="6372200"/>
            <a:ext cx="569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El día de hoy </a:t>
            </a:r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reforzamos el </a:t>
            </a:r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aprendizaje: Conoce </a:t>
            </a:r>
            <a:r>
              <a:rPr lang="es-MX" sz="1200" dirty="0">
                <a:solidFill>
                  <a:prstClr val="black"/>
                </a:solidFill>
                <a:latin typeface="Century Gothic" pitchFamily="34" charset="0"/>
              </a:rPr>
              <a:t>medidas para evitar </a:t>
            </a:r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enfermedades. </a:t>
            </a:r>
            <a:r>
              <a:rPr lang="es-MX" sz="1200" dirty="0" smtClean="0">
                <a:solidFill>
                  <a:prstClr val="black"/>
                </a:solidFill>
                <a:latin typeface="Century Gothic" pitchFamily="34" charset="0"/>
              </a:rPr>
              <a:t>Para ello se sugirió que vieran un video sobre hábitos de higiene. </a:t>
            </a:r>
            <a:endParaRPr lang="es-MX" sz="12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473638" y="136384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1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35</cp:revision>
  <dcterms:created xsi:type="dcterms:W3CDTF">2021-05-05T00:59:04Z</dcterms:created>
  <dcterms:modified xsi:type="dcterms:W3CDTF">2021-06-04T01:40:04Z</dcterms:modified>
</cp:coreProperties>
</file>