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892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33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118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68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81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107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09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86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985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789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57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2387C-8D2F-420A-8894-43C52E21C7C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F5EC8-6950-45AC-BE46-AE772488D5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52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CUENTO DE MUGROSAURIO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realizo la lectura de un cuento, para concientizar acerca de la importancia de os bueno hábitos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>
                <a:latin typeface="Berlin Sans FB" panose="020E0602020502020306" pitchFamily="34" charset="0"/>
              </a:rPr>
              <a:t>4 DE </a:t>
            </a:r>
            <a:r>
              <a:rPr lang="es-MX" dirty="0">
                <a:latin typeface="Berlin Sans FB" panose="020E0602020502020306" pitchFamily="34" charset="0"/>
              </a:rPr>
              <a:t>JUNIO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2021-06-02T22:49:34Z</dcterms:created>
  <dcterms:modified xsi:type="dcterms:W3CDTF">2021-06-02T22:51:34Z</dcterms:modified>
</cp:coreProperties>
</file>