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66" d="100"/>
          <a:sy n="66" d="100"/>
        </p:scale>
        <p:origin x="2598"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6BC04D43-0AAD-4388-9FF5-6F81ACBF4F16}"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129102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C04D43-0AAD-4388-9FF5-6F81ACBF4F16}"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1114960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C04D43-0AAD-4388-9FF5-6F81ACBF4F16}"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97684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C04D43-0AAD-4388-9FF5-6F81ACBF4F16}"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377345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6BC04D43-0AAD-4388-9FF5-6F81ACBF4F16}"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422910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BC04D43-0AAD-4388-9FF5-6F81ACBF4F16}"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236199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BC04D43-0AAD-4388-9FF5-6F81ACBF4F16}" type="datetimeFigureOut">
              <a:rPr lang="es-MX" smtClean="0"/>
              <a:t>04/06/2021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3831362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BC04D43-0AAD-4388-9FF5-6F81ACBF4F16}" type="datetimeFigureOut">
              <a:rPr lang="es-MX" smtClean="0"/>
              <a:t>04/06/2021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1946054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04D43-0AAD-4388-9FF5-6F81ACBF4F16}" type="datetimeFigureOut">
              <a:rPr lang="es-MX" smtClean="0"/>
              <a:t>04/06/2021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1715463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6BC04D43-0AAD-4388-9FF5-6F81ACBF4F16}"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114363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6BC04D43-0AAD-4388-9FF5-6F81ACBF4F16}"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4826A68-E3E2-420C-AC8E-0FA5BC59FE8E}" type="slidenum">
              <a:rPr lang="es-MX" smtClean="0"/>
              <a:t>‹Nº›</a:t>
            </a:fld>
            <a:endParaRPr lang="es-MX"/>
          </a:p>
        </p:txBody>
      </p:sp>
    </p:spTree>
    <p:extLst>
      <p:ext uri="{BB962C8B-B14F-4D97-AF65-F5344CB8AC3E}">
        <p14:creationId xmlns:p14="http://schemas.microsoft.com/office/powerpoint/2010/main" val="656343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BC04D43-0AAD-4388-9FF5-6F81ACBF4F16}" type="datetimeFigureOut">
              <a:rPr lang="es-MX" smtClean="0"/>
              <a:t>04/06/2021</a:t>
            </a:fld>
            <a:endParaRPr lang="es-MX"/>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04826A68-E3E2-420C-AC8E-0FA5BC59FE8E}" type="slidenum">
              <a:rPr lang="es-MX" smtClean="0"/>
              <a:t>‹Nº›</a:t>
            </a:fld>
            <a:endParaRPr lang="es-MX"/>
          </a:p>
        </p:txBody>
      </p:sp>
    </p:spTree>
    <p:extLst>
      <p:ext uri="{BB962C8B-B14F-4D97-AF65-F5344CB8AC3E}">
        <p14:creationId xmlns:p14="http://schemas.microsoft.com/office/powerpoint/2010/main" val="7768172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1"/>
          <p:cNvPicPr>
            <a:picLocks noChangeAspect="1"/>
          </p:cNvPicPr>
          <p:nvPr/>
        </p:nvPicPr>
        <p:blipFill>
          <a:blip r:embed="rId2"/>
          <a:stretch>
            <a:fillRect/>
          </a:stretch>
        </p:blipFill>
        <p:spPr>
          <a:xfrm>
            <a:off x="0" y="0"/>
            <a:ext cx="6858000" cy="12036490"/>
          </a:xfrm>
          <a:prstGeom prst="rect">
            <a:avLst/>
          </a:prstGeom>
        </p:spPr>
      </p:pic>
      <p:sp>
        <p:nvSpPr>
          <p:cNvPr id="5" name="CuadroTexto 2"/>
          <p:cNvSpPr txBox="1"/>
          <p:nvPr/>
        </p:nvSpPr>
        <p:spPr>
          <a:xfrm>
            <a:off x="1527813" y="5990195"/>
            <a:ext cx="2805643" cy="646331"/>
          </a:xfrm>
          <a:prstGeom prst="rect">
            <a:avLst/>
          </a:prstGeom>
          <a:noFill/>
        </p:spPr>
        <p:txBody>
          <a:bodyPr wrap="square" rtlCol="0">
            <a:spAutoFit/>
          </a:bodyPr>
          <a:lstStyle/>
          <a:p>
            <a:pPr algn="ctr"/>
            <a:r>
              <a:rPr lang="es-MX" sz="3600" b="1" dirty="0">
                <a:latin typeface="Century Gothic" panose="020B0502020202020204" pitchFamily="34" charset="0"/>
              </a:rPr>
              <a:t>Practicante</a:t>
            </a:r>
          </a:p>
        </p:txBody>
      </p:sp>
      <p:sp>
        <p:nvSpPr>
          <p:cNvPr id="2" name="CuadroTexto 1"/>
          <p:cNvSpPr txBox="1"/>
          <p:nvPr/>
        </p:nvSpPr>
        <p:spPr>
          <a:xfrm>
            <a:off x="1609530" y="2764265"/>
            <a:ext cx="3638939" cy="461665"/>
          </a:xfrm>
          <a:prstGeom prst="rect">
            <a:avLst/>
          </a:prstGeom>
          <a:noFill/>
        </p:spPr>
        <p:txBody>
          <a:bodyPr wrap="square" rtlCol="0">
            <a:spAutoFit/>
          </a:bodyPr>
          <a:lstStyle/>
          <a:p>
            <a:pPr algn="ctr"/>
            <a:r>
              <a:rPr lang="es-MX" sz="2400" b="1" dirty="0" smtClean="0">
                <a:solidFill>
                  <a:srgbClr val="7030A0"/>
                </a:solidFill>
                <a:latin typeface="Lucida Handwriting" panose="03010101010101010101" pitchFamily="66" charset="0"/>
              </a:rPr>
              <a:t>Octavo semestre </a:t>
            </a:r>
            <a:endParaRPr lang="es-MX" sz="2400" b="1" dirty="0">
              <a:solidFill>
                <a:srgbClr val="7030A0"/>
              </a:solidFill>
              <a:latin typeface="Lucida Handwriting" panose="03010101010101010101" pitchFamily="66" charset="0"/>
            </a:endParaRPr>
          </a:p>
        </p:txBody>
      </p:sp>
    </p:spTree>
    <p:extLst>
      <p:ext uri="{BB962C8B-B14F-4D97-AF65-F5344CB8AC3E}">
        <p14:creationId xmlns:p14="http://schemas.microsoft.com/office/powerpoint/2010/main" val="1824335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27002" y="0"/>
            <a:ext cx="3667490" cy="523220"/>
          </a:xfrm>
          <a:prstGeom prst="rect">
            <a:avLst/>
          </a:prstGeom>
        </p:spPr>
        <p:txBody>
          <a:bodyPr wrap="square">
            <a:spAutoFit/>
          </a:bodyPr>
          <a:lstStyle/>
          <a:p>
            <a:pPr marL="202511" indent="-202511">
              <a:buFont typeface="Wingdings" panose="05000000000000000000" pitchFamily="2" charset="2"/>
              <a:buChar char="Ø"/>
            </a:pPr>
            <a:r>
              <a:rPr lang="es-MX" sz="2800" b="1" dirty="0">
                <a:solidFill>
                  <a:schemeClr val="accent2"/>
                </a:solidFill>
                <a:latin typeface="Ink Free" panose="03080402000500000000" pitchFamily="66" charset="0"/>
              </a:rPr>
              <a:t>D</a:t>
            </a:r>
            <a:r>
              <a:rPr lang="es-MX" sz="2800" b="1" dirty="0">
                <a:solidFill>
                  <a:srgbClr val="00B0F0"/>
                </a:solidFill>
                <a:latin typeface="Ink Free" panose="03080402000500000000" pitchFamily="66" charset="0"/>
              </a:rPr>
              <a:t>i</a:t>
            </a:r>
            <a:r>
              <a:rPr lang="es-MX" sz="2800" b="1" dirty="0">
                <a:solidFill>
                  <a:schemeClr val="accent6"/>
                </a:solidFill>
                <a:latin typeface="Ink Free" panose="03080402000500000000" pitchFamily="66" charset="0"/>
              </a:rPr>
              <a:t>a</a:t>
            </a:r>
            <a:r>
              <a:rPr lang="es-MX" sz="2800" b="1" dirty="0">
                <a:solidFill>
                  <a:srgbClr val="7030A0"/>
                </a:solidFill>
                <a:latin typeface="Ink Free" panose="03080402000500000000" pitchFamily="66" charset="0"/>
              </a:rPr>
              <a:t>r</a:t>
            </a:r>
            <a:r>
              <a:rPr lang="es-MX" sz="2800" b="1" dirty="0">
                <a:solidFill>
                  <a:schemeClr val="accent4"/>
                </a:solidFill>
                <a:latin typeface="Ink Free" panose="03080402000500000000" pitchFamily="66" charset="0"/>
              </a:rPr>
              <a:t>i</a:t>
            </a:r>
            <a:r>
              <a:rPr lang="es-MX" sz="2800" b="1" dirty="0">
                <a:solidFill>
                  <a:srgbClr val="FF6699"/>
                </a:solidFill>
                <a:latin typeface="Ink Free" panose="03080402000500000000" pitchFamily="66" charset="0"/>
              </a:rPr>
              <a:t>o</a:t>
            </a:r>
            <a:r>
              <a:rPr lang="es-MX" sz="2800" b="1" dirty="0">
                <a:solidFill>
                  <a:schemeClr val="accent2"/>
                </a:solidFill>
                <a:latin typeface="Ink Free" panose="03080402000500000000" pitchFamily="66" charset="0"/>
              </a:rPr>
              <a:t> </a:t>
            </a:r>
            <a:r>
              <a:rPr lang="es-MX" sz="2800" b="1" dirty="0">
                <a:solidFill>
                  <a:srgbClr val="00B0F0"/>
                </a:solidFill>
                <a:latin typeface="Ink Free" panose="03080402000500000000" pitchFamily="66" charset="0"/>
              </a:rPr>
              <a:t>d</a:t>
            </a:r>
            <a:r>
              <a:rPr lang="es-MX" sz="2800" b="1" dirty="0">
                <a:solidFill>
                  <a:srgbClr val="FFC000"/>
                </a:solidFill>
                <a:latin typeface="Ink Free" panose="03080402000500000000" pitchFamily="66" charset="0"/>
              </a:rPr>
              <a:t>e</a:t>
            </a:r>
            <a:r>
              <a:rPr lang="es-MX" sz="2800" b="1" dirty="0">
                <a:solidFill>
                  <a:schemeClr val="accent2"/>
                </a:solidFill>
                <a:latin typeface="Ink Free" panose="03080402000500000000" pitchFamily="66" charset="0"/>
              </a:rPr>
              <a:t> </a:t>
            </a:r>
            <a:r>
              <a:rPr lang="es-MX" sz="2800" b="1" dirty="0">
                <a:solidFill>
                  <a:schemeClr val="accent6">
                    <a:lumMod val="75000"/>
                  </a:schemeClr>
                </a:solidFill>
                <a:latin typeface="Ink Free" panose="03080402000500000000" pitchFamily="66" charset="0"/>
              </a:rPr>
              <a:t>l</a:t>
            </a:r>
            <a:r>
              <a:rPr lang="es-MX" sz="2800" b="1" dirty="0">
                <a:solidFill>
                  <a:srgbClr val="7030A0"/>
                </a:solidFill>
                <a:latin typeface="Ink Free" panose="03080402000500000000" pitchFamily="66" charset="0"/>
              </a:rPr>
              <a:t>a</a:t>
            </a:r>
            <a:r>
              <a:rPr lang="es-MX" sz="2800" b="1" dirty="0">
                <a:solidFill>
                  <a:schemeClr val="accent2"/>
                </a:solidFill>
                <a:latin typeface="Ink Free" panose="03080402000500000000" pitchFamily="66" charset="0"/>
              </a:rPr>
              <a:t> </a:t>
            </a:r>
            <a:r>
              <a:rPr lang="es-MX" sz="2800" b="1" dirty="0">
                <a:solidFill>
                  <a:srgbClr val="66CCFF"/>
                </a:solidFill>
                <a:latin typeface="Ink Free" panose="03080402000500000000" pitchFamily="66" charset="0"/>
              </a:rPr>
              <a:t>a</a:t>
            </a:r>
            <a:r>
              <a:rPr lang="es-MX" sz="2800" b="1" dirty="0">
                <a:solidFill>
                  <a:srgbClr val="996633"/>
                </a:solidFill>
                <a:latin typeface="Ink Free" panose="03080402000500000000" pitchFamily="66" charset="0"/>
              </a:rPr>
              <a:t>l</a:t>
            </a:r>
            <a:r>
              <a:rPr lang="es-MX" sz="2800" b="1" dirty="0">
                <a:solidFill>
                  <a:schemeClr val="accent6">
                    <a:lumMod val="60000"/>
                    <a:lumOff val="40000"/>
                  </a:schemeClr>
                </a:solidFill>
                <a:latin typeface="Ink Free" panose="03080402000500000000" pitchFamily="66" charset="0"/>
              </a:rPr>
              <a:t>u</a:t>
            </a:r>
            <a:r>
              <a:rPr lang="es-MX" sz="2800" b="1" dirty="0">
                <a:solidFill>
                  <a:srgbClr val="FF6699"/>
                </a:solidFill>
                <a:latin typeface="Ink Free" panose="03080402000500000000" pitchFamily="66" charset="0"/>
              </a:rPr>
              <a:t>m</a:t>
            </a:r>
            <a:r>
              <a:rPr lang="es-MX" sz="2800" b="1" dirty="0">
                <a:solidFill>
                  <a:schemeClr val="bg2">
                    <a:lumMod val="50000"/>
                  </a:schemeClr>
                </a:solidFill>
                <a:latin typeface="Ink Free" panose="03080402000500000000" pitchFamily="66" charset="0"/>
              </a:rPr>
              <a:t>n</a:t>
            </a:r>
            <a:r>
              <a:rPr lang="es-MX" sz="2800" b="1" dirty="0">
                <a:solidFill>
                  <a:schemeClr val="accent2"/>
                </a:solidFill>
                <a:latin typeface="Ink Free" panose="03080402000500000000" pitchFamily="66" charset="0"/>
              </a:rPr>
              <a:t>a</a:t>
            </a:r>
            <a:endParaRPr lang="es-MX" sz="2800" b="1" dirty="0">
              <a:solidFill>
                <a:schemeClr val="accent2"/>
              </a:solidFill>
            </a:endParaRPr>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377070"/>
            <a:ext cx="6858000" cy="11750661"/>
          </a:xfrm>
          <a:prstGeom prst="rect">
            <a:avLst/>
          </a:prstGeom>
          <a:ln>
            <a:noFill/>
          </a:ln>
          <a:extLst>
            <a:ext uri="{53640926-AAD7-44D8-BBD7-CCE9431645EC}">
              <a14:shadowObscured xmlns:a14="http://schemas.microsoft.com/office/drawing/2010/main"/>
            </a:ext>
          </a:extLst>
        </p:spPr>
      </p:pic>
      <p:sp>
        <p:nvSpPr>
          <p:cNvPr id="7" name="CuadroTexto 6"/>
          <p:cNvSpPr txBox="1"/>
          <p:nvPr/>
        </p:nvSpPr>
        <p:spPr>
          <a:xfrm>
            <a:off x="187128" y="712862"/>
            <a:ext cx="3143900" cy="790473"/>
          </a:xfrm>
          <a:prstGeom prst="rect">
            <a:avLst/>
          </a:prstGeom>
          <a:solidFill>
            <a:schemeClr val="accent2">
              <a:lumMod val="20000"/>
              <a:lumOff val="80000"/>
            </a:schemeClr>
          </a:solidFill>
        </p:spPr>
        <p:txBody>
          <a:bodyPr wrap="square" rtlCol="0">
            <a:spAutoFit/>
          </a:bodyPr>
          <a:lstStyle/>
          <a:p>
            <a:pPr algn="ctr"/>
            <a:r>
              <a:rPr lang="es-MX" sz="1134" b="1" dirty="0">
                <a:solidFill>
                  <a:srgbClr val="996633"/>
                </a:solidFill>
                <a:latin typeface="Century Gothic" panose="020B0502020202020204" pitchFamily="34" charset="0"/>
              </a:rPr>
              <a:t>J.N. María L. Pérez de Arreola</a:t>
            </a:r>
          </a:p>
          <a:p>
            <a:pPr algn="ctr"/>
            <a:r>
              <a:rPr lang="es-MX" sz="1134" b="1" dirty="0">
                <a:solidFill>
                  <a:srgbClr val="FF6699"/>
                </a:solidFill>
                <a:latin typeface="Century Gothic" panose="020B0502020202020204" pitchFamily="34" charset="0"/>
              </a:rPr>
              <a:t>2° C y 3° Sección B</a:t>
            </a:r>
          </a:p>
          <a:p>
            <a:pPr algn="ctr"/>
            <a:r>
              <a:rPr lang="es-MX" sz="1134" b="1" dirty="0">
                <a:solidFill>
                  <a:srgbClr val="00B0F0"/>
                </a:solidFill>
                <a:latin typeface="Century Gothic" panose="020B0502020202020204" pitchFamily="34" charset="0"/>
              </a:rPr>
              <a:t>Educadora practicante</a:t>
            </a:r>
            <a:r>
              <a:rPr lang="es-MX" sz="1134" b="1" dirty="0">
                <a:solidFill>
                  <a:srgbClr val="0070C0"/>
                </a:solidFill>
                <a:latin typeface="Century Gothic" panose="020B0502020202020204" pitchFamily="34" charset="0"/>
              </a:rPr>
              <a:t>: </a:t>
            </a:r>
            <a:r>
              <a:rPr lang="es-MX" sz="1134" b="1" dirty="0">
                <a:solidFill>
                  <a:srgbClr val="7030A0"/>
                </a:solidFill>
                <a:latin typeface="Century Gothic" panose="020B0502020202020204" pitchFamily="34" charset="0"/>
              </a:rPr>
              <a:t>Jimena Guadalupe Charles H.</a:t>
            </a:r>
          </a:p>
        </p:txBody>
      </p:sp>
      <p:sp>
        <p:nvSpPr>
          <p:cNvPr id="3" name="2 Elipse"/>
          <p:cNvSpPr/>
          <p:nvPr/>
        </p:nvSpPr>
        <p:spPr>
          <a:xfrm>
            <a:off x="4386672"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
        <p:nvSpPr>
          <p:cNvPr id="10" name="CuadroTexto 9"/>
          <p:cNvSpPr txBox="1"/>
          <p:nvPr/>
        </p:nvSpPr>
        <p:spPr>
          <a:xfrm>
            <a:off x="3575666" y="1238543"/>
            <a:ext cx="3037696" cy="400110"/>
          </a:xfrm>
          <a:prstGeom prst="rect">
            <a:avLst/>
          </a:prstGeom>
          <a:noFill/>
        </p:spPr>
        <p:txBody>
          <a:bodyPr wrap="square" rtlCol="0">
            <a:spAutoFit/>
          </a:bodyPr>
          <a:lstStyle/>
          <a:p>
            <a:pPr algn="ctr"/>
            <a:r>
              <a:rPr lang="es-MX" sz="2000" b="1" dirty="0" smtClean="0">
                <a:latin typeface="Century Gothic" panose="020B0502020202020204" pitchFamily="34" charset="0"/>
              </a:rPr>
              <a:t>04</a:t>
            </a:r>
            <a:r>
              <a:rPr lang="es-MX" sz="2000" b="1" dirty="0" smtClean="0">
                <a:latin typeface="Century Gothic" panose="020B0502020202020204" pitchFamily="34" charset="0"/>
              </a:rPr>
              <a:t> </a:t>
            </a:r>
            <a:r>
              <a:rPr lang="es-MX" sz="2000" b="1" dirty="0" smtClean="0">
                <a:latin typeface="Century Gothic" panose="020B0502020202020204" pitchFamily="34" charset="0"/>
              </a:rPr>
              <a:t>de </a:t>
            </a:r>
            <a:r>
              <a:rPr lang="es-MX" sz="2000" b="1" dirty="0" smtClean="0">
                <a:latin typeface="Century Gothic" panose="020B0502020202020204" pitchFamily="34" charset="0"/>
              </a:rPr>
              <a:t>juni</a:t>
            </a:r>
            <a:r>
              <a:rPr lang="es-MX" sz="2000" b="1" dirty="0" smtClean="0">
                <a:latin typeface="Century Gothic" panose="020B0502020202020204" pitchFamily="34" charset="0"/>
              </a:rPr>
              <a:t>o </a:t>
            </a:r>
            <a:r>
              <a:rPr lang="es-MX" sz="2000" b="1" dirty="0" smtClean="0">
                <a:latin typeface="Century Gothic" panose="020B0502020202020204" pitchFamily="34" charset="0"/>
              </a:rPr>
              <a:t>de 2021</a:t>
            </a:r>
            <a:endParaRPr lang="es-MX" sz="2000" b="1" dirty="0">
              <a:latin typeface="Century Gothic" panose="020B0502020202020204" pitchFamily="34" charset="0"/>
            </a:endParaRPr>
          </a:p>
        </p:txBody>
      </p:sp>
      <p:sp>
        <p:nvSpPr>
          <p:cNvPr id="9" name="CuadroTexto 8"/>
          <p:cNvSpPr txBox="1"/>
          <p:nvPr/>
        </p:nvSpPr>
        <p:spPr>
          <a:xfrm>
            <a:off x="222355" y="8496985"/>
            <a:ext cx="6413289" cy="3393237"/>
          </a:xfrm>
          <a:prstGeom prst="rect">
            <a:avLst/>
          </a:prstGeom>
          <a:noFill/>
        </p:spPr>
        <p:txBody>
          <a:bodyPr wrap="square" rtlCol="0">
            <a:spAutoFit/>
          </a:bodyPr>
          <a:lstStyle/>
          <a:p>
            <a:pPr algn="ctr">
              <a:lnSpc>
                <a:spcPct val="150000"/>
              </a:lnSpc>
            </a:pPr>
            <a:r>
              <a:rPr lang="es-MX" sz="1100" b="1" dirty="0" smtClean="0">
                <a:solidFill>
                  <a:srgbClr val="002060"/>
                </a:solidFill>
                <a:latin typeface="Bookman Old Style" panose="02050604050505020204" pitchFamily="18" charset="0"/>
              </a:rPr>
              <a:t>REUNIÓN CON PADRES DE FAMILIA</a:t>
            </a:r>
            <a:endParaRPr lang="es-MX" sz="1050" dirty="0">
              <a:latin typeface="Century Gothic" panose="020B0502020202020204" pitchFamily="34" charset="0"/>
            </a:endParaRPr>
          </a:p>
          <a:p>
            <a:pPr>
              <a:lnSpc>
                <a:spcPct val="150000"/>
              </a:lnSpc>
            </a:pPr>
            <a:r>
              <a:rPr lang="es-MX" sz="1200" dirty="0" smtClean="0">
                <a:latin typeface="Century Gothic" panose="020B0502020202020204" pitchFamily="34" charset="0"/>
              </a:rPr>
              <a:t>El día de hoy se llevó a cabo una reunión con padres de familia, esto con la finalidad de tener un intercambio de opiniones y perspectivas en la recta final del Ciclo Escolar, presenté una relación de fortalezas, áreas de oportunidad y recomendaciones identificadas en el grupo a lo largo de los últimos 3 meses, así como los logros y avances percibidos en los alumnos. La respuesta de los padres fue favorable, los comentarios hacia la intervención diaria son positivos, sinceramente existe una relación basada en el respeto, la confianza y la empatía, a pesar de que en este tiempo únicamente se ha obtenido la participación de la mitad del grupo, los involucrados actúan con compromiso, la maestra titular informó detalles específicos para los niños de 3º, les agradecí una vez más su apoyo, al finalizar se dieron indicaciones para las semanas siguientes. </a:t>
            </a:r>
            <a:endParaRPr lang="es-MX" sz="1200" dirty="0" smtClean="0">
              <a:latin typeface="Century Gothic" panose="020B0502020202020204" pitchFamily="34" charset="0"/>
            </a:endParaRPr>
          </a:p>
        </p:txBody>
      </p:sp>
      <p:sp>
        <p:nvSpPr>
          <p:cNvPr id="8" name="2 Elipse"/>
          <p:cNvSpPr/>
          <p:nvPr/>
        </p:nvSpPr>
        <p:spPr>
          <a:xfrm>
            <a:off x="6119393" y="4000248"/>
            <a:ext cx="348932" cy="34587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76"/>
          </a:p>
        </p:txBody>
      </p:sp>
    </p:spTree>
    <p:extLst>
      <p:ext uri="{BB962C8B-B14F-4D97-AF65-F5344CB8AC3E}">
        <p14:creationId xmlns:p14="http://schemas.microsoft.com/office/powerpoint/2010/main" val="19166820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198</Words>
  <Application>Microsoft Office PowerPoint</Application>
  <PresentationFormat>Panorámica</PresentationFormat>
  <Paragraphs>9</Paragraphs>
  <Slides>2</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vt:i4>
      </vt:variant>
    </vt:vector>
  </HeadingPairs>
  <TitlesOfParts>
    <vt:vector size="11" baseType="lpstr">
      <vt:lpstr>Arial</vt:lpstr>
      <vt:lpstr>Bookman Old Style</vt:lpstr>
      <vt:lpstr>Calibri</vt:lpstr>
      <vt:lpstr>Calibri Light</vt:lpstr>
      <vt:lpstr>Century Gothic</vt:lpstr>
      <vt:lpstr>Ink Free</vt:lpstr>
      <vt:lpstr>Lucida Handwriting</vt:lpstr>
      <vt:lpstr>Wingdings</vt:lpstr>
      <vt:lpstr>Tema de Office</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WIN8</dc:creator>
  <cp:lastModifiedBy>WIN8</cp:lastModifiedBy>
  <cp:revision>3</cp:revision>
  <dcterms:created xsi:type="dcterms:W3CDTF">2021-06-04T19:23:10Z</dcterms:created>
  <dcterms:modified xsi:type="dcterms:W3CDTF">2021-06-04T19:53:55Z</dcterms:modified>
</cp:coreProperties>
</file>