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ONSERRAT MENDOZA MENDEZ" initials="SMMM" lastIdx="1" clrIdx="0">
    <p:extLst>
      <p:ext uri="{19B8F6BF-5375-455C-9EA6-DF929625EA0E}">
        <p15:presenceInfo xmlns:p15="http://schemas.microsoft.com/office/powerpoint/2012/main" userId="SANDRA MONSERRAT MENDOZA MEND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7D07-14E9-420A-B8E6-E33BB02A126A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9EE72-D078-4C52-86E4-19EDBBCCA0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98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9EE72-D078-4C52-86E4-19EDBBCCA09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70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DCE2845-AB25-484A-AD06-0CCCE9964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03/06/2021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20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5159"/>
            <a:ext cx="5906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abordaron las acciones que podemos realizar para cuidar el medioambiente a través de una historia, una canción y carteles informativos. También se abordo en lengua extranjera los útiles escolares. Posteriormente se diseñaron actividades para trabajar en casa para reforzar los aprendizajes.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DA93C01-E91F-4CF3-8339-55D08F01C936}"/>
              </a:ext>
            </a:extLst>
          </p:cNvPr>
          <p:cNvSpPr/>
          <p:nvPr/>
        </p:nvSpPr>
        <p:spPr>
          <a:xfrm>
            <a:off x="5921092" y="2585553"/>
            <a:ext cx="231634" cy="195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82</Words>
  <Application>Microsoft Office PowerPoint</Application>
  <PresentationFormat>Carta (216 x 279 mm)</PresentationFormat>
  <Paragraphs>12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103</cp:revision>
  <dcterms:created xsi:type="dcterms:W3CDTF">2020-10-05T15:20:07Z</dcterms:created>
  <dcterms:modified xsi:type="dcterms:W3CDTF">2021-06-05T02:11:46Z</dcterms:modified>
</cp:coreProperties>
</file>