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7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395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742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305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8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20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737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573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531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515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127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5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4DF0F-590D-4819-830C-E0C738902F2A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98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537656" y="0"/>
            <a:ext cx="76631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0"/>
            <a:ext cx="76543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194417" y="1093658"/>
            <a:ext cx="490158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Diario</a:t>
            </a:r>
          </a:p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Día: </a:t>
            </a:r>
            <a:r>
              <a:rPr lang="es-MX" sz="2000" dirty="0" smtClean="0">
                <a:latin typeface="Century Gothic" panose="020B0502020202020204" pitchFamily="34" charset="0"/>
              </a:rPr>
              <a:t>Jueves 4</a:t>
            </a:r>
            <a:r>
              <a:rPr lang="es-MX" sz="2000" dirty="0" smtClean="0">
                <a:latin typeface="Century Gothic" panose="020B0502020202020204" pitchFamily="34" charset="0"/>
              </a:rPr>
              <a:t> </a:t>
            </a:r>
            <a:r>
              <a:rPr lang="es-MX" sz="2000" dirty="0" smtClean="0">
                <a:latin typeface="Century Gothic" panose="020B0502020202020204" pitchFamily="34" charset="0"/>
              </a:rPr>
              <a:t>de junio del 2021 </a:t>
            </a:r>
          </a:p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Estrategia</a:t>
            </a:r>
            <a:r>
              <a:rPr lang="es-MX" sz="2000" dirty="0" smtClean="0">
                <a:latin typeface="Century Gothic" panose="020B0502020202020204" pitchFamily="34" charset="0"/>
              </a:rPr>
              <a:t>: El día de </a:t>
            </a:r>
            <a:r>
              <a:rPr lang="es-MX" sz="2000" dirty="0" smtClean="0">
                <a:latin typeface="Century Gothic" panose="020B0502020202020204" pitchFamily="34" charset="0"/>
              </a:rPr>
              <a:t>hoy realizaron 2 actividades de pensamiento matemático, en la primera tenían que comprar la longitud de diferentes dinosaurios y ordenarlos del mas pequeño al mas grande, en la segunda tenían que contar la cantidad que había de cada tipo de dinosaurios, organizar la información en una tabla y responder unas preguntas. Hasta el momento solamente 6 alumnos han enviado las evidencias de trabajo. </a:t>
            </a:r>
            <a:endParaRPr lang="es-MX" sz="2000" dirty="0" smtClean="0">
              <a:latin typeface="Century Gothic" panose="020B0502020202020204" pitchFamily="34" charset="0"/>
            </a:endParaRPr>
          </a:p>
        </p:txBody>
      </p:sp>
      <p:pic>
        <p:nvPicPr>
          <p:cNvPr id="3" name="Picture 2" descr="Descripción no disponible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00" b="22520"/>
          <a:stretch/>
        </p:blipFill>
        <p:spPr bwMode="auto">
          <a:xfrm>
            <a:off x="6361611" y="992776"/>
            <a:ext cx="4479218" cy="488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560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1882</TotalTime>
  <Words>82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129</cp:revision>
  <dcterms:created xsi:type="dcterms:W3CDTF">2021-01-12T03:37:15Z</dcterms:created>
  <dcterms:modified xsi:type="dcterms:W3CDTF">2021-06-04T23:25:33Z</dcterms:modified>
</cp:coreProperties>
</file>