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74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2340" y="-144"/>
      </p:cViewPr>
      <p:guideLst>
        <p:guide orient="horz" pos="317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16CA-6545-49B9-B580-A961419C219E}" type="datetimeFigureOut">
              <a:rPr lang="es-MX" smtClean="0"/>
              <a:t>04/06/2021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3C2D-6A5B-4366-B3D8-15062074F3E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343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16CA-6545-49B9-B580-A961419C219E}" type="datetimeFigureOut">
              <a:rPr lang="es-MX" smtClean="0"/>
              <a:t>04/06/2021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3C2D-6A5B-4366-B3D8-15062074F3E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353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16CA-6545-49B9-B580-A961419C219E}" type="datetimeFigureOut">
              <a:rPr lang="es-MX" smtClean="0"/>
              <a:t>04/06/2021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3C2D-6A5B-4366-B3D8-15062074F3E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808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16CA-6545-49B9-B580-A961419C219E}" type="datetimeFigureOut">
              <a:rPr lang="es-MX" smtClean="0"/>
              <a:t>04/06/2021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3C2D-6A5B-4366-B3D8-15062074F3E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587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16CA-6545-49B9-B580-A961419C219E}" type="datetimeFigureOut">
              <a:rPr lang="es-MX" smtClean="0"/>
              <a:t>04/06/2021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3C2D-6A5B-4366-B3D8-15062074F3E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598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16CA-6545-49B9-B580-A961419C219E}" type="datetimeFigureOut">
              <a:rPr lang="es-MX" smtClean="0"/>
              <a:t>04/06/2021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3C2D-6A5B-4366-B3D8-15062074F3E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836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16CA-6545-49B9-B580-A961419C219E}" type="datetimeFigureOut">
              <a:rPr lang="es-MX" smtClean="0"/>
              <a:t>04/06/2021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3C2D-6A5B-4366-B3D8-15062074F3E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846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16CA-6545-49B9-B580-A961419C219E}" type="datetimeFigureOut">
              <a:rPr lang="es-MX" smtClean="0"/>
              <a:t>04/06/2021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3C2D-6A5B-4366-B3D8-15062074F3E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78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16CA-6545-49B9-B580-A961419C219E}" type="datetimeFigureOut">
              <a:rPr lang="es-MX" smtClean="0"/>
              <a:t>04/06/2021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3C2D-6A5B-4366-B3D8-15062074F3E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719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16CA-6545-49B9-B580-A961419C219E}" type="datetimeFigureOut">
              <a:rPr lang="es-MX" smtClean="0"/>
              <a:t>04/06/2021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3C2D-6A5B-4366-B3D8-15062074F3E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836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16CA-6545-49B9-B580-A961419C219E}" type="datetimeFigureOut">
              <a:rPr lang="es-MX" smtClean="0"/>
              <a:t>04/06/2021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3C2D-6A5B-4366-B3D8-15062074F3E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124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B16CA-6545-49B9-B580-A961419C219E}" type="datetimeFigureOut">
              <a:rPr lang="es-MX" smtClean="0"/>
              <a:t>04/06/2021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03C2D-6A5B-4366-B3D8-15062074F3E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32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6" y="7172591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341120" y="5861969"/>
            <a:ext cx="6371607" cy="4131377"/>
          </a:xfrm>
          <a:prstGeom prst="roundRect">
            <a:avLst>
              <a:gd name="adj" fmla="val 421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04/06/2021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6905238" y="2368940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30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897118" y="4008575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3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0DF905-D828-45B9-A9EE-DF29680E140B}"/>
              </a:ext>
            </a:extLst>
          </p:cNvPr>
          <p:cNvSpPr txBox="1"/>
          <p:nvPr/>
        </p:nvSpPr>
        <p:spPr>
          <a:xfrm>
            <a:off x="1340315" y="8376510"/>
            <a:ext cx="6371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Inglés</a:t>
            </a:r>
          </a:p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La mochila de Teddy Bear 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946326-A9E1-4BF7-9152-EA4B7093F931}"/>
              </a:ext>
            </a:extLst>
          </p:cNvPr>
          <p:cNvSpPr/>
          <p:nvPr/>
        </p:nvSpPr>
        <p:spPr>
          <a:xfrm>
            <a:off x="1341121" y="5847870"/>
            <a:ext cx="637080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50" dirty="0">
                <a:solidFill>
                  <a:srgbClr val="00B050"/>
                </a:solidFill>
                <a:latin typeface="Berlin Sans FB" panose="020E0602020502020306" pitchFamily="34" charset="0"/>
              </a:rPr>
              <a:t>Exploración y comprensión del mundo natural y social</a:t>
            </a:r>
          </a:p>
          <a:p>
            <a:pPr algn="ctr"/>
            <a:r>
              <a:rPr lang="es-MX" sz="1050" dirty="0">
                <a:solidFill>
                  <a:srgbClr val="00B050"/>
                </a:solidFill>
                <a:latin typeface="Berlin Sans FB" panose="020E0602020502020306" pitchFamily="34" charset="0"/>
              </a:rPr>
              <a:t>Cuidamos el planeta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2ABA0F4-B91C-468E-A7EF-436660197BF0}"/>
              </a:ext>
            </a:extLst>
          </p:cNvPr>
          <p:cNvSpPr txBox="1"/>
          <p:nvPr/>
        </p:nvSpPr>
        <p:spPr>
          <a:xfrm>
            <a:off x="1377214" y="8803577"/>
            <a:ext cx="17830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Objetos escolares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What is it? It is a..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What are they? They are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7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700" dirty="0">
              <a:latin typeface="Berlin Sans FB" panose="020E0602020502020306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5F80DD5-62A1-473A-BCEF-7B9A7C0FCC15}"/>
              </a:ext>
            </a:extLst>
          </p:cNvPr>
          <p:cNvSpPr txBox="1"/>
          <p:nvPr/>
        </p:nvSpPr>
        <p:spPr>
          <a:xfrm>
            <a:off x="1377214" y="6164627"/>
            <a:ext cx="6542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Acciones para cuidar el medio ambiente. Apagar luces y aparatos electrónicos cuando no se usen</a:t>
            </a:r>
          </a:p>
          <a:p>
            <a:r>
              <a:rPr lang="es-MX" sz="1000" dirty="0">
                <a:latin typeface="Berlin Sans FB" panose="020E0602020502020306" pitchFamily="34" charset="0"/>
              </a:rPr>
              <a:t>Hojas de papel por ambos lados </a:t>
            </a:r>
          </a:p>
          <a:p>
            <a:r>
              <a:rPr lang="es-MX" sz="1000" dirty="0">
                <a:latin typeface="Berlin Sans FB" panose="020E0602020502020306" pitchFamily="34" charset="0"/>
              </a:rPr>
              <a:t>Tratar de no usar plástico</a:t>
            </a:r>
          </a:p>
          <a:p>
            <a:r>
              <a:rPr lang="es-MX" sz="1000" dirty="0">
                <a:latin typeface="Berlin Sans FB" panose="020E0602020502020306" pitchFamily="34" charset="0"/>
              </a:rPr>
              <a:t>Tardar poco tiempo al bañarse para no desperdiciar agua</a:t>
            </a:r>
          </a:p>
          <a:p>
            <a:r>
              <a:rPr lang="es-MX" sz="1000" dirty="0">
                <a:latin typeface="Berlin Sans FB" panose="020E0602020502020306" pitchFamily="34" charset="0"/>
              </a:rPr>
              <a:t>Separar la basura. Tres R</a:t>
            </a:r>
          </a:p>
          <a:p>
            <a:r>
              <a:rPr lang="es-MX" sz="1000" dirty="0">
                <a:latin typeface="Berlin Sans FB" panose="020E0602020502020306" pitchFamily="34" charset="0"/>
              </a:rPr>
              <a:t>Usar bolsas ecológicas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¿Cuáles de esta acciones hacen en tu casa?, ¿Tu que haces para cuidar el medio ambiente?,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5 de junio, se celebra el día mundial del medio ambiente.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Cuento. ¿Qué le pasas al planeta? Eva Clemente (Minuto 12:00)</a:t>
            </a:r>
          </a:p>
          <a:p>
            <a:r>
              <a:rPr lang="es-MX" sz="1000" dirty="0">
                <a:latin typeface="Berlin Sans FB" panose="020E0602020502020306" pitchFamily="34" charset="0"/>
              </a:rPr>
              <a:t>Cuidar los juguetes y otros objetos para duren</a:t>
            </a:r>
          </a:p>
          <a:p>
            <a:r>
              <a:rPr lang="es-MX" sz="1000" dirty="0">
                <a:latin typeface="Berlin Sans FB" panose="020E0602020502020306" pitchFamily="34" charset="0"/>
              </a:rPr>
              <a:t>No tirar basura en ríos, lagos  o mares </a:t>
            </a:r>
          </a:p>
          <a:p>
            <a:r>
              <a:rPr lang="es-MX" sz="1000" dirty="0">
                <a:latin typeface="Berlin Sans FB" panose="020E0602020502020306" pitchFamily="34" charset="0"/>
              </a:rPr>
              <a:t>Comprar  en comercios locales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Elaborar un cartel con las acciones para cuidar al planeta (Invitar a tener un huerto, contaminación) Guardianes del medio ambiente.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AFF86C8-FEA2-486D-BA2B-F4738C844FDB}"/>
              </a:ext>
            </a:extLst>
          </p:cNvPr>
          <p:cNvSpPr/>
          <p:nvPr/>
        </p:nvSpPr>
        <p:spPr>
          <a:xfrm>
            <a:off x="3578947" y="8803577"/>
            <a:ext cx="395922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Teddy Bear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Notebook- Notebooks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Ruler - Rulers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Book-Books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Pencil- Pencils</a:t>
            </a:r>
            <a:endParaRPr lang="es-MX" sz="9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230</Words>
  <Application>Microsoft Office PowerPoint</Application>
  <PresentationFormat>Personalizado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6</cp:revision>
  <dcterms:created xsi:type="dcterms:W3CDTF">2021-06-05T01:18:39Z</dcterms:created>
  <dcterms:modified xsi:type="dcterms:W3CDTF">2021-06-05T01:57:58Z</dcterms:modified>
</cp:coreProperties>
</file>