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63" r:id="rId3"/>
  </p:sldIdLst>
  <p:sldSz cx="6858000" cy="9144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94" autoAdjust="0"/>
    <p:restoredTop sz="94660"/>
  </p:normalViewPr>
  <p:slideViewPr>
    <p:cSldViewPr>
      <p:cViewPr>
        <p:scale>
          <a:sx n="55" d="100"/>
          <a:sy n="55" d="100"/>
        </p:scale>
        <p:origin x="-822"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4CD937-48A9-4090-BB09-BFFCA3CC545E}" type="datetimeFigureOut">
              <a:rPr lang="es-MX" smtClean="0"/>
              <a:t>04/06/2021</a:t>
            </a:fld>
            <a:endParaRPr lang="es-MX"/>
          </a:p>
        </p:txBody>
      </p:sp>
      <p:sp>
        <p:nvSpPr>
          <p:cNvPr id="4" name="3 Marcador de imagen de diapositiva"/>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D8F4E7-F7D9-46BB-8377-18EDE47A569A}" type="slidenum">
              <a:rPr lang="es-MX" smtClean="0"/>
              <a:t>‹Nº›</a:t>
            </a:fld>
            <a:endParaRPr lang="es-MX"/>
          </a:p>
        </p:txBody>
      </p:sp>
    </p:spTree>
    <p:extLst>
      <p:ext uri="{BB962C8B-B14F-4D97-AF65-F5344CB8AC3E}">
        <p14:creationId xmlns:p14="http://schemas.microsoft.com/office/powerpoint/2010/main" val="2031877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9"/>
            <a:ext cx="5829300" cy="1960033"/>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8F67EF38-FDBB-47B8-B052-95D82C4A1DBC}" type="datetimeFigureOut">
              <a:rPr lang="es-MX" smtClean="0"/>
              <a:t>04/06/2021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2D0E930-3D52-49A0-866B-B634635E96CF}" type="slidenum">
              <a:rPr lang="es-MX" smtClean="0"/>
              <a:t>‹Nº›</a:t>
            </a:fld>
            <a:endParaRPr lang="es-MX"/>
          </a:p>
        </p:txBody>
      </p:sp>
    </p:spTree>
    <p:extLst>
      <p:ext uri="{BB962C8B-B14F-4D97-AF65-F5344CB8AC3E}">
        <p14:creationId xmlns:p14="http://schemas.microsoft.com/office/powerpoint/2010/main" val="3182601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F67EF38-FDBB-47B8-B052-95D82C4A1DBC}" type="datetimeFigureOut">
              <a:rPr lang="es-MX" smtClean="0"/>
              <a:t>04/06/2021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2D0E930-3D52-49A0-866B-B634635E96CF}" type="slidenum">
              <a:rPr lang="es-MX" smtClean="0"/>
              <a:t>‹Nº›</a:t>
            </a:fld>
            <a:endParaRPr lang="es-MX"/>
          </a:p>
        </p:txBody>
      </p:sp>
    </p:spTree>
    <p:extLst>
      <p:ext uri="{BB962C8B-B14F-4D97-AF65-F5344CB8AC3E}">
        <p14:creationId xmlns:p14="http://schemas.microsoft.com/office/powerpoint/2010/main" val="135965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257176"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F67EF38-FDBB-47B8-B052-95D82C4A1DBC}" type="datetimeFigureOut">
              <a:rPr lang="es-MX" smtClean="0"/>
              <a:t>04/06/2021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2D0E930-3D52-49A0-866B-B634635E96CF}" type="slidenum">
              <a:rPr lang="es-MX" smtClean="0"/>
              <a:t>‹Nº›</a:t>
            </a:fld>
            <a:endParaRPr lang="es-MX"/>
          </a:p>
        </p:txBody>
      </p:sp>
    </p:spTree>
    <p:extLst>
      <p:ext uri="{BB962C8B-B14F-4D97-AF65-F5344CB8AC3E}">
        <p14:creationId xmlns:p14="http://schemas.microsoft.com/office/powerpoint/2010/main" val="2318830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F67EF38-FDBB-47B8-B052-95D82C4A1DBC}" type="datetimeFigureOut">
              <a:rPr lang="es-MX" smtClean="0"/>
              <a:t>04/06/2021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2D0E930-3D52-49A0-866B-B634635E96CF}" type="slidenum">
              <a:rPr lang="es-MX" smtClean="0"/>
              <a:t>‹Nº›</a:t>
            </a:fld>
            <a:endParaRPr lang="es-MX"/>
          </a:p>
        </p:txBody>
      </p:sp>
    </p:spTree>
    <p:extLst>
      <p:ext uri="{BB962C8B-B14F-4D97-AF65-F5344CB8AC3E}">
        <p14:creationId xmlns:p14="http://schemas.microsoft.com/office/powerpoint/2010/main" val="1914133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541735" y="3875620"/>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F67EF38-FDBB-47B8-B052-95D82C4A1DBC}" type="datetimeFigureOut">
              <a:rPr lang="es-MX" smtClean="0"/>
              <a:t>04/06/2021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92D0E930-3D52-49A0-866B-B634635E96CF}" type="slidenum">
              <a:rPr lang="es-MX" smtClean="0"/>
              <a:t>‹Nº›</a:t>
            </a:fld>
            <a:endParaRPr lang="es-MX"/>
          </a:p>
        </p:txBody>
      </p:sp>
    </p:spTree>
    <p:extLst>
      <p:ext uri="{BB962C8B-B14F-4D97-AF65-F5344CB8AC3E}">
        <p14:creationId xmlns:p14="http://schemas.microsoft.com/office/powerpoint/2010/main" val="969734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257176"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2628901"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8F67EF38-FDBB-47B8-B052-95D82C4A1DBC}" type="datetimeFigureOut">
              <a:rPr lang="es-MX" smtClean="0"/>
              <a:t>04/06/2021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2D0E930-3D52-49A0-866B-B634635E96CF}" type="slidenum">
              <a:rPr lang="es-MX" smtClean="0"/>
              <a:t>‹Nº›</a:t>
            </a:fld>
            <a:endParaRPr lang="es-MX"/>
          </a:p>
        </p:txBody>
      </p:sp>
    </p:spTree>
    <p:extLst>
      <p:ext uri="{BB962C8B-B14F-4D97-AF65-F5344CB8AC3E}">
        <p14:creationId xmlns:p14="http://schemas.microsoft.com/office/powerpoint/2010/main" val="2192415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1"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3483770"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8F67EF38-FDBB-47B8-B052-95D82C4A1DBC}" type="datetimeFigureOut">
              <a:rPr lang="es-MX" smtClean="0"/>
              <a:t>04/06/2021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92D0E930-3D52-49A0-866B-B634635E96CF}" type="slidenum">
              <a:rPr lang="es-MX" smtClean="0"/>
              <a:t>‹Nº›</a:t>
            </a:fld>
            <a:endParaRPr lang="es-MX"/>
          </a:p>
        </p:txBody>
      </p:sp>
    </p:spTree>
    <p:extLst>
      <p:ext uri="{BB962C8B-B14F-4D97-AF65-F5344CB8AC3E}">
        <p14:creationId xmlns:p14="http://schemas.microsoft.com/office/powerpoint/2010/main" val="3106627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8F67EF38-FDBB-47B8-B052-95D82C4A1DBC}" type="datetimeFigureOut">
              <a:rPr lang="es-MX" smtClean="0"/>
              <a:t>04/06/2021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92D0E930-3D52-49A0-866B-B634635E96CF}" type="slidenum">
              <a:rPr lang="es-MX" smtClean="0"/>
              <a:t>‹Nº›</a:t>
            </a:fld>
            <a:endParaRPr lang="es-MX"/>
          </a:p>
        </p:txBody>
      </p:sp>
    </p:spTree>
    <p:extLst>
      <p:ext uri="{BB962C8B-B14F-4D97-AF65-F5344CB8AC3E}">
        <p14:creationId xmlns:p14="http://schemas.microsoft.com/office/powerpoint/2010/main" val="16913120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F67EF38-FDBB-47B8-B052-95D82C4A1DBC}" type="datetimeFigureOut">
              <a:rPr lang="es-MX" smtClean="0"/>
              <a:t>04/06/2021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92D0E930-3D52-49A0-866B-B634635E96CF}" type="slidenum">
              <a:rPr lang="es-MX" smtClean="0"/>
              <a:t>‹Nº›</a:t>
            </a:fld>
            <a:endParaRPr lang="es-MX"/>
          </a:p>
        </p:txBody>
      </p:sp>
    </p:spTree>
    <p:extLst>
      <p:ext uri="{BB962C8B-B14F-4D97-AF65-F5344CB8AC3E}">
        <p14:creationId xmlns:p14="http://schemas.microsoft.com/office/powerpoint/2010/main" val="914414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1" y="364067"/>
            <a:ext cx="2256235" cy="154940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2681288" y="364069"/>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342901" y="1913469"/>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F67EF38-FDBB-47B8-B052-95D82C4A1DBC}" type="datetimeFigureOut">
              <a:rPr lang="es-MX" smtClean="0"/>
              <a:t>04/06/2021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2D0E930-3D52-49A0-866B-B634635E96CF}" type="slidenum">
              <a:rPr lang="es-MX" smtClean="0"/>
              <a:t>‹Nº›</a:t>
            </a:fld>
            <a:endParaRPr lang="es-MX"/>
          </a:p>
        </p:txBody>
      </p:sp>
    </p:spTree>
    <p:extLst>
      <p:ext uri="{BB962C8B-B14F-4D97-AF65-F5344CB8AC3E}">
        <p14:creationId xmlns:p14="http://schemas.microsoft.com/office/powerpoint/2010/main" val="2330347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1"/>
            <a:ext cx="4114800" cy="755651"/>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F67EF38-FDBB-47B8-B052-95D82C4A1DBC}" type="datetimeFigureOut">
              <a:rPr lang="es-MX" smtClean="0"/>
              <a:t>04/06/2021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92D0E930-3D52-49A0-866B-B634635E96CF}" type="slidenum">
              <a:rPr lang="es-MX" smtClean="0"/>
              <a:t>‹Nº›</a:t>
            </a:fld>
            <a:endParaRPr lang="es-MX"/>
          </a:p>
        </p:txBody>
      </p:sp>
    </p:spTree>
    <p:extLst>
      <p:ext uri="{BB962C8B-B14F-4D97-AF65-F5344CB8AC3E}">
        <p14:creationId xmlns:p14="http://schemas.microsoft.com/office/powerpoint/2010/main" val="1087302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342900" y="8475136"/>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F67EF38-FDBB-47B8-B052-95D82C4A1DBC}" type="datetimeFigureOut">
              <a:rPr lang="es-MX" smtClean="0"/>
              <a:t>04/06/2021</a:t>
            </a:fld>
            <a:endParaRPr lang="es-MX"/>
          </a:p>
        </p:txBody>
      </p:sp>
      <p:sp>
        <p:nvSpPr>
          <p:cNvPr id="5" name="4 Marcador de pie de página"/>
          <p:cNvSpPr>
            <a:spLocks noGrp="1"/>
          </p:cNvSpPr>
          <p:nvPr>
            <p:ph type="ftr" sz="quarter" idx="3"/>
          </p:nvPr>
        </p:nvSpPr>
        <p:spPr>
          <a:xfrm>
            <a:off x="2343150" y="8475136"/>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4914900" y="8475136"/>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2D0E930-3D52-49A0-866B-B634635E96CF}" type="slidenum">
              <a:rPr lang="es-MX" smtClean="0"/>
              <a:t>‹Nº›</a:t>
            </a:fld>
            <a:endParaRPr lang="es-MX"/>
          </a:p>
        </p:txBody>
      </p:sp>
    </p:spTree>
    <p:extLst>
      <p:ext uri="{BB962C8B-B14F-4D97-AF65-F5344CB8AC3E}">
        <p14:creationId xmlns:p14="http://schemas.microsoft.com/office/powerpoint/2010/main" val="2425994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microsoft.com/office/2007/relationships/hdphoto" Target="../media/hdphoto6.wdp"/><Relationship Id="rId3" Type="http://schemas.microsoft.com/office/2007/relationships/hdphoto" Target="../media/hdphoto1.wdp"/><Relationship Id="rId7" Type="http://schemas.microsoft.com/office/2007/relationships/hdphoto" Target="../media/hdphoto3.wdp"/><Relationship Id="rId12"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11" Type="http://schemas.microsoft.com/office/2007/relationships/hdphoto" Target="../media/hdphoto5.wdp"/><Relationship Id="rId5" Type="http://schemas.microsoft.com/office/2007/relationships/hdphoto" Target="../media/hdphoto2.wdp"/><Relationship Id="rId10" Type="http://schemas.openxmlformats.org/officeDocument/2006/relationships/image" Target="../media/image5.png"/><Relationship Id="rId4" Type="http://schemas.openxmlformats.org/officeDocument/2006/relationships/image" Target="../media/image2.png"/><Relationship Id="rId9" Type="http://schemas.microsoft.com/office/2007/relationships/hdphoto" Target="../media/hdphoto4.wdp"/></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jpeg"/><Relationship Id="rId1" Type="http://schemas.openxmlformats.org/officeDocument/2006/relationships/slideLayout" Target="../slideLayouts/slideLayout1.xml"/><Relationship Id="rId4" Type="http://schemas.microsoft.com/office/2007/relationships/hdphoto" Target="../media/hdphoto6.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750" y="0"/>
            <a:ext cx="6855251" cy="9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3078" name="Picture 6"/>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0" b="100000" l="9746" r="99153"/>
                    </a14:imgEffect>
                  </a14:imgLayer>
                </a14:imgProps>
              </a:ext>
              <a:ext uri="{28A0092B-C50C-407E-A947-70E740481C1C}">
                <a14:useLocalDpi xmlns:a14="http://schemas.microsoft.com/office/drawing/2010/main" val="0"/>
              </a:ext>
            </a:extLst>
          </a:blip>
          <a:srcRect/>
          <a:stretch>
            <a:fillRect/>
          </a:stretch>
        </p:blipFill>
        <p:spPr bwMode="auto">
          <a:xfrm rot="5400000">
            <a:off x="1700898" y="4020878"/>
            <a:ext cx="3464453" cy="6860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0" y="827584"/>
            <a:ext cx="6858000" cy="2880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 name="6 Rectángulo"/>
          <p:cNvSpPr/>
          <p:nvPr/>
        </p:nvSpPr>
        <p:spPr>
          <a:xfrm>
            <a:off x="2749" y="1475656"/>
            <a:ext cx="6858000" cy="144016"/>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8" name="7 Rectángulo"/>
          <p:cNvSpPr/>
          <p:nvPr/>
        </p:nvSpPr>
        <p:spPr>
          <a:xfrm>
            <a:off x="0" y="1247437"/>
            <a:ext cx="6858000" cy="14401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 name="8 CuadroTexto"/>
          <p:cNvSpPr txBox="1"/>
          <p:nvPr/>
        </p:nvSpPr>
        <p:spPr>
          <a:xfrm>
            <a:off x="2075116" y="-228729"/>
            <a:ext cx="3730412" cy="2400657"/>
          </a:xfrm>
          <a:prstGeom prst="rect">
            <a:avLst/>
          </a:prstGeom>
          <a:noFill/>
        </p:spPr>
        <p:txBody>
          <a:bodyPr wrap="square" rtlCol="0">
            <a:spAutoFit/>
          </a:bodyPr>
          <a:lstStyle/>
          <a:p>
            <a:r>
              <a:rPr lang="es-MX" sz="15000" dirty="0">
                <a:ln w="76200">
                  <a:solidFill>
                    <a:prstClr val="white"/>
                  </a:solidFill>
                </a:ln>
                <a:solidFill>
                  <a:prstClr val="white"/>
                </a:solidFill>
                <a:latin typeface="Cream candy" pitchFamily="50" charset="0"/>
              </a:rPr>
              <a:t>Diario</a:t>
            </a:r>
          </a:p>
        </p:txBody>
      </p:sp>
      <p:sp>
        <p:nvSpPr>
          <p:cNvPr id="10" name="9 CuadroTexto"/>
          <p:cNvSpPr txBox="1"/>
          <p:nvPr/>
        </p:nvSpPr>
        <p:spPr>
          <a:xfrm>
            <a:off x="2053155" y="-228729"/>
            <a:ext cx="3730412" cy="2400657"/>
          </a:xfrm>
          <a:prstGeom prst="rect">
            <a:avLst/>
          </a:prstGeom>
          <a:noFill/>
        </p:spPr>
        <p:txBody>
          <a:bodyPr wrap="square" rtlCol="0">
            <a:spAutoFit/>
          </a:bodyPr>
          <a:lstStyle/>
          <a:p>
            <a:r>
              <a:rPr lang="es-MX" sz="15000" dirty="0">
                <a:solidFill>
                  <a:prstClr val="black"/>
                </a:solidFill>
                <a:latin typeface="Cream candy" pitchFamily="50" charset="0"/>
              </a:rPr>
              <a:t>Diario</a:t>
            </a:r>
          </a:p>
        </p:txBody>
      </p:sp>
      <p:pic>
        <p:nvPicPr>
          <p:cNvPr id="3076" name="Picture 4" descr=" "/>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9752" b="89894" l="0" r="100000">
                        <a14:foregroundMark x1="5851" y1="69326" x2="19149" y2="71631"/>
                        <a14:foregroundMark x1="79610" y1="24113" x2="93972" y2="29078"/>
                      </a14:backgroundRemoval>
                    </a14:imgEffect>
                  </a14:imgLayer>
                </a14:imgProps>
              </a:ext>
              <a:ext uri="{28A0092B-C50C-407E-A947-70E740481C1C}">
                <a14:useLocalDpi xmlns:a14="http://schemas.microsoft.com/office/drawing/2010/main" val="0"/>
              </a:ext>
            </a:extLst>
          </a:blip>
          <a:srcRect/>
          <a:stretch>
            <a:fillRect/>
          </a:stretch>
        </p:blipFill>
        <p:spPr bwMode="auto">
          <a:xfrm>
            <a:off x="1541771" y="1901673"/>
            <a:ext cx="3782703" cy="3782703"/>
          </a:xfrm>
          <a:prstGeom prst="rect">
            <a:avLst/>
          </a:prstGeom>
          <a:noFill/>
          <a:extLst>
            <a:ext uri="{909E8E84-426E-40DD-AFC4-6F175D3DCCD1}">
              <a14:hiddenFill xmlns:a14="http://schemas.microsoft.com/office/drawing/2010/main">
                <a:solidFill>
                  <a:srgbClr val="FFFFFF"/>
                </a:solidFill>
              </a14:hiddenFill>
            </a:ext>
          </a:extLst>
        </p:spPr>
      </p:pic>
      <p:sp>
        <p:nvSpPr>
          <p:cNvPr id="6" name="5 Rectángulo"/>
          <p:cNvSpPr/>
          <p:nvPr/>
        </p:nvSpPr>
        <p:spPr>
          <a:xfrm>
            <a:off x="2271931" y="3282090"/>
            <a:ext cx="2322384" cy="830997"/>
          </a:xfrm>
          <a:prstGeom prst="rect">
            <a:avLst/>
          </a:prstGeom>
        </p:spPr>
        <p:txBody>
          <a:bodyPr wrap="square">
            <a:spAutoFit/>
          </a:bodyPr>
          <a:lstStyle/>
          <a:p>
            <a:pPr algn="ctr"/>
            <a:r>
              <a:rPr lang="es-MX" sz="2400" b="1" dirty="0" smtClean="0">
                <a:solidFill>
                  <a:prstClr val="white">
                    <a:lumMod val="50000"/>
                  </a:prstClr>
                </a:solidFill>
                <a:latin typeface="Century Gothic" pitchFamily="34" charset="0"/>
              </a:rPr>
              <a:t>04 </a:t>
            </a:r>
            <a:r>
              <a:rPr lang="es-MX" sz="2400" b="1" dirty="0">
                <a:solidFill>
                  <a:prstClr val="white">
                    <a:lumMod val="50000"/>
                  </a:prstClr>
                </a:solidFill>
                <a:latin typeface="Century Gothic" pitchFamily="34" charset="0"/>
              </a:rPr>
              <a:t>de </a:t>
            </a:r>
            <a:r>
              <a:rPr lang="es-MX" sz="2400" b="1" dirty="0" smtClean="0">
                <a:solidFill>
                  <a:prstClr val="white">
                    <a:lumMod val="50000"/>
                  </a:prstClr>
                </a:solidFill>
                <a:latin typeface="Century Gothic" pitchFamily="34" charset="0"/>
              </a:rPr>
              <a:t>junio </a:t>
            </a:r>
            <a:r>
              <a:rPr lang="es-MX" sz="2400" b="1" dirty="0">
                <a:solidFill>
                  <a:prstClr val="white">
                    <a:lumMod val="50000"/>
                  </a:prstClr>
                </a:solidFill>
                <a:latin typeface="Century Gothic" pitchFamily="34" charset="0"/>
              </a:rPr>
              <a:t>de 2021</a:t>
            </a:r>
          </a:p>
        </p:txBody>
      </p:sp>
      <p:pic>
        <p:nvPicPr>
          <p:cNvPr id="3081" name="Picture 9"/>
          <p:cNvPicPr>
            <a:picLocks noChangeAspect="1" noChangeArrowheads="1"/>
          </p:cNvPicPr>
          <p:nvPr/>
        </p:nvPicPr>
        <p:blipFill>
          <a:blip r:embed="rId6">
            <a:extLst>
              <a:ext uri="{BEBA8EAE-BF5A-486C-A8C5-ECC9F3942E4B}">
                <a14:imgProps xmlns:a14="http://schemas.microsoft.com/office/drawing/2010/main">
                  <a14:imgLayer r:embed="rId7">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435767" y="6372200"/>
            <a:ext cx="2695600" cy="26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3" name="Picture 11" descr="Menta Más Chocolate - RECURSOS y ACTIVIDADES PARA EDUCACIÓN INFANTIL:  Elementos de color ROSA | Colores, Color rosa, Crayola"/>
          <p:cNvPicPr>
            <a:picLocks noChangeAspect="1" noChangeArrowheads="1"/>
          </p:cNvPicPr>
          <p:nvPr/>
        </p:nvPicPr>
        <p:blipFill>
          <a:blip r:embed="rId8">
            <a:extLst>
              <a:ext uri="{BEBA8EAE-BF5A-486C-A8C5-ECC9F3942E4B}">
                <a14:imgProps xmlns:a14="http://schemas.microsoft.com/office/drawing/2010/main">
                  <a14:imgLayer r:embed="rId9">
                    <a14:imgEffect>
                      <a14:backgroundRemoval t="562" b="100000" l="0" r="98750"/>
                    </a14:imgEffect>
                  </a14:imgLayer>
                </a14:imgProps>
              </a:ext>
              <a:ext uri="{28A0092B-C50C-407E-A947-70E740481C1C}">
                <a14:useLocalDpi xmlns:a14="http://schemas.microsoft.com/office/drawing/2010/main" val="0"/>
              </a:ext>
            </a:extLst>
          </a:blip>
          <a:srcRect/>
          <a:stretch>
            <a:fillRect/>
          </a:stretch>
        </p:blipFill>
        <p:spPr bwMode="auto">
          <a:xfrm>
            <a:off x="108360" y="6872275"/>
            <a:ext cx="3810000" cy="1695451"/>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p:cNvPicPr>
            <a:picLocks noChangeAspect="1" noChangeArrowheads="1"/>
          </p:cNvPicPr>
          <p:nvPr/>
        </p:nvPicPr>
        <p:blipFill>
          <a:blip r:embed="rId10">
            <a:extLst>
              <a:ext uri="{BEBA8EAE-BF5A-486C-A8C5-ECC9F3942E4B}">
                <a14:imgProps xmlns:a14="http://schemas.microsoft.com/office/drawing/2010/main">
                  <a14:imgLayer r:embed="rId11">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2794410" y="6122641"/>
            <a:ext cx="2247900" cy="2247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6" descr="Fichas, firmas, difusiones, apps para edits y más. #fanfiction #Fanfiction #amreading #books #wattpad"/>
          <p:cNvPicPr>
            <a:picLocks noChangeAspect="1" noChangeArrowheads="1"/>
          </p:cNvPicPr>
          <p:nvPr/>
        </p:nvPicPr>
        <p:blipFill rotWithShape="1">
          <a:blip r:embed="rId12">
            <a:extLst>
              <a:ext uri="{BEBA8EAE-BF5A-486C-A8C5-ECC9F3942E4B}">
                <a14:imgProps xmlns:a14="http://schemas.microsoft.com/office/drawing/2010/main">
                  <a14:imgLayer r:embed="rId13">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r="14894" b="36170"/>
          <a:stretch/>
        </p:blipFill>
        <p:spPr bwMode="auto">
          <a:xfrm>
            <a:off x="2368" y="0"/>
            <a:ext cx="3611893" cy="270892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Fichas, firmas, difusiones, apps para edits y más. #fanfiction #Fanfiction #amreading #books #wattpad"/>
          <p:cNvPicPr>
            <a:picLocks noChangeAspect="1" noChangeArrowheads="1"/>
          </p:cNvPicPr>
          <p:nvPr/>
        </p:nvPicPr>
        <p:blipFill rotWithShape="1">
          <a:blip r:embed="rId12">
            <a:extLst>
              <a:ext uri="{BEBA8EAE-BF5A-486C-A8C5-ECC9F3942E4B}">
                <a14:imgProps xmlns:a14="http://schemas.microsoft.com/office/drawing/2010/main">
                  <a14:imgLayer r:embed="rId13">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l="45944" t="50000"/>
          <a:stretch/>
        </p:blipFill>
        <p:spPr bwMode="auto">
          <a:xfrm rot="16200000">
            <a:off x="4075370" y="100688"/>
            <a:ext cx="2903964" cy="2686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0195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0" y="0"/>
            <a:ext cx="6858000" cy="9144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5"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43875" y="251520"/>
            <a:ext cx="6570249" cy="8640960"/>
          </a:xfrm>
          <a:prstGeom prst="rect">
            <a:avLst/>
          </a:prstGeom>
          <a:ln>
            <a:noFill/>
          </a:ln>
          <a:extLst>
            <a:ext uri="{53640926-AAD7-44D8-BBD7-CCE9431645EC}">
              <a14:shadowObscured xmlns:a14="http://schemas.microsoft.com/office/drawing/2010/main"/>
            </a:ext>
          </a:extLst>
        </p:spPr>
      </p:pic>
      <p:sp>
        <p:nvSpPr>
          <p:cNvPr id="4" name="3 CuadroTexto"/>
          <p:cNvSpPr txBox="1"/>
          <p:nvPr/>
        </p:nvSpPr>
        <p:spPr>
          <a:xfrm rot="21246149">
            <a:off x="5006927" y="652880"/>
            <a:ext cx="1221455" cy="307777"/>
          </a:xfrm>
          <a:prstGeom prst="rect">
            <a:avLst/>
          </a:prstGeom>
          <a:noFill/>
        </p:spPr>
        <p:txBody>
          <a:bodyPr wrap="square" rtlCol="0">
            <a:spAutoFit/>
          </a:bodyPr>
          <a:lstStyle/>
          <a:p>
            <a:r>
              <a:rPr lang="es-MX" sz="1400" b="1" smtClean="0">
                <a:ln>
                  <a:solidFill>
                    <a:srgbClr val="4BACC6">
                      <a:lumMod val="50000"/>
                    </a:srgbClr>
                  </a:solidFill>
                </a:ln>
                <a:solidFill>
                  <a:prstClr val="black"/>
                </a:solidFill>
                <a:latin typeface="Century Gothic" pitchFamily="34" charset="0"/>
              </a:rPr>
              <a:t>04/06/2021</a:t>
            </a:r>
            <a:endParaRPr lang="es-MX" sz="1400" b="1" dirty="0">
              <a:ln>
                <a:solidFill>
                  <a:srgbClr val="4BACC6">
                    <a:lumMod val="50000"/>
                  </a:srgbClr>
                </a:solidFill>
              </a:ln>
              <a:solidFill>
                <a:prstClr val="black"/>
              </a:solidFill>
              <a:latin typeface="Century Gothic" pitchFamily="34" charset="0"/>
            </a:endParaRPr>
          </a:p>
        </p:txBody>
      </p:sp>
      <p:sp>
        <p:nvSpPr>
          <p:cNvPr id="6" name="5 Estrella de 5 puntas"/>
          <p:cNvSpPr/>
          <p:nvPr/>
        </p:nvSpPr>
        <p:spPr>
          <a:xfrm>
            <a:off x="4298900" y="2956315"/>
            <a:ext cx="288032" cy="288032"/>
          </a:xfrm>
          <a:prstGeom prst="star5">
            <a:avLst/>
          </a:prstGeom>
          <a:solidFill>
            <a:srgbClr val="FFFF00"/>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9" name="8 Estrella de 5 puntas"/>
          <p:cNvSpPr/>
          <p:nvPr/>
        </p:nvSpPr>
        <p:spPr>
          <a:xfrm>
            <a:off x="4298900" y="3252731"/>
            <a:ext cx="288032" cy="288032"/>
          </a:xfrm>
          <a:prstGeom prst="star5">
            <a:avLst/>
          </a:prstGeom>
          <a:solidFill>
            <a:srgbClr val="FFFF00"/>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
        <p:nvSpPr>
          <p:cNvPr id="7" name="6 Rectángulo redondeado"/>
          <p:cNvSpPr/>
          <p:nvPr/>
        </p:nvSpPr>
        <p:spPr>
          <a:xfrm>
            <a:off x="332656" y="462772"/>
            <a:ext cx="2520280" cy="63416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pic>
        <p:nvPicPr>
          <p:cNvPr id="12" name="Picture 6" descr="Fichas, firmas, difusiones, apps para edits y más. #fanfiction #Fanfiction #amreading #books #wattpad"/>
          <p:cNvPicPr>
            <a:picLocks noChangeAspect="1" noChangeArrowheads="1"/>
          </p:cNvPicPr>
          <p:nvPr/>
        </p:nvPicPr>
        <p:blipFill rotWithShape="1">
          <a:blip r:embed="rId3">
            <a:extLst>
              <a:ext uri="{BEBA8EAE-BF5A-486C-A8C5-ECC9F3942E4B}">
                <a14:imgProps xmlns:a14="http://schemas.microsoft.com/office/drawing/2010/main">
                  <a14:imgLayer r:embed="rId4">
                    <a14:imgEffect>
                      <a14:backgroundRemoval t="0" b="100000" l="0" r="100000">
                        <a14:foregroundMark x1="9574" y1="6028" x2="11170" y2="27482"/>
                        <a14:foregroundMark x1="14716" y1="7447" x2="63652" y2="355"/>
                        <a14:foregroundMark x1="62057" y1="1596" x2="8156" y2="30674"/>
                        <a14:foregroundMark x1="3546" y1="4787" x2="7447" y2="44326"/>
                        <a14:foregroundMark x1="7801" y1="1596" x2="18794" y2="24291"/>
                        <a14:foregroundMark x1="1064" y1="1241" x2="1773" y2="44326"/>
                        <a14:foregroundMark x1="11702" y1="2128" x2="32979" y2="3369"/>
                        <a14:foregroundMark x1="39894" y1="7092" x2="10461" y2="25177"/>
                        <a14:foregroundMark x1="25355" y1="24645" x2="16135" y2="36879"/>
                        <a14:foregroundMark x1="32447" y1="20213" x2="32447" y2="20213"/>
                        <a14:foregroundMark x1="32624" y1="20213" x2="53723" y2="11525"/>
                        <a14:foregroundMark x1="64007" y1="1418" x2="62766" y2="6560"/>
                        <a14:foregroundMark x1="41844" y1="12411" x2="34929" y2="17730"/>
                        <a14:foregroundMark x1="18440" y1="31028" x2="7092" y2="46454"/>
                        <a14:foregroundMark x1="8511" y1="46986" x2="16667" y2="40780"/>
                        <a14:foregroundMark x1="93794" y1="69858" x2="88475" y2="96809"/>
                        <a14:foregroundMark x1="89716" y1="71986" x2="86170" y2="93085"/>
                        <a14:foregroundMark x1="96631" y1="64184" x2="92553" y2="84043"/>
                        <a14:foregroundMark x1="90957" y1="66489" x2="73227" y2="97695"/>
                        <a14:foregroundMark x1="71277" y1="86525" x2="66489" y2="99645"/>
                        <a14:foregroundMark x1="68794" y1="88475" x2="56560" y2="99823"/>
                        <a14:foregroundMark x1="61702" y1="89007" x2="54610" y2="97163"/>
                        <a14:foregroundMark x1="57624" y1="92908" x2="56383" y2="93794"/>
                        <a14:foregroundMark x1="62766" y1="87766" x2="68262" y2="85284"/>
                        <a14:foregroundMark x1="69858" y1="85284" x2="74645" y2="83511"/>
                        <a14:foregroundMark x1="87234" y1="82624" x2="82447" y2="99468"/>
                        <a14:foregroundMark x1="93794" y1="78723" x2="95745" y2="98404"/>
                        <a14:foregroundMark x1="97340" y1="72163" x2="97695" y2="93972"/>
                        <a14:backgroundMark x1="15780" y1="74291" x2="97163" y2="9574"/>
                        <a14:backgroundMark x1="86879" y1="22340" x2="42553" y2="73227"/>
                      </a14:backgroundRemoval>
                    </a14:imgEffect>
                  </a14:imgLayer>
                </a14:imgProps>
              </a:ext>
              <a:ext uri="{28A0092B-C50C-407E-A947-70E740481C1C}">
                <a14:useLocalDpi xmlns:a14="http://schemas.microsoft.com/office/drawing/2010/main" val="0"/>
              </a:ext>
            </a:extLst>
          </a:blip>
          <a:srcRect r="14894" b="36170"/>
          <a:stretch/>
        </p:blipFill>
        <p:spPr bwMode="auto">
          <a:xfrm>
            <a:off x="2367" y="0"/>
            <a:ext cx="2202497" cy="1651873"/>
          </a:xfrm>
          <a:prstGeom prst="rect">
            <a:avLst/>
          </a:prstGeom>
          <a:noFill/>
          <a:extLst>
            <a:ext uri="{909E8E84-426E-40DD-AFC4-6F175D3DCCD1}">
              <a14:hiddenFill xmlns:a14="http://schemas.microsoft.com/office/drawing/2010/main">
                <a:solidFill>
                  <a:srgbClr val="FFFFFF"/>
                </a:solidFill>
              </a14:hiddenFill>
            </a:ext>
          </a:extLst>
        </p:spPr>
      </p:pic>
      <p:sp>
        <p:nvSpPr>
          <p:cNvPr id="2" name="1 CuadroTexto"/>
          <p:cNvSpPr txBox="1"/>
          <p:nvPr/>
        </p:nvSpPr>
        <p:spPr>
          <a:xfrm>
            <a:off x="685292" y="6372200"/>
            <a:ext cx="5696036" cy="1384995"/>
          </a:xfrm>
          <a:prstGeom prst="rect">
            <a:avLst/>
          </a:prstGeom>
          <a:noFill/>
        </p:spPr>
        <p:txBody>
          <a:bodyPr wrap="square" rtlCol="0">
            <a:spAutoFit/>
          </a:bodyPr>
          <a:lstStyle/>
          <a:p>
            <a:pPr algn="ctr"/>
            <a:r>
              <a:rPr lang="es-MX" sz="1200" dirty="0" smtClean="0">
                <a:solidFill>
                  <a:prstClr val="black"/>
                </a:solidFill>
                <a:latin typeface="Century Gothic" pitchFamily="34" charset="0"/>
              </a:rPr>
              <a:t>El día de hoy reforzamos el aprendizaje: Conoce </a:t>
            </a:r>
            <a:r>
              <a:rPr lang="es-MX" sz="1200" dirty="0">
                <a:solidFill>
                  <a:prstClr val="black"/>
                </a:solidFill>
                <a:latin typeface="Century Gothic" pitchFamily="34" charset="0"/>
              </a:rPr>
              <a:t>medidas para evitar </a:t>
            </a:r>
            <a:r>
              <a:rPr lang="es-MX" sz="1200" dirty="0" smtClean="0">
                <a:solidFill>
                  <a:prstClr val="black"/>
                </a:solidFill>
                <a:latin typeface="Century Gothic" pitchFamily="34" charset="0"/>
              </a:rPr>
              <a:t>enfermedades. </a:t>
            </a:r>
            <a:r>
              <a:rPr lang="es-MX" sz="1200" dirty="0" smtClean="0">
                <a:solidFill>
                  <a:prstClr val="black"/>
                </a:solidFill>
                <a:latin typeface="Century Gothic" pitchFamily="34" charset="0"/>
              </a:rPr>
              <a:t>Para la actividad se contó un cuento sobre el lavado de dientes y después procedimos a </a:t>
            </a:r>
            <a:r>
              <a:rPr lang="es-MX" sz="1200" dirty="0" err="1" smtClean="0">
                <a:solidFill>
                  <a:prstClr val="black"/>
                </a:solidFill>
                <a:latin typeface="Century Gothic" pitchFamily="34" charset="0"/>
              </a:rPr>
              <a:t>prácticar</a:t>
            </a:r>
            <a:r>
              <a:rPr lang="es-MX" sz="1200" dirty="0" smtClean="0">
                <a:solidFill>
                  <a:prstClr val="black"/>
                </a:solidFill>
                <a:latin typeface="Century Gothic" pitchFamily="34" charset="0"/>
              </a:rPr>
              <a:t> la técnica correcta de cepillado. Mi desempeño fue regular, pues olvide enviar con anticipación el cuento para en caso de que se me fuera el internet la maestra titular pudiera continuar la clase. La evaluación se realizo mediante observación, cuestionamientos y una rúbrica</a:t>
            </a:r>
            <a:endParaRPr lang="es-MX" sz="1200" dirty="0" smtClean="0">
              <a:solidFill>
                <a:prstClr val="black"/>
              </a:solidFill>
              <a:latin typeface="Century Gothic" pitchFamily="34" charset="0"/>
            </a:endParaRPr>
          </a:p>
        </p:txBody>
      </p:sp>
      <p:sp>
        <p:nvSpPr>
          <p:cNvPr id="10" name="9 Estrella de 5 puntas"/>
          <p:cNvSpPr/>
          <p:nvPr/>
        </p:nvSpPr>
        <p:spPr>
          <a:xfrm>
            <a:off x="5473638" y="1363841"/>
            <a:ext cx="288032" cy="288032"/>
          </a:xfrm>
          <a:prstGeom prst="star5">
            <a:avLst/>
          </a:prstGeom>
          <a:solidFill>
            <a:srgbClr val="FFFF00"/>
          </a:solidFill>
          <a:ln>
            <a:solidFill>
              <a:srgbClr val="FF66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prstClr val="white"/>
              </a:solidFill>
            </a:endParaRPr>
          </a:p>
        </p:txBody>
      </p:sp>
    </p:spTree>
    <p:extLst>
      <p:ext uri="{BB962C8B-B14F-4D97-AF65-F5344CB8AC3E}">
        <p14:creationId xmlns:p14="http://schemas.microsoft.com/office/powerpoint/2010/main" val="397631939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467</TotalTime>
  <Words>86</Words>
  <Application>Microsoft Office PowerPoint</Application>
  <PresentationFormat>Presentación en pantalla (4:3)</PresentationFormat>
  <Paragraphs>5</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guadalupe quilantan rangel</dc:creator>
  <cp:lastModifiedBy>daniela guadalupe quilantan rangel</cp:lastModifiedBy>
  <cp:revision>36</cp:revision>
  <dcterms:created xsi:type="dcterms:W3CDTF">2021-05-05T00:59:04Z</dcterms:created>
  <dcterms:modified xsi:type="dcterms:W3CDTF">2021-06-05T03:17:10Z</dcterms:modified>
</cp:coreProperties>
</file>