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z Eugenia Valdés Rodríguez" initials="BEVR" lastIdx="3" clrIdx="0">
    <p:extLst>
      <p:ext uri="{19B8F6BF-5375-455C-9EA6-DF929625EA0E}">
        <p15:presenceInfo xmlns:p15="http://schemas.microsoft.com/office/powerpoint/2012/main" userId="4fb6de2f4e299f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43"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2T08:37:59.604" idx="1">
    <p:pos x="10" y="10"/>
    <p:text>Remember is WHAT not HOW ... do I look like?  Check the title of the unit.</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6-02T08:41:56.152" idx="2">
    <p:pos x="3219" y="2400"/>
    <p:text>cHECK THE SPELLING OF THESE WORDS.</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6-02T08:43:26.789" idx="3">
    <p:pos x="3728" y="3589"/>
    <p:text>Very beautiful work, especially when you talk about your daughter.  Good effort and complete task.  Check the words in yellow and the words in parentheses which are my suggestions to change. Remember that we express hobbies in ing (enjoy seeing her, having fun, running, going to the park..... etc.)  Your grade 30/35 8.6  Congratulations.</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52D947E8-27A5-477C-AACE-AE476FB34CF3}" type="datetimeFigureOut">
              <a:rPr lang="es-MX" smtClean="0"/>
              <a:t>02/06/2021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2E24CAC-9AD4-487C-81F1-22FD4000E748}" type="slidenum">
              <a:rPr lang="es-MX" smtClean="0"/>
              <a:t>‹Nº›</a:t>
            </a:fld>
            <a:endParaRPr lang="es-MX"/>
          </a:p>
        </p:txBody>
      </p:sp>
    </p:spTree>
    <p:extLst>
      <p:ext uri="{BB962C8B-B14F-4D97-AF65-F5344CB8AC3E}">
        <p14:creationId xmlns:p14="http://schemas.microsoft.com/office/powerpoint/2010/main" val="2910447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52D947E8-27A5-477C-AACE-AE476FB34CF3}" type="datetimeFigureOut">
              <a:rPr lang="es-MX" smtClean="0"/>
              <a:t>02/06/2021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2E24CAC-9AD4-487C-81F1-22FD4000E748}" type="slidenum">
              <a:rPr lang="es-MX" smtClean="0"/>
              <a:t>‹Nº›</a:t>
            </a:fld>
            <a:endParaRPr lang="es-MX"/>
          </a:p>
        </p:txBody>
      </p:sp>
    </p:spTree>
    <p:extLst>
      <p:ext uri="{BB962C8B-B14F-4D97-AF65-F5344CB8AC3E}">
        <p14:creationId xmlns:p14="http://schemas.microsoft.com/office/powerpoint/2010/main" val="76438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52D947E8-27A5-477C-AACE-AE476FB34CF3}" type="datetimeFigureOut">
              <a:rPr lang="es-MX" smtClean="0"/>
              <a:t>02/06/2021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2E24CAC-9AD4-487C-81F1-22FD4000E748}" type="slidenum">
              <a:rPr lang="es-MX" smtClean="0"/>
              <a:t>‹Nº›</a:t>
            </a:fld>
            <a:endParaRPr lang="es-MX"/>
          </a:p>
        </p:txBody>
      </p:sp>
    </p:spTree>
    <p:extLst>
      <p:ext uri="{BB962C8B-B14F-4D97-AF65-F5344CB8AC3E}">
        <p14:creationId xmlns:p14="http://schemas.microsoft.com/office/powerpoint/2010/main" val="71724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52D947E8-27A5-477C-AACE-AE476FB34CF3}" type="datetimeFigureOut">
              <a:rPr lang="es-MX" smtClean="0"/>
              <a:t>02/06/2021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2E24CAC-9AD4-487C-81F1-22FD4000E748}" type="slidenum">
              <a:rPr lang="es-MX" smtClean="0"/>
              <a:t>‹Nº›</a:t>
            </a:fld>
            <a:endParaRPr lang="es-MX"/>
          </a:p>
        </p:txBody>
      </p:sp>
    </p:spTree>
    <p:extLst>
      <p:ext uri="{BB962C8B-B14F-4D97-AF65-F5344CB8AC3E}">
        <p14:creationId xmlns:p14="http://schemas.microsoft.com/office/powerpoint/2010/main" val="2293295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2D947E8-27A5-477C-AACE-AE476FB34CF3}" type="datetimeFigureOut">
              <a:rPr lang="es-MX" smtClean="0"/>
              <a:t>02/06/2021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2E24CAC-9AD4-487C-81F1-22FD4000E748}" type="slidenum">
              <a:rPr lang="es-MX" smtClean="0"/>
              <a:t>‹Nº›</a:t>
            </a:fld>
            <a:endParaRPr lang="es-MX"/>
          </a:p>
        </p:txBody>
      </p:sp>
    </p:spTree>
    <p:extLst>
      <p:ext uri="{BB962C8B-B14F-4D97-AF65-F5344CB8AC3E}">
        <p14:creationId xmlns:p14="http://schemas.microsoft.com/office/powerpoint/2010/main" val="2595638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52D947E8-27A5-477C-AACE-AE476FB34CF3}" type="datetimeFigureOut">
              <a:rPr lang="es-MX" smtClean="0"/>
              <a:t>02/06/2021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82E24CAC-9AD4-487C-81F1-22FD4000E748}" type="slidenum">
              <a:rPr lang="es-MX" smtClean="0"/>
              <a:t>‹Nº›</a:t>
            </a:fld>
            <a:endParaRPr lang="es-MX"/>
          </a:p>
        </p:txBody>
      </p:sp>
    </p:spTree>
    <p:extLst>
      <p:ext uri="{BB962C8B-B14F-4D97-AF65-F5344CB8AC3E}">
        <p14:creationId xmlns:p14="http://schemas.microsoft.com/office/powerpoint/2010/main" val="330623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52D947E8-27A5-477C-AACE-AE476FB34CF3}" type="datetimeFigureOut">
              <a:rPr lang="es-MX" smtClean="0"/>
              <a:t>02/06/2021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82E24CAC-9AD4-487C-81F1-22FD4000E748}" type="slidenum">
              <a:rPr lang="es-MX" smtClean="0"/>
              <a:t>‹Nº›</a:t>
            </a:fld>
            <a:endParaRPr lang="es-MX"/>
          </a:p>
        </p:txBody>
      </p:sp>
    </p:spTree>
    <p:extLst>
      <p:ext uri="{BB962C8B-B14F-4D97-AF65-F5344CB8AC3E}">
        <p14:creationId xmlns:p14="http://schemas.microsoft.com/office/powerpoint/2010/main" val="3332690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52D947E8-27A5-477C-AACE-AE476FB34CF3}" type="datetimeFigureOut">
              <a:rPr lang="es-MX" smtClean="0"/>
              <a:t>02/06/2021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82E24CAC-9AD4-487C-81F1-22FD4000E748}" type="slidenum">
              <a:rPr lang="es-MX" smtClean="0"/>
              <a:t>‹Nº›</a:t>
            </a:fld>
            <a:endParaRPr lang="es-MX"/>
          </a:p>
        </p:txBody>
      </p:sp>
    </p:spTree>
    <p:extLst>
      <p:ext uri="{BB962C8B-B14F-4D97-AF65-F5344CB8AC3E}">
        <p14:creationId xmlns:p14="http://schemas.microsoft.com/office/powerpoint/2010/main" val="299372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2D947E8-27A5-477C-AACE-AE476FB34CF3}" type="datetimeFigureOut">
              <a:rPr lang="es-MX" smtClean="0"/>
              <a:t>02/06/2021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82E24CAC-9AD4-487C-81F1-22FD4000E748}" type="slidenum">
              <a:rPr lang="es-MX" smtClean="0"/>
              <a:t>‹Nº›</a:t>
            </a:fld>
            <a:endParaRPr lang="es-MX"/>
          </a:p>
        </p:txBody>
      </p:sp>
    </p:spTree>
    <p:extLst>
      <p:ext uri="{BB962C8B-B14F-4D97-AF65-F5344CB8AC3E}">
        <p14:creationId xmlns:p14="http://schemas.microsoft.com/office/powerpoint/2010/main" val="410368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2D947E8-27A5-477C-AACE-AE476FB34CF3}" type="datetimeFigureOut">
              <a:rPr lang="es-MX" smtClean="0"/>
              <a:t>02/06/2021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82E24CAC-9AD4-487C-81F1-22FD4000E748}" type="slidenum">
              <a:rPr lang="es-MX" smtClean="0"/>
              <a:t>‹Nº›</a:t>
            </a:fld>
            <a:endParaRPr lang="es-MX"/>
          </a:p>
        </p:txBody>
      </p:sp>
    </p:spTree>
    <p:extLst>
      <p:ext uri="{BB962C8B-B14F-4D97-AF65-F5344CB8AC3E}">
        <p14:creationId xmlns:p14="http://schemas.microsoft.com/office/powerpoint/2010/main" val="2863565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2D947E8-27A5-477C-AACE-AE476FB34CF3}" type="datetimeFigureOut">
              <a:rPr lang="es-MX" smtClean="0"/>
              <a:t>02/06/2021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82E24CAC-9AD4-487C-81F1-22FD4000E748}" type="slidenum">
              <a:rPr lang="es-MX" smtClean="0"/>
              <a:t>‹Nº›</a:t>
            </a:fld>
            <a:endParaRPr lang="es-MX"/>
          </a:p>
        </p:txBody>
      </p:sp>
    </p:spTree>
    <p:extLst>
      <p:ext uri="{BB962C8B-B14F-4D97-AF65-F5344CB8AC3E}">
        <p14:creationId xmlns:p14="http://schemas.microsoft.com/office/powerpoint/2010/main" val="177887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947E8-27A5-477C-AACE-AE476FB34CF3}" type="datetimeFigureOut">
              <a:rPr lang="es-MX" smtClean="0"/>
              <a:t>02/06/2021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24CAC-9AD4-487C-81F1-22FD4000E748}" type="slidenum">
              <a:rPr lang="es-MX" smtClean="0"/>
              <a:t>‹Nº›</a:t>
            </a:fld>
            <a:endParaRPr lang="es-MX"/>
          </a:p>
        </p:txBody>
      </p:sp>
    </p:spTree>
    <p:extLst>
      <p:ext uri="{BB962C8B-B14F-4D97-AF65-F5344CB8AC3E}">
        <p14:creationId xmlns:p14="http://schemas.microsoft.com/office/powerpoint/2010/main" val="2628299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oca.ro/12Pzt1yVVfjs"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s://i.pinimg.com/564x/a0/a6/3a/a0a63aecd5ff251251a4a29fdeef4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5"/>
            <a:ext cx="59566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i.pinimg.com/564x/a0/a6/3a/a0a63aecd5ff251251a4a29fdeef4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661" y="-10910"/>
            <a:ext cx="6235339" cy="686345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1776549" y="287383"/>
            <a:ext cx="8477793" cy="6328977"/>
          </a:xfrm>
          <a:prstGeom prst="rect">
            <a:avLst/>
          </a:prstGeom>
        </p:spPr>
        <p:txBody>
          <a:bodyPr wrap="square">
            <a:spAutoFit/>
          </a:bodyPr>
          <a:lstStyle/>
          <a:p>
            <a:pPr algn="ctr">
              <a:lnSpc>
                <a:spcPct val="107000"/>
              </a:lnSpc>
              <a:spcAft>
                <a:spcPts val="800"/>
              </a:spcAft>
            </a:pPr>
            <a:r>
              <a:rPr lang="es-MX" sz="2400" dirty="0">
                <a:latin typeface="Cooper Black" panose="0208090404030B020404" pitchFamily="18" charset="0"/>
                <a:ea typeface="Calibri" panose="020F0502020204030204" pitchFamily="34" charset="0"/>
                <a:cs typeface="Times New Roman" panose="02020603050405020304" pitchFamily="18" charset="0"/>
              </a:rPr>
              <a:t>Escuela Normal de Educación Preescolar</a:t>
            </a:r>
          </a:p>
          <a:p>
            <a:pPr algn="ctr">
              <a:lnSpc>
                <a:spcPct val="107000"/>
              </a:lnSpc>
              <a:spcAft>
                <a:spcPts val="800"/>
              </a:spcAft>
            </a:pPr>
            <a:r>
              <a:rPr lang="es-MX" sz="2000" dirty="0">
                <a:effectLst/>
                <a:latin typeface="Cooper Black" panose="0208090404030B020404" pitchFamily="18" charset="0"/>
                <a:ea typeface="Calibri" panose="020F0502020204030204" pitchFamily="34" charset="0"/>
                <a:cs typeface="Times New Roman" panose="02020603050405020304" pitchFamily="18" charset="0"/>
              </a:rPr>
              <a:t>Licenciatura en Educación Preescolar.</a:t>
            </a:r>
          </a:p>
          <a:p>
            <a:pPr algn="ctr">
              <a:lnSpc>
                <a:spcPct val="107000"/>
              </a:lnSpc>
              <a:spcAft>
                <a:spcPts val="800"/>
              </a:spcAft>
            </a:pPr>
            <a:r>
              <a:rPr lang="es-MX" sz="2000" dirty="0">
                <a:latin typeface="Calibri" panose="020F0502020204030204" pitchFamily="34" charset="0"/>
                <a:ea typeface="Calibri" panose="020F0502020204030204" pitchFamily="34" charset="0"/>
                <a:cs typeface="Times New Roman" panose="02020603050405020304" pitchFamily="18" charset="0"/>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2400" dirty="0">
                <a:latin typeface="Clarendon BT" panose="02040704040505020204" pitchFamily="18" charset="0"/>
                <a:ea typeface="Calibri" panose="020F0502020204030204" pitchFamily="34" charset="0"/>
                <a:cs typeface="Times New Roman" panose="02020603050405020304" pitchFamily="18" charset="0"/>
              </a:rPr>
              <a:t>Project: WHAT DO I LOOK LIKE?</a:t>
            </a:r>
          </a:p>
          <a:p>
            <a:pPr algn="ctr">
              <a:lnSpc>
                <a:spcPct val="107000"/>
              </a:lnSpc>
              <a:spcAft>
                <a:spcPts val="800"/>
              </a:spcAft>
            </a:pPr>
            <a:r>
              <a:rPr lang="es-MX" sz="2400" dirty="0">
                <a:latin typeface="Clarendon BT" panose="02040704040505020204" pitchFamily="18" charset="0"/>
                <a:ea typeface="Calibri" panose="020F0502020204030204" pitchFamily="34" charset="0"/>
                <a:cs typeface="Times New Roman" panose="02020603050405020304" pitchFamily="18" charset="0"/>
              </a:rPr>
              <a:t>UNIT 9 WHAT DOES SHE LOOK LIKE?</a:t>
            </a:r>
            <a:endParaRPr lang="es-MX" sz="2400" dirty="0">
              <a:effectLst/>
              <a:latin typeface="Clarendon BT" panose="0204070404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MX" sz="2400" dirty="0">
                <a:latin typeface="Clarendon BT" panose="02040704040505020204" pitchFamily="18" charset="0"/>
                <a:ea typeface="Calibri" panose="020F0502020204030204" pitchFamily="34" charset="0"/>
                <a:cs typeface="Times New Roman" panose="02020603050405020304" pitchFamily="18" charset="0"/>
              </a:rPr>
              <a:t> </a:t>
            </a:r>
            <a:r>
              <a:rPr lang="es-MX" sz="2400" dirty="0">
                <a:latin typeface="Clarendon BT" panose="02040704040505020204" pitchFamily="18" charset="0"/>
                <a:ea typeface="Calibri" panose="020F0502020204030204" pitchFamily="34" charset="0"/>
                <a:cs typeface="Times New Roman" panose="02020603050405020304" pitchFamily="18" charset="0"/>
                <a:hlinkClick r:id="rId3"/>
              </a:rPr>
              <a:t>https://voca.ro/12Pzt1yVVfjs</a:t>
            </a:r>
            <a:endParaRPr lang="es-MX" sz="2400" dirty="0">
              <a:effectLst/>
              <a:latin typeface="Clarendon BT" panose="0204070404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MX" sz="2400" dirty="0" err="1">
                <a:latin typeface="Clarendon BT" panose="02040704040505020204" pitchFamily="18" charset="0"/>
                <a:ea typeface="Calibri" panose="020F0502020204030204" pitchFamily="34" charset="0"/>
                <a:cs typeface="Times New Roman" panose="02020603050405020304" pitchFamily="18" charset="0"/>
              </a:rPr>
              <a:t>Teacher</a:t>
            </a:r>
            <a:r>
              <a:rPr lang="es-MX" sz="2400" dirty="0">
                <a:latin typeface="Clarendon BT" panose="02040704040505020204" pitchFamily="18" charset="0"/>
                <a:ea typeface="Calibri" panose="020F0502020204030204" pitchFamily="34" charset="0"/>
                <a:cs typeface="Times New Roman" panose="02020603050405020304" pitchFamily="18" charset="0"/>
              </a:rPr>
              <a:t>: Beatriz Eugenia Valdés Rodríguez</a:t>
            </a:r>
            <a:endParaRPr lang="es-MX" sz="2400" dirty="0">
              <a:effectLst/>
              <a:latin typeface="Clarendon BT" panose="0204070404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MX" sz="2400" dirty="0">
                <a:latin typeface="Clarendon BT" panose="02040704040505020204" pitchFamily="18" charset="0"/>
                <a:ea typeface="Calibri" panose="020F0502020204030204" pitchFamily="34" charset="0"/>
                <a:cs typeface="Times New Roman" panose="02020603050405020304" pitchFamily="18" charset="0"/>
              </a:rPr>
              <a:t> </a:t>
            </a:r>
            <a:endParaRPr lang="es-MX" sz="2400" dirty="0">
              <a:effectLst/>
              <a:latin typeface="Clarendon BT" panose="0204070404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MX" sz="2400" dirty="0" err="1">
                <a:latin typeface="Clarendon BT" panose="02040704040505020204" pitchFamily="18" charset="0"/>
                <a:ea typeface="Calibri" panose="020F0502020204030204" pitchFamily="34" charset="0"/>
                <a:cs typeface="Times New Roman" panose="02020603050405020304" pitchFamily="18" charset="0"/>
              </a:rPr>
              <a:t>Subject</a:t>
            </a:r>
            <a:r>
              <a:rPr lang="es-MX" sz="2400" dirty="0">
                <a:latin typeface="Clarendon BT" panose="02040704040505020204" pitchFamily="18" charset="0"/>
                <a:ea typeface="Calibri" panose="020F0502020204030204" pitchFamily="34" charset="0"/>
                <a:cs typeface="Times New Roman" panose="02020603050405020304" pitchFamily="18" charset="0"/>
              </a:rPr>
              <a:t>: English A2.1 4</a:t>
            </a:r>
            <a:endParaRPr lang="es-MX" sz="2400" dirty="0">
              <a:effectLst/>
              <a:latin typeface="Clarendon BT" panose="0204070404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MX" sz="2400" dirty="0">
                <a:latin typeface="Clarendon BT" panose="02040704040505020204" pitchFamily="18" charset="0"/>
                <a:ea typeface="Calibri" panose="020F0502020204030204" pitchFamily="34" charset="0"/>
                <a:cs typeface="Times New Roman" panose="02020603050405020304" pitchFamily="18" charset="0"/>
              </a:rPr>
              <a:t> </a:t>
            </a:r>
            <a:endParaRPr lang="es-MX" sz="2400" dirty="0">
              <a:effectLst/>
              <a:latin typeface="Clarendon BT" panose="0204070404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MX" sz="2400" dirty="0" err="1">
                <a:latin typeface="Clarendon BT" panose="02040704040505020204" pitchFamily="18" charset="0"/>
                <a:ea typeface="Calibri" panose="020F0502020204030204" pitchFamily="34" charset="0"/>
                <a:cs typeface="Times New Roman" panose="02020603050405020304" pitchFamily="18" charset="0"/>
              </a:rPr>
              <a:t>Student</a:t>
            </a:r>
            <a:r>
              <a:rPr lang="es-MX" sz="2400" dirty="0">
                <a:latin typeface="Clarendon BT" panose="02040704040505020204" pitchFamily="18" charset="0"/>
                <a:ea typeface="Calibri" panose="020F0502020204030204" pitchFamily="34" charset="0"/>
                <a:cs typeface="Times New Roman" panose="02020603050405020304" pitchFamily="18" charset="0"/>
              </a:rPr>
              <a:t>: Evelin Medina Ramírez</a:t>
            </a:r>
            <a:endParaRPr lang="es-MX" sz="2400" dirty="0">
              <a:effectLst/>
              <a:latin typeface="Clarendon BT" panose="0204070404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MX" sz="2400" dirty="0">
                <a:latin typeface="Clarendon BT" panose="02040704040505020204" pitchFamily="18" charset="0"/>
                <a:ea typeface="Calibri" panose="020F0502020204030204" pitchFamily="34" charset="0"/>
                <a:cs typeface="Times New Roman" panose="02020603050405020304" pitchFamily="18" charset="0"/>
              </a:rPr>
              <a:t> </a:t>
            </a:r>
            <a:endParaRPr lang="es-MX" sz="2400" dirty="0">
              <a:effectLst/>
              <a:latin typeface="Clarendon BT" panose="0204070404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MX" sz="2400" dirty="0">
                <a:latin typeface="Clarendon BT" panose="02040704040505020204" pitchFamily="18" charset="0"/>
                <a:ea typeface="Calibri" panose="020F0502020204030204" pitchFamily="34" charset="0"/>
                <a:cs typeface="Times New Roman" panose="02020603050405020304" pitchFamily="18" charset="0"/>
              </a:rPr>
              <a:t>Friday </a:t>
            </a:r>
            <a:r>
              <a:rPr lang="es-MX" sz="2400" dirty="0" err="1">
                <a:latin typeface="Clarendon BT" panose="02040704040505020204" pitchFamily="18" charset="0"/>
                <a:ea typeface="Calibri" panose="020F0502020204030204" pitchFamily="34" charset="0"/>
                <a:cs typeface="Times New Roman" panose="02020603050405020304" pitchFamily="18" charset="0"/>
              </a:rPr>
              <a:t>May</a:t>
            </a:r>
            <a:r>
              <a:rPr lang="es-MX" sz="2400" dirty="0">
                <a:latin typeface="Clarendon BT" panose="02040704040505020204" pitchFamily="18" charset="0"/>
                <a:ea typeface="Calibri" panose="020F0502020204030204" pitchFamily="34" charset="0"/>
                <a:cs typeface="Times New Roman" panose="02020603050405020304" pitchFamily="18" charset="0"/>
              </a:rPr>
              <a:t> 21st 2021</a:t>
            </a:r>
            <a:endParaRPr lang="es-MX" sz="2400" dirty="0">
              <a:effectLst/>
              <a:latin typeface="Clarendon BT" panose="02040704040505020204" pitchFamily="18" charset="0"/>
              <a:ea typeface="Calibri" panose="020F0502020204030204" pitchFamily="34" charset="0"/>
              <a:cs typeface="Times New Roman" panose="02020603050405020304" pitchFamily="18" charset="0"/>
            </a:endParaRPr>
          </a:p>
        </p:txBody>
      </p:sp>
      <p:pic>
        <p:nvPicPr>
          <p:cNvPr id="11" name="Imagen 10" descr="Escuela Normal de Educación Preescolar – Desarrollo de competencias  linguisticas"/>
          <p:cNvPicPr/>
          <p:nvPr/>
        </p:nvPicPr>
        <p:blipFill>
          <a:blip r:embed="rId4">
            <a:extLst>
              <a:ext uri="{28A0092B-C50C-407E-A947-70E740481C1C}">
                <a14:useLocalDpi xmlns:a14="http://schemas.microsoft.com/office/drawing/2010/main" val="0"/>
              </a:ext>
            </a:extLst>
          </a:blip>
          <a:srcRect/>
          <a:stretch>
            <a:fillRect/>
          </a:stretch>
        </p:blipFill>
        <p:spPr bwMode="auto">
          <a:xfrm>
            <a:off x="0" y="287383"/>
            <a:ext cx="2825251" cy="1998617"/>
          </a:xfrm>
          <a:prstGeom prst="rect">
            <a:avLst/>
          </a:prstGeom>
          <a:noFill/>
          <a:ln>
            <a:noFill/>
          </a:ln>
        </p:spPr>
      </p:pic>
    </p:spTree>
    <p:extLst>
      <p:ext uri="{BB962C8B-B14F-4D97-AF65-F5344CB8AC3E}">
        <p14:creationId xmlns:p14="http://schemas.microsoft.com/office/powerpoint/2010/main" val="2210877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s://i.pinimg.com/564x/a0/a6/3a/a0a63aecd5ff251251a4a29fdeef4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566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i.pinimg.com/564x/a0/a6/3a/a0a63aecd5ff251251a4a29fdeef4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661" y="-5455"/>
            <a:ext cx="6235339" cy="686345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374465" y="2179150"/>
            <a:ext cx="5582196" cy="4154984"/>
          </a:xfrm>
          <a:prstGeom prst="rect">
            <a:avLst/>
          </a:prstGeom>
          <a:noFill/>
        </p:spPr>
        <p:txBody>
          <a:bodyPr wrap="square" rtlCol="0">
            <a:spAutoFit/>
          </a:bodyPr>
          <a:lstStyle/>
          <a:p>
            <a:pPr algn="just"/>
            <a:r>
              <a:rPr lang="es-MX" sz="2200" dirty="0" err="1">
                <a:latin typeface="Futura Bk BT" panose="020B0502020204020303" pitchFamily="34" charset="0"/>
              </a:rPr>
              <a:t>Hello</a:t>
            </a:r>
            <a:r>
              <a:rPr lang="es-MX" sz="2200" dirty="0">
                <a:latin typeface="Futura Bk BT" panose="020B0502020204020303" pitchFamily="34" charset="0"/>
              </a:rPr>
              <a:t>! </a:t>
            </a:r>
            <a:r>
              <a:rPr lang="es-MX" sz="2200" dirty="0" err="1">
                <a:latin typeface="Futura Bk BT" panose="020B0502020204020303" pitchFamily="34" charset="0"/>
              </a:rPr>
              <a:t>My</a:t>
            </a:r>
            <a:r>
              <a:rPr lang="es-MX" sz="2200" dirty="0">
                <a:latin typeface="Futura Bk BT" panose="020B0502020204020303" pitchFamily="34" charset="0"/>
              </a:rPr>
              <a:t> </a:t>
            </a:r>
            <a:r>
              <a:rPr lang="es-MX" sz="2200" dirty="0" err="1">
                <a:latin typeface="Futura Bk BT" panose="020B0502020204020303" pitchFamily="34" charset="0"/>
              </a:rPr>
              <a:t>name</a:t>
            </a:r>
            <a:r>
              <a:rPr lang="es-MX" sz="2200" dirty="0">
                <a:latin typeface="Futura Bk BT" panose="020B0502020204020303" pitchFamily="34" charset="0"/>
              </a:rPr>
              <a:t> </a:t>
            </a:r>
            <a:r>
              <a:rPr lang="es-MX" sz="2200" dirty="0" err="1">
                <a:latin typeface="Futura Bk BT" panose="020B0502020204020303" pitchFamily="34" charset="0"/>
              </a:rPr>
              <a:t>is</a:t>
            </a:r>
            <a:r>
              <a:rPr lang="es-MX" sz="2200" dirty="0">
                <a:latin typeface="Futura Bk BT" panose="020B0502020204020303" pitchFamily="34" charset="0"/>
              </a:rPr>
              <a:t> Evelin </a:t>
            </a:r>
            <a:r>
              <a:rPr lang="es-MX" sz="2200" dirty="0" err="1">
                <a:latin typeface="Futura Bk BT" panose="020B0502020204020303" pitchFamily="34" charset="0"/>
              </a:rPr>
              <a:t>I’m</a:t>
            </a:r>
            <a:r>
              <a:rPr lang="es-MX" sz="2200" dirty="0">
                <a:latin typeface="Futura Bk BT" panose="020B0502020204020303" pitchFamily="34" charset="0"/>
              </a:rPr>
              <a:t> 24 </a:t>
            </a:r>
            <a:r>
              <a:rPr lang="es-MX" sz="2200" dirty="0" err="1">
                <a:latin typeface="Futura Bk BT" panose="020B0502020204020303" pitchFamily="34" charset="0"/>
              </a:rPr>
              <a:t>years</a:t>
            </a:r>
            <a:r>
              <a:rPr lang="es-MX" sz="2200" dirty="0">
                <a:latin typeface="Futura Bk BT" panose="020B0502020204020303" pitchFamily="34" charset="0"/>
              </a:rPr>
              <a:t> </a:t>
            </a:r>
            <a:r>
              <a:rPr lang="es-MX" sz="2200" dirty="0" err="1">
                <a:latin typeface="Futura Bk BT" panose="020B0502020204020303" pitchFamily="34" charset="0"/>
              </a:rPr>
              <a:t>old</a:t>
            </a:r>
            <a:r>
              <a:rPr lang="es-MX" sz="2200" dirty="0">
                <a:latin typeface="Futura Bk BT" panose="020B0502020204020303" pitchFamily="34" charset="0"/>
              </a:rPr>
              <a:t>, </a:t>
            </a:r>
            <a:r>
              <a:rPr lang="es-MX" sz="2200" dirty="0" err="1">
                <a:latin typeface="Futura Bk BT" panose="020B0502020204020303" pitchFamily="34" charset="0"/>
              </a:rPr>
              <a:t>I´m</a:t>
            </a:r>
            <a:r>
              <a:rPr lang="es-MX" sz="2200" dirty="0">
                <a:latin typeface="Futura Bk BT" panose="020B0502020204020303" pitchFamily="34" charset="0"/>
              </a:rPr>
              <a:t> </a:t>
            </a:r>
            <a:r>
              <a:rPr lang="es-MX" sz="2200" dirty="0" err="1">
                <a:latin typeface="Futura Bk BT" panose="020B0502020204020303" pitchFamily="34" charset="0"/>
              </a:rPr>
              <a:t>going</a:t>
            </a:r>
            <a:r>
              <a:rPr lang="es-MX" sz="2200" dirty="0">
                <a:latin typeface="Futura Bk BT" panose="020B0502020204020303" pitchFamily="34" charset="0"/>
              </a:rPr>
              <a:t> to describe </a:t>
            </a:r>
            <a:r>
              <a:rPr lang="es-MX" sz="2200" dirty="0" err="1">
                <a:latin typeface="Futura Bk BT" panose="020B0502020204020303" pitchFamily="34" charset="0"/>
              </a:rPr>
              <a:t>you</a:t>
            </a:r>
            <a:r>
              <a:rPr lang="es-MX" sz="2200" dirty="0">
                <a:latin typeface="Futura Bk BT" panose="020B0502020204020303" pitchFamily="34" charset="0"/>
              </a:rPr>
              <a:t> </a:t>
            </a:r>
            <a:r>
              <a:rPr lang="es-MX" sz="2200" dirty="0" err="1">
                <a:latin typeface="Futura Bk BT" panose="020B0502020204020303" pitchFamily="34" charset="0"/>
              </a:rPr>
              <a:t>how</a:t>
            </a:r>
            <a:r>
              <a:rPr lang="es-MX" sz="2200" dirty="0">
                <a:latin typeface="Futura Bk BT" panose="020B0502020204020303" pitchFamily="34" charset="0"/>
              </a:rPr>
              <a:t> I look </a:t>
            </a:r>
            <a:r>
              <a:rPr lang="es-MX" sz="2200" dirty="0" err="1">
                <a:latin typeface="Futura Bk BT" panose="020B0502020204020303" pitchFamily="34" charset="0"/>
              </a:rPr>
              <a:t>like</a:t>
            </a:r>
            <a:r>
              <a:rPr lang="es-MX" sz="2200" dirty="0">
                <a:latin typeface="Futura Bk BT" panose="020B0502020204020303" pitchFamily="34" charset="0"/>
              </a:rPr>
              <a:t>.. So I am </a:t>
            </a:r>
            <a:r>
              <a:rPr lang="es-MX" sz="2200" dirty="0" err="1">
                <a:latin typeface="Futura Bk BT" panose="020B0502020204020303" pitchFamily="34" charset="0"/>
              </a:rPr>
              <a:t>medium</a:t>
            </a:r>
            <a:r>
              <a:rPr lang="es-MX" sz="2200" dirty="0">
                <a:latin typeface="Futura Bk BT" panose="020B0502020204020303" pitchFamily="34" charset="0"/>
              </a:rPr>
              <a:t> </a:t>
            </a:r>
            <a:r>
              <a:rPr lang="es-MX" sz="2200" dirty="0" err="1">
                <a:latin typeface="Futura Bk BT" panose="020B0502020204020303" pitchFamily="34" charset="0"/>
              </a:rPr>
              <a:t>build</a:t>
            </a:r>
            <a:r>
              <a:rPr lang="es-MX" sz="2200" dirty="0">
                <a:latin typeface="Futura Bk BT" panose="020B0502020204020303" pitchFamily="34" charset="0"/>
              </a:rPr>
              <a:t> and </a:t>
            </a:r>
            <a:r>
              <a:rPr lang="es-MX" sz="2200" dirty="0" err="1">
                <a:latin typeface="Futura Bk BT" panose="020B0502020204020303" pitchFamily="34" charset="0"/>
              </a:rPr>
              <a:t>tall</a:t>
            </a:r>
            <a:r>
              <a:rPr lang="es-MX" sz="2200" dirty="0">
                <a:latin typeface="Futura Bk BT" panose="020B0502020204020303" pitchFamily="34" charset="0"/>
              </a:rPr>
              <a:t>, </a:t>
            </a:r>
            <a:r>
              <a:rPr lang="es-MX" sz="2200" dirty="0" err="1">
                <a:latin typeface="Futura Bk BT" panose="020B0502020204020303" pitchFamily="34" charset="0"/>
              </a:rPr>
              <a:t>my</a:t>
            </a:r>
            <a:r>
              <a:rPr lang="es-MX" sz="2200" dirty="0">
                <a:latin typeface="Futura Bk BT" panose="020B0502020204020303" pitchFamily="34" charset="0"/>
              </a:rPr>
              <a:t> </a:t>
            </a:r>
            <a:r>
              <a:rPr lang="es-MX" sz="2200" dirty="0" err="1">
                <a:latin typeface="Futura Bk BT" panose="020B0502020204020303" pitchFamily="34" charset="0"/>
              </a:rPr>
              <a:t>face</a:t>
            </a:r>
            <a:r>
              <a:rPr lang="es-MX" sz="2200" dirty="0">
                <a:latin typeface="Futura Bk BT" panose="020B0502020204020303" pitchFamily="34" charset="0"/>
              </a:rPr>
              <a:t> has a </a:t>
            </a:r>
            <a:r>
              <a:rPr lang="es-MX" sz="2200" dirty="0" err="1">
                <a:latin typeface="Futura Bk BT" panose="020B0502020204020303" pitchFamily="34" charset="0"/>
              </a:rPr>
              <a:t>square</a:t>
            </a:r>
            <a:r>
              <a:rPr lang="es-MX" sz="2200" dirty="0">
                <a:latin typeface="Futura Bk BT" panose="020B0502020204020303" pitchFamily="34" charset="0"/>
              </a:rPr>
              <a:t> </a:t>
            </a:r>
            <a:r>
              <a:rPr lang="es-MX" sz="2200" dirty="0" err="1">
                <a:latin typeface="Futura Bk BT" panose="020B0502020204020303" pitchFamily="34" charset="0"/>
              </a:rPr>
              <a:t>shape</a:t>
            </a:r>
            <a:r>
              <a:rPr lang="es-MX" sz="2200" dirty="0">
                <a:latin typeface="Futura Bk BT" panose="020B0502020204020303" pitchFamily="34" charset="0"/>
              </a:rPr>
              <a:t>, I </a:t>
            </a:r>
            <a:r>
              <a:rPr lang="es-MX" sz="2200" dirty="0" err="1">
                <a:latin typeface="Futura Bk BT" panose="020B0502020204020303" pitchFamily="34" charset="0"/>
              </a:rPr>
              <a:t>have</a:t>
            </a:r>
            <a:r>
              <a:rPr lang="es-MX" sz="2200" dirty="0">
                <a:latin typeface="Futura Bk BT" panose="020B0502020204020303" pitchFamily="34" charset="0"/>
              </a:rPr>
              <a:t> </a:t>
            </a:r>
            <a:r>
              <a:rPr lang="es-MX" sz="2200" dirty="0" err="1">
                <a:latin typeface="Futura Bk BT" panose="020B0502020204020303" pitchFamily="34" charset="0"/>
              </a:rPr>
              <a:t>small</a:t>
            </a:r>
            <a:r>
              <a:rPr lang="es-MX" sz="2200" dirty="0">
                <a:latin typeface="Futura Bk BT" panose="020B0502020204020303" pitchFamily="34" charset="0"/>
              </a:rPr>
              <a:t> and Brown </a:t>
            </a:r>
            <a:r>
              <a:rPr lang="es-MX" sz="2200" dirty="0" err="1">
                <a:latin typeface="Futura Bk BT" panose="020B0502020204020303" pitchFamily="34" charset="0"/>
              </a:rPr>
              <a:t>eyes</a:t>
            </a:r>
            <a:r>
              <a:rPr lang="es-MX" sz="2200" dirty="0">
                <a:latin typeface="Futura Bk BT" panose="020B0502020204020303" pitchFamily="34" charset="0"/>
              </a:rPr>
              <a:t> and </a:t>
            </a:r>
            <a:r>
              <a:rPr lang="es-MX" sz="2200" dirty="0" err="1">
                <a:latin typeface="Futura Bk BT" panose="020B0502020204020303" pitchFamily="34" charset="0"/>
              </a:rPr>
              <a:t>they</a:t>
            </a:r>
            <a:r>
              <a:rPr lang="es-MX" sz="2200" dirty="0">
                <a:latin typeface="Futura Bk BT" panose="020B0502020204020303" pitchFamily="34" charset="0"/>
              </a:rPr>
              <a:t> </a:t>
            </a:r>
            <a:r>
              <a:rPr lang="es-MX" sz="2200" dirty="0" err="1">
                <a:latin typeface="Futura Bk BT" panose="020B0502020204020303" pitchFamily="34" charset="0"/>
              </a:rPr>
              <a:t>have</a:t>
            </a:r>
            <a:r>
              <a:rPr lang="es-MX" sz="2200" dirty="0">
                <a:latin typeface="Futura Bk BT" panose="020B0502020204020303" pitchFamily="34" charset="0"/>
              </a:rPr>
              <a:t> a </a:t>
            </a:r>
            <a:r>
              <a:rPr lang="es-MX" sz="2200" dirty="0" err="1">
                <a:latin typeface="Futura Bk BT" panose="020B0502020204020303" pitchFamily="34" charset="0"/>
              </a:rPr>
              <a:t>wide</a:t>
            </a:r>
            <a:r>
              <a:rPr lang="es-MX" sz="2200" dirty="0">
                <a:latin typeface="Futura Bk BT" panose="020B0502020204020303" pitchFamily="34" charset="0"/>
              </a:rPr>
              <a:t> set </a:t>
            </a:r>
            <a:r>
              <a:rPr lang="es-MX" sz="2200" dirty="0" err="1">
                <a:latin typeface="Futura Bk BT" panose="020B0502020204020303" pitchFamily="34" charset="0"/>
              </a:rPr>
              <a:t>shape</a:t>
            </a:r>
            <a:r>
              <a:rPr lang="es-MX" sz="2200" dirty="0">
                <a:latin typeface="Futura Bk BT" panose="020B0502020204020303" pitchFamily="34" charset="0"/>
              </a:rPr>
              <a:t>, </a:t>
            </a:r>
            <a:r>
              <a:rPr lang="es-MX" sz="2200" dirty="0" err="1">
                <a:latin typeface="Futura Bk BT" panose="020B0502020204020303" pitchFamily="34" charset="0"/>
              </a:rPr>
              <a:t>my</a:t>
            </a:r>
            <a:r>
              <a:rPr lang="es-MX" sz="2200" dirty="0">
                <a:latin typeface="Futura Bk BT" panose="020B0502020204020303" pitchFamily="34" charset="0"/>
              </a:rPr>
              <a:t> </a:t>
            </a:r>
            <a:r>
              <a:rPr lang="es-MX" sz="2200" dirty="0" err="1">
                <a:latin typeface="Futura Bk BT" panose="020B0502020204020303" pitchFamily="34" charset="0"/>
              </a:rPr>
              <a:t>hair</a:t>
            </a:r>
            <a:r>
              <a:rPr lang="es-MX" sz="2200" dirty="0">
                <a:latin typeface="Futura Bk BT" panose="020B0502020204020303" pitchFamily="34" charset="0"/>
              </a:rPr>
              <a:t> </a:t>
            </a:r>
            <a:r>
              <a:rPr lang="es-MX" sz="2200" dirty="0" err="1">
                <a:latin typeface="Futura Bk BT" panose="020B0502020204020303" pitchFamily="34" charset="0"/>
              </a:rPr>
              <a:t>is</a:t>
            </a:r>
            <a:r>
              <a:rPr lang="es-MX" sz="2200" dirty="0">
                <a:latin typeface="Futura Bk BT" panose="020B0502020204020303" pitchFamily="34" charset="0"/>
              </a:rPr>
              <a:t> Brown  and </a:t>
            </a:r>
            <a:r>
              <a:rPr lang="es-MX" sz="2200" dirty="0" err="1">
                <a:latin typeface="Futura Bk BT" panose="020B0502020204020303" pitchFamily="34" charset="0"/>
              </a:rPr>
              <a:t>it’s</a:t>
            </a:r>
            <a:r>
              <a:rPr lang="es-MX" sz="2200" dirty="0">
                <a:latin typeface="Futura Bk BT" panose="020B0502020204020303" pitchFamily="34" charset="0"/>
              </a:rPr>
              <a:t> short, </a:t>
            </a:r>
            <a:r>
              <a:rPr lang="es-MX" sz="2200" dirty="0" err="1">
                <a:latin typeface="Futura Bk BT" panose="020B0502020204020303" pitchFamily="34" charset="0"/>
              </a:rPr>
              <a:t>sometimes</a:t>
            </a:r>
            <a:r>
              <a:rPr lang="es-MX" sz="2200" dirty="0">
                <a:latin typeface="Futura Bk BT" panose="020B0502020204020303" pitchFamily="34" charset="0"/>
              </a:rPr>
              <a:t> I </a:t>
            </a:r>
            <a:r>
              <a:rPr lang="es-MX" sz="2200" dirty="0" err="1">
                <a:latin typeface="Futura Bk BT" panose="020B0502020204020303" pitchFamily="34" charset="0"/>
              </a:rPr>
              <a:t>have</a:t>
            </a:r>
            <a:r>
              <a:rPr lang="es-MX" sz="2200" dirty="0">
                <a:latin typeface="Futura Bk BT" panose="020B0502020204020303" pitchFamily="34" charset="0"/>
              </a:rPr>
              <a:t> </a:t>
            </a:r>
            <a:r>
              <a:rPr lang="es-MX" sz="2200" dirty="0" err="1">
                <a:latin typeface="Futura Bk BT" panose="020B0502020204020303" pitchFamily="34" charset="0"/>
              </a:rPr>
              <a:t>frizzy</a:t>
            </a:r>
            <a:r>
              <a:rPr lang="es-MX" sz="2200" dirty="0">
                <a:latin typeface="Futura Bk BT" panose="020B0502020204020303" pitchFamily="34" charset="0"/>
              </a:rPr>
              <a:t> </a:t>
            </a:r>
            <a:r>
              <a:rPr lang="es-MX" sz="2200" dirty="0" err="1">
                <a:latin typeface="Futura Bk BT" panose="020B0502020204020303" pitchFamily="34" charset="0"/>
              </a:rPr>
              <a:t>hair</a:t>
            </a:r>
            <a:r>
              <a:rPr lang="es-MX" sz="2200" dirty="0">
                <a:latin typeface="Futura Bk BT" panose="020B0502020204020303" pitchFamily="34" charset="0"/>
              </a:rPr>
              <a:t>. I </a:t>
            </a:r>
            <a:r>
              <a:rPr lang="es-MX" sz="2200" dirty="0" err="1">
                <a:latin typeface="Futura Bk BT" panose="020B0502020204020303" pitchFamily="34" charset="0"/>
              </a:rPr>
              <a:t>love</a:t>
            </a:r>
            <a:r>
              <a:rPr lang="es-MX" sz="2200" dirty="0">
                <a:latin typeface="Futura Bk BT" panose="020B0502020204020303" pitchFamily="34" charset="0"/>
              </a:rPr>
              <a:t> </a:t>
            </a:r>
            <a:r>
              <a:rPr lang="es-MX" sz="2200" dirty="0" err="1">
                <a:latin typeface="Futura Bk BT" panose="020B0502020204020303" pitchFamily="34" charset="0"/>
              </a:rPr>
              <a:t>my</a:t>
            </a:r>
            <a:r>
              <a:rPr lang="es-MX" sz="2200" dirty="0">
                <a:latin typeface="Futura Bk BT" panose="020B0502020204020303" pitchFamily="34" charset="0"/>
              </a:rPr>
              <a:t> </a:t>
            </a:r>
            <a:r>
              <a:rPr lang="es-MX" sz="2200" dirty="0" err="1">
                <a:latin typeface="Futura Bk BT" panose="020B0502020204020303" pitchFamily="34" charset="0"/>
              </a:rPr>
              <a:t>lips</a:t>
            </a:r>
            <a:r>
              <a:rPr lang="es-MX" sz="2200" dirty="0">
                <a:latin typeface="Futura Bk BT" panose="020B0502020204020303" pitchFamily="34" charset="0"/>
              </a:rPr>
              <a:t> </a:t>
            </a:r>
            <a:r>
              <a:rPr lang="es-MX" sz="2200" dirty="0" err="1">
                <a:latin typeface="Futura Bk BT" panose="020B0502020204020303" pitchFamily="34" charset="0"/>
              </a:rPr>
              <a:t>because</a:t>
            </a:r>
            <a:r>
              <a:rPr lang="es-MX" sz="2200" dirty="0">
                <a:latin typeface="Futura Bk BT" panose="020B0502020204020303" pitchFamily="34" charset="0"/>
              </a:rPr>
              <a:t> </a:t>
            </a:r>
            <a:r>
              <a:rPr lang="es-MX" sz="2200" dirty="0" err="1">
                <a:latin typeface="Futura Bk BT" panose="020B0502020204020303" pitchFamily="34" charset="0"/>
              </a:rPr>
              <a:t>sometimes</a:t>
            </a:r>
            <a:r>
              <a:rPr lang="es-MX" sz="2200" dirty="0">
                <a:latin typeface="Futura Bk BT" panose="020B0502020204020303" pitchFamily="34" charset="0"/>
              </a:rPr>
              <a:t> </a:t>
            </a:r>
            <a:r>
              <a:rPr lang="es-MX" sz="2200" dirty="0" err="1">
                <a:latin typeface="Futura Bk BT" panose="020B0502020204020303" pitchFamily="34" charset="0"/>
              </a:rPr>
              <a:t>it</a:t>
            </a:r>
            <a:r>
              <a:rPr lang="es-MX" sz="2200" dirty="0">
                <a:latin typeface="Futura Bk BT" panose="020B0502020204020303" pitchFamily="34" charset="0"/>
              </a:rPr>
              <a:t> look </a:t>
            </a:r>
            <a:r>
              <a:rPr lang="es-MX" sz="2200" dirty="0" err="1">
                <a:latin typeface="Futura Bk BT" panose="020B0502020204020303" pitchFamily="34" charset="0"/>
              </a:rPr>
              <a:t>like</a:t>
            </a:r>
            <a:r>
              <a:rPr lang="es-MX" sz="2200" dirty="0">
                <a:latin typeface="Futura Bk BT" panose="020B0502020204020303" pitchFamily="34" charset="0"/>
              </a:rPr>
              <a:t> </a:t>
            </a:r>
            <a:r>
              <a:rPr lang="es-MX" sz="2200" dirty="0" err="1">
                <a:latin typeface="Futura Bk BT" panose="020B0502020204020303" pitchFamily="34" charset="0"/>
              </a:rPr>
              <a:t>puffy</a:t>
            </a:r>
            <a:r>
              <a:rPr lang="es-MX" sz="2200" dirty="0">
                <a:latin typeface="Futura Bk BT" panose="020B0502020204020303" pitchFamily="34" charset="0"/>
              </a:rPr>
              <a:t>, </a:t>
            </a:r>
            <a:r>
              <a:rPr lang="es-MX" sz="2200" dirty="0" err="1">
                <a:latin typeface="Futura Bk BT" panose="020B0502020204020303" pitchFamily="34" charset="0"/>
              </a:rPr>
              <a:t>also</a:t>
            </a:r>
            <a:r>
              <a:rPr lang="es-MX" sz="2200" dirty="0">
                <a:latin typeface="Futura Bk BT" panose="020B0502020204020303" pitchFamily="34" charset="0"/>
              </a:rPr>
              <a:t> I </a:t>
            </a:r>
            <a:r>
              <a:rPr lang="es-MX" sz="2200" dirty="0" err="1">
                <a:latin typeface="Futura Bk BT" panose="020B0502020204020303" pitchFamily="34" charset="0"/>
              </a:rPr>
              <a:t>have</a:t>
            </a:r>
            <a:r>
              <a:rPr lang="es-MX" sz="2200" dirty="0">
                <a:latin typeface="Futura Bk BT" panose="020B0502020204020303" pitchFamily="34" charset="0"/>
              </a:rPr>
              <a:t> </a:t>
            </a:r>
            <a:r>
              <a:rPr lang="es-MX" sz="2200" dirty="0" err="1">
                <a:latin typeface="Futura Bk BT" panose="020B0502020204020303" pitchFamily="34" charset="0"/>
              </a:rPr>
              <a:t>turned</a:t>
            </a:r>
            <a:r>
              <a:rPr lang="es-MX" sz="2200" dirty="0">
                <a:latin typeface="Futura Bk BT" panose="020B0502020204020303" pitchFamily="34" charset="0"/>
              </a:rPr>
              <a:t> up </a:t>
            </a:r>
            <a:r>
              <a:rPr lang="es-MX" sz="2200" dirty="0" err="1">
                <a:latin typeface="Futura Bk BT" panose="020B0502020204020303" pitchFamily="34" charset="0"/>
              </a:rPr>
              <a:t>nose</a:t>
            </a:r>
            <a:r>
              <a:rPr lang="es-MX" sz="2200" dirty="0">
                <a:latin typeface="Futura Bk BT" panose="020B0502020204020303" pitchFamily="34" charset="0"/>
              </a:rPr>
              <a:t>. I </a:t>
            </a:r>
            <a:r>
              <a:rPr lang="es-MX" sz="2200" dirty="0" err="1">
                <a:latin typeface="Futura Bk BT" panose="020B0502020204020303" pitchFamily="34" charset="0"/>
              </a:rPr>
              <a:t>have</a:t>
            </a:r>
            <a:r>
              <a:rPr lang="es-MX" sz="2200" dirty="0">
                <a:latin typeface="Futura Bk BT" panose="020B0502020204020303" pitchFamily="34" charset="0"/>
              </a:rPr>
              <a:t> </a:t>
            </a:r>
            <a:r>
              <a:rPr lang="es-MX" sz="2200" dirty="0" err="1">
                <a:latin typeface="Futura Bk BT" panose="020B0502020204020303" pitchFamily="34" charset="0"/>
              </a:rPr>
              <a:t>one</a:t>
            </a:r>
            <a:r>
              <a:rPr lang="es-MX" sz="2200" dirty="0">
                <a:latin typeface="Futura Bk BT" panose="020B0502020204020303" pitchFamily="34" charset="0"/>
              </a:rPr>
              <a:t> mole in </a:t>
            </a:r>
            <a:r>
              <a:rPr lang="es-MX" sz="2200" dirty="0" err="1">
                <a:latin typeface="Futura Bk BT" panose="020B0502020204020303" pitchFamily="34" charset="0"/>
              </a:rPr>
              <a:t>my</a:t>
            </a:r>
            <a:r>
              <a:rPr lang="es-MX" sz="2200" dirty="0">
                <a:latin typeface="Futura Bk BT" panose="020B0502020204020303" pitchFamily="34" charset="0"/>
              </a:rPr>
              <a:t> </a:t>
            </a:r>
            <a:r>
              <a:rPr lang="es-MX" sz="2200" dirty="0" err="1">
                <a:latin typeface="Futura Bk BT" panose="020B0502020204020303" pitchFamily="34" charset="0"/>
              </a:rPr>
              <a:t>face</a:t>
            </a:r>
            <a:r>
              <a:rPr lang="es-MX" sz="2200" dirty="0">
                <a:latin typeface="Futura Bk BT" panose="020B0502020204020303" pitchFamily="34" charset="0"/>
              </a:rPr>
              <a:t> </a:t>
            </a:r>
            <a:r>
              <a:rPr lang="es-MX" sz="2200" dirty="0" err="1">
                <a:latin typeface="Futura Bk BT" panose="020B0502020204020303" pitchFamily="34" charset="0"/>
              </a:rPr>
              <a:t>near</a:t>
            </a:r>
            <a:r>
              <a:rPr lang="es-MX" sz="2200" dirty="0">
                <a:latin typeface="Futura Bk BT" panose="020B0502020204020303" pitchFamily="34" charset="0"/>
              </a:rPr>
              <a:t> </a:t>
            </a:r>
            <a:r>
              <a:rPr lang="es-MX" sz="2200" dirty="0" err="1">
                <a:latin typeface="Futura Bk BT" panose="020B0502020204020303" pitchFamily="34" charset="0"/>
              </a:rPr>
              <a:t>my</a:t>
            </a:r>
            <a:r>
              <a:rPr lang="es-MX" sz="2200" dirty="0">
                <a:latin typeface="Futura Bk BT" panose="020B0502020204020303" pitchFamily="34" charset="0"/>
              </a:rPr>
              <a:t> </a:t>
            </a:r>
            <a:r>
              <a:rPr lang="es-MX" sz="2200" dirty="0" err="1">
                <a:latin typeface="Futura Bk BT" panose="020B0502020204020303" pitchFamily="34" charset="0"/>
              </a:rPr>
              <a:t>lips</a:t>
            </a:r>
            <a:r>
              <a:rPr lang="es-MX" sz="2200" dirty="0">
                <a:latin typeface="Futura Bk BT" panose="020B0502020204020303" pitchFamily="34" charset="0"/>
              </a:rPr>
              <a:t> </a:t>
            </a:r>
            <a:r>
              <a:rPr lang="es-MX" sz="2200" dirty="0" err="1">
                <a:latin typeface="Futura Bk BT" panose="020B0502020204020303" pitchFamily="34" charset="0"/>
              </a:rPr>
              <a:t>also</a:t>
            </a:r>
            <a:r>
              <a:rPr lang="es-MX" sz="2200" dirty="0">
                <a:latin typeface="Futura Bk BT" panose="020B0502020204020303" pitchFamily="34" charset="0"/>
              </a:rPr>
              <a:t> </a:t>
            </a:r>
            <a:r>
              <a:rPr lang="es-MX" sz="2200" dirty="0" err="1">
                <a:latin typeface="Futura Bk BT" panose="020B0502020204020303" pitchFamily="34" charset="0"/>
              </a:rPr>
              <a:t>some</a:t>
            </a:r>
            <a:r>
              <a:rPr lang="es-MX" sz="2200" dirty="0">
                <a:latin typeface="Futura Bk BT" panose="020B0502020204020303" pitchFamily="34" charset="0"/>
              </a:rPr>
              <a:t> spots </a:t>
            </a:r>
            <a:r>
              <a:rPr lang="es-MX" sz="2200" dirty="0" err="1">
                <a:latin typeface="Futura Bk BT" panose="020B0502020204020303" pitchFamily="34" charset="0"/>
              </a:rPr>
              <a:t>from</a:t>
            </a:r>
            <a:r>
              <a:rPr lang="es-MX" sz="2200" dirty="0">
                <a:latin typeface="Futura Bk BT" panose="020B0502020204020303" pitchFamily="34" charset="0"/>
              </a:rPr>
              <a:t> </a:t>
            </a:r>
            <a:r>
              <a:rPr lang="es-MX" sz="2200" dirty="0" err="1">
                <a:latin typeface="Futura Bk BT" panose="020B0502020204020303" pitchFamily="34" charset="0"/>
              </a:rPr>
              <a:t>my</a:t>
            </a:r>
            <a:r>
              <a:rPr lang="es-MX" sz="2200" dirty="0">
                <a:latin typeface="Futura Bk BT" panose="020B0502020204020303" pitchFamily="34" charset="0"/>
              </a:rPr>
              <a:t> acné.  </a:t>
            </a:r>
          </a:p>
          <a:p>
            <a:pPr algn="just"/>
            <a:endParaRPr lang="es-MX" sz="2200" dirty="0">
              <a:latin typeface="Futura Bk BT" panose="020B0502020204020303" pitchFamily="34" charset="0"/>
            </a:endParaRPr>
          </a:p>
          <a:p>
            <a:pPr algn="just"/>
            <a:r>
              <a:rPr lang="es-MX" sz="2200" dirty="0">
                <a:latin typeface="Futura Bk BT" panose="020B0502020204020303" pitchFamily="34" charset="0"/>
              </a:rPr>
              <a:t>https://voca.ro/12Pzt1yVVfjs</a:t>
            </a:r>
          </a:p>
        </p:txBody>
      </p:sp>
      <p:sp>
        <p:nvSpPr>
          <p:cNvPr id="5" name="CuadroTexto 4"/>
          <p:cNvSpPr txBox="1"/>
          <p:nvPr/>
        </p:nvSpPr>
        <p:spPr>
          <a:xfrm>
            <a:off x="-792062" y="1091785"/>
            <a:ext cx="6466114" cy="1107996"/>
          </a:xfrm>
          <a:prstGeom prst="rect">
            <a:avLst/>
          </a:prstGeom>
          <a:noFill/>
        </p:spPr>
        <p:txBody>
          <a:bodyPr wrap="square" rtlCol="0">
            <a:spAutoFit/>
          </a:bodyPr>
          <a:lstStyle/>
          <a:p>
            <a:pPr algn="r"/>
            <a:r>
              <a:rPr lang="es-MX" sz="6600" dirty="0">
                <a:latin typeface="Dear Sunshine" panose="02000500000000000000" pitchFamily="50" charset="0"/>
              </a:rPr>
              <a:t>HOW DO I LOOK LIKE?</a:t>
            </a:r>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r="27594" b="14281"/>
          <a:stretch/>
        </p:blipFill>
        <p:spPr>
          <a:xfrm>
            <a:off x="6656342" y="1371600"/>
            <a:ext cx="2957921" cy="4467497"/>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4330" y="312198"/>
            <a:ext cx="2835061" cy="3775166"/>
          </a:xfrm>
          <a:prstGeom prst="rect">
            <a:avLst/>
          </a:prstGeom>
        </p:spPr>
      </p:pic>
    </p:spTree>
    <p:extLst>
      <p:ext uri="{BB962C8B-B14F-4D97-AF65-F5344CB8AC3E}">
        <p14:creationId xmlns:p14="http://schemas.microsoft.com/office/powerpoint/2010/main" val="3179973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s://i.pinimg.com/564x/a0/a6/3a/a0a63aecd5ff251251a4a29fdeef4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5"/>
            <a:ext cx="59566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i.pinimg.com/564x/a0/a6/3a/a0a63aecd5ff251251a4a29fdeef4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661" y="0"/>
            <a:ext cx="6235339" cy="686345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693419" y="2278199"/>
            <a:ext cx="4635137" cy="3454173"/>
          </a:xfrm>
        </p:spPr>
        <p:txBody>
          <a:bodyPr>
            <a:noAutofit/>
          </a:bodyPr>
          <a:lstStyle/>
          <a:p>
            <a:pPr algn="just"/>
            <a:r>
              <a:rPr lang="es-MX" sz="2200" dirty="0">
                <a:latin typeface="Futura Bk BT" panose="020B0502020204020303" pitchFamily="34" charset="0"/>
              </a:rPr>
              <a:t>I </a:t>
            </a:r>
            <a:r>
              <a:rPr lang="es-MX" sz="2200" dirty="0">
                <a:highlight>
                  <a:srgbClr val="FFFF00"/>
                </a:highlight>
                <a:latin typeface="Futura Bk BT" panose="020B0502020204020303" pitchFamily="34" charset="0"/>
              </a:rPr>
              <a:t>use </a:t>
            </a:r>
            <a:r>
              <a:rPr lang="es-MX" sz="2200" dirty="0">
                <a:latin typeface="Futura Bk BT" panose="020B0502020204020303" pitchFamily="34" charset="0"/>
              </a:rPr>
              <a:t>to </a:t>
            </a:r>
            <a:r>
              <a:rPr lang="es-MX" sz="2200" dirty="0" err="1">
                <a:latin typeface="Futura Bk BT" panose="020B0502020204020303" pitchFamily="34" charset="0"/>
              </a:rPr>
              <a:t>wear</a:t>
            </a:r>
            <a:r>
              <a:rPr lang="es-MX" sz="2200" dirty="0">
                <a:latin typeface="Futura Bk BT" panose="020B0502020204020303" pitchFamily="34" charset="0"/>
              </a:rPr>
              <a:t> </a:t>
            </a:r>
            <a:r>
              <a:rPr lang="es-MX" sz="2200" dirty="0" err="1">
                <a:latin typeface="Futura Bk BT" panose="020B0502020204020303" pitchFamily="34" charset="0"/>
              </a:rPr>
              <a:t>basic</a:t>
            </a:r>
            <a:r>
              <a:rPr lang="es-MX" sz="2200" dirty="0">
                <a:latin typeface="Futura Bk BT" panose="020B0502020204020303" pitchFamily="34" charset="0"/>
              </a:rPr>
              <a:t> </a:t>
            </a:r>
            <a:r>
              <a:rPr lang="es-MX" sz="2200" dirty="0" err="1">
                <a:latin typeface="Futura Bk BT" panose="020B0502020204020303" pitchFamily="34" charset="0"/>
              </a:rPr>
              <a:t>clothes</a:t>
            </a:r>
            <a:r>
              <a:rPr lang="es-MX" sz="2200" dirty="0">
                <a:latin typeface="Futura Bk BT" panose="020B0502020204020303" pitchFamily="34" charset="0"/>
              </a:rPr>
              <a:t>, I </a:t>
            </a:r>
            <a:r>
              <a:rPr lang="es-MX" sz="2200" dirty="0" err="1">
                <a:latin typeface="Futura Bk BT" panose="020B0502020204020303" pitchFamily="34" charset="0"/>
              </a:rPr>
              <a:t>think</a:t>
            </a:r>
            <a:r>
              <a:rPr lang="es-MX" sz="2200" dirty="0">
                <a:latin typeface="Futura Bk BT" panose="020B0502020204020303" pitchFamily="34" charset="0"/>
              </a:rPr>
              <a:t> </a:t>
            </a:r>
            <a:r>
              <a:rPr lang="es-MX" sz="2200" dirty="0" err="1">
                <a:latin typeface="Futura Bk BT" panose="020B0502020204020303" pitchFamily="34" charset="0"/>
              </a:rPr>
              <a:t>that</a:t>
            </a:r>
            <a:r>
              <a:rPr lang="es-MX" sz="2200" dirty="0">
                <a:latin typeface="Futura Bk BT" panose="020B0502020204020303" pitchFamily="34" charset="0"/>
              </a:rPr>
              <a:t> I </a:t>
            </a:r>
            <a:r>
              <a:rPr lang="es-MX" sz="2200" dirty="0" err="1">
                <a:latin typeface="Futura Bk BT" panose="020B0502020204020303" pitchFamily="34" charset="0"/>
              </a:rPr>
              <a:t>have</a:t>
            </a:r>
            <a:r>
              <a:rPr lang="es-MX" sz="2200" dirty="0">
                <a:latin typeface="Futura Bk BT" panose="020B0502020204020303" pitchFamily="34" charset="0"/>
              </a:rPr>
              <a:t> </a:t>
            </a:r>
            <a:r>
              <a:rPr lang="es-MX" sz="2200" dirty="0" err="1">
                <a:latin typeface="Futura Bk BT" panose="020B0502020204020303" pitchFamily="34" charset="0"/>
              </a:rPr>
              <a:t>two</a:t>
            </a:r>
            <a:r>
              <a:rPr lang="es-MX" sz="2200" dirty="0">
                <a:latin typeface="Futura Bk BT" panose="020B0502020204020303" pitchFamily="34" charset="0"/>
              </a:rPr>
              <a:t> </a:t>
            </a:r>
            <a:r>
              <a:rPr lang="es-MX" sz="2200" dirty="0" err="1">
                <a:latin typeface="Futura Bk BT" panose="020B0502020204020303" pitchFamily="34" charset="0"/>
              </a:rPr>
              <a:t>styles</a:t>
            </a:r>
            <a:r>
              <a:rPr lang="es-MX" sz="2200" dirty="0">
                <a:latin typeface="Futura Bk BT" panose="020B0502020204020303" pitchFamily="34" charset="0"/>
              </a:rPr>
              <a:t>, </a:t>
            </a:r>
            <a:r>
              <a:rPr lang="es-MX" sz="2200" dirty="0" err="1">
                <a:latin typeface="Futura Bk BT" panose="020B0502020204020303" pitchFamily="34" charset="0"/>
              </a:rPr>
              <a:t>one</a:t>
            </a:r>
            <a:r>
              <a:rPr lang="es-MX" sz="2200" dirty="0">
                <a:latin typeface="Futura Bk BT" panose="020B0502020204020303" pitchFamily="34" charset="0"/>
              </a:rPr>
              <a:t> of </a:t>
            </a:r>
            <a:r>
              <a:rPr lang="es-MX" sz="2200" dirty="0" err="1">
                <a:latin typeface="Futura Bk BT" panose="020B0502020204020303" pitchFamily="34" charset="0"/>
              </a:rPr>
              <a:t>them</a:t>
            </a:r>
            <a:r>
              <a:rPr lang="es-MX" sz="2200" dirty="0">
                <a:latin typeface="Futura Bk BT" panose="020B0502020204020303" pitchFamily="34" charset="0"/>
              </a:rPr>
              <a:t> </a:t>
            </a:r>
            <a:r>
              <a:rPr lang="es-MX" sz="2200" dirty="0" err="1">
                <a:latin typeface="Futura Bk BT" panose="020B0502020204020303" pitchFamily="34" charset="0"/>
              </a:rPr>
              <a:t>is</a:t>
            </a:r>
            <a:r>
              <a:rPr lang="es-MX" sz="2200" dirty="0">
                <a:latin typeface="Futura Bk BT" panose="020B0502020204020303" pitchFamily="34" charset="0"/>
              </a:rPr>
              <a:t> </a:t>
            </a:r>
            <a:r>
              <a:rPr lang="es-MX" sz="2200" dirty="0" err="1">
                <a:latin typeface="Futura Bk BT" panose="020B0502020204020303" pitchFamily="34" charset="0"/>
              </a:rPr>
              <a:t>like</a:t>
            </a:r>
            <a:r>
              <a:rPr lang="es-MX" sz="2200" dirty="0">
                <a:latin typeface="Futura Bk BT" panose="020B0502020204020303" pitchFamily="34" charset="0"/>
              </a:rPr>
              <a:t> </a:t>
            </a:r>
            <a:r>
              <a:rPr lang="es-MX" sz="2200" dirty="0" err="1">
                <a:latin typeface="Futura Bk BT" panose="020B0502020204020303" pitchFamily="34" charset="0"/>
              </a:rPr>
              <a:t>streetwear</a:t>
            </a:r>
            <a:r>
              <a:rPr lang="es-MX" sz="2200" dirty="0">
                <a:latin typeface="Futura Bk BT" panose="020B0502020204020303" pitchFamily="34" charset="0"/>
              </a:rPr>
              <a:t> </a:t>
            </a:r>
            <a:r>
              <a:rPr lang="es-MX" sz="2200" dirty="0" err="1">
                <a:latin typeface="Futura Bk BT" panose="020B0502020204020303" pitchFamily="34" charset="0"/>
              </a:rPr>
              <a:t>because</a:t>
            </a:r>
            <a:r>
              <a:rPr lang="es-MX" sz="2200" dirty="0">
                <a:latin typeface="Futura Bk BT" panose="020B0502020204020303" pitchFamily="34" charset="0"/>
              </a:rPr>
              <a:t> </a:t>
            </a:r>
            <a:r>
              <a:rPr lang="es-MX" sz="2200" dirty="0" err="1">
                <a:latin typeface="Futura Bk BT" panose="020B0502020204020303" pitchFamily="34" charset="0"/>
              </a:rPr>
              <a:t>Monday</a:t>
            </a:r>
            <a:r>
              <a:rPr lang="es-MX" sz="2200" dirty="0">
                <a:latin typeface="Futura Bk BT" panose="020B0502020204020303" pitchFamily="34" charset="0"/>
              </a:rPr>
              <a:t> to </a:t>
            </a:r>
            <a:r>
              <a:rPr lang="es-MX" sz="2200" dirty="0" err="1">
                <a:latin typeface="Futura Bk BT" panose="020B0502020204020303" pitchFamily="34" charset="0"/>
              </a:rPr>
              <a:t>Thursday</a:t>
            </a:r>
            <a:r>
              <a:rPr lang="es-MX" sz="2200" dirty="0">
                <a:latin typeface="Futura Bk BT" panose="020B0502020204020303" pitchFamily="34" charset="0"/>
              </a:rPr>
              <a:t> I </a:t>
            </a:r>
            <a:r>
              <a:rPr lang="es-MX" sz="2200" dirty="0" err="1">
                <a:latin typeface="Futura Bk BT" panose="020B0502020204020303" pitchFamily="34" charset="0"/>
              </a:rPr>
              <a:t>like</a:t>
            </a:r>
            <a:r>
              <a:rPr lang="es-MX" sz="2200" dirty="0">
                <a:latin typeface="Futura Bk BT" panose="020B0502020204020303" pitchFamily="34" charset="0"/>
              </a:rPr>
              <a:t> to </a:t>
            </a:r>
            <a:r>
              <a:rPr lang="es-MX" sz="2200" dirty="0" err="1">
                <a:latin typeface="Futura Bk BT" panose="020B0502020204020303" pitchFamily="34" charset="0"/>
              </a:rPr>
              <a:t>wear</a:t>
            </a:r>
            <a:r>
              <a:rPr lang="es-MX" sz="2200" dirty="0">
                <a:latin typeface="Futura Bk BT" panose="020B0502020204020303" pitchFamily="34" charset="0"/>
              </a:rPr>
              <a:t> jeans, t-</a:t>
            </a:r>
            <a:r>
              <a:rPr lang="es-MX" sz="2200" dirty="0" err="1">
                <a:latin typeface="Futura Bk BT" panose="020B0502020204020303" pitchFamily="34" charset="0"/>
              </a:rPr>
              <a:t>shirts</a:t>
            </a:r>
            <a:r>
              <a:rPr lang="es-MX" sz="2200" dirty="0">
                <a:latin typeface="Futura Bk BT" panose="020B0502020204020303" pitchFamily="34" charset="0"/>
              </a:rPr>
              <a:t>, </a:t>
            </a:r>
            <a:r>
              <a:rPr lang="es-MX" sz="2200" dirty="0" err="1">
                <a:latin typeface="Futura Bk BT" panose="020B0502020204020303" pitchFamily="34" charset="0"/>
              </a:rPr>
              <a:t>sneakers</a:t>
            </a:r>
            <a:r>
              <a:rPr lang="es-MX" sz="2200" dirty="0">
                <a:latin typeface="Futura Bk BT" panose="020B0502020204020303" pitchFamily="34" charset="0"/>
              </a:rPr>
              <a:t>, sweaters and (ON)  Friday, </a:t>
            </a:r>
            <a:r>
              <a:rPr lang="es-MX" sz="2200" dirty="0" err="1">
                <a:latin typeface="Futura Bk BT" panose="020B0502020204020303" pitchFamily="34" charset="0"/>
              </a:rPr>
              <a:t>Saturday</a:t>
            </a:r>
            <a:r>
              <a:rPr lang="es-MX" sz="2200" dirty="0">
                <a:latin typeface="Futura Bk BT" panose="020B0502020204020303" pitchFamily="34" charset="0"/>
              </a:rPr>
              <a:t> and </a:t>
            </a:r>
            <a:r>
              <a:rPr lang="es-MX" sz="2200" dirty="0" err="1">
                <a:latin typeface="Futura Bk BT" panose="020B0502020204020303" pitchFamily="34" charset="0"/>
              </a:rPr>
              <a:t>Sunday</a:t>
            </a:r>
            <a:r>
              <a:rPr lang="es-MX" sz="2200" dirty="0">
                <a:latin typeface="Futura Bk BT" panose="020B0502020204020303" pitchFamily="34" charset="0"/>
              </a:rPr>
              <a:t> </a:t>
            </a:r>
            <a:r>
              <a:rPr lang="es-MX" sz="2200" dirty="0" err="1">
                <a:latin typeface="Futura Bk BT" panose="020B0502020204020303" pitchFamily="34" charset="0"/>
              </a:rPr>
              <a:t>is</a:t>
            </a:r>
            <a:r>
              <a:rPr lang="es-MX" sz="2200" dirty="0">
                <a:latin typeface="Futura Bk BT" panose="020B0502020204020303" pitchFamily="34" charset="0"/>
              </a:rPr>
              <a:t> more casual </a:t>
            </a:r>
            <a:r>
              <a:rPr lang="es-MX" sz="2200" dirty="0" err="1">
                <a:latin typeface="Futura Bk BT" panose="020B0502020204020303" pitchFamily="34" charset="0"/>
              </a:rPr>
              <a:t>because</a:t>
            </a:r>
            <a:r>
              <a:rPr lang="es-MX" sz="2200" dirty="0">
                <a:latin typeface="Futura Bk BT" panose="020B0502020204020303" pitchFamily="34" charset="0"/>
              </a:rPr>
              <a:t> I </a:t>
            </a:r>
            <a:r>
              <a:rPr lang="es-MX" sz="2200" dirty="0" err="1">
                <a:latin typeface="Futura Bk BT" panose="020B0502020204020303" pitchFamily="34" charset="0"/>
              </a:rPr>
              <a:t>like</a:t>
            </a:r>
            <a:r>
              <a:rPr lang="es-MX" sz="2200" dirty="0">
                <a:latin typeface="Futura Bk BT" panose="020B0502020204020303" pitchFamily="34" charset="0"/>
              </a:rPr>
              <a:t>  </a:t>
            </a:r>
            <a:r>
              <a:rPr lang="es-MX" sz="2200" dirty="0" err="1">
                <a:latin typeface="Futura Bk BT" panose="020B0502020204020303" pitchFamily="34" charset="0"/>
              </a:rPr>
              <a:t>wearing</a:t>
            </a:r>
            <a:r>
              <a:rPr lang="es-MX" sz="2200" dirty="0">
                <a:latin typeface="Futura Bk BT" panose="020B0502020204020303" pitchFamily="34" charset="0"/>
              </a:rPr>
              <a:t> (A) </a:t>
            </a:r>
            <a:r>
              <a:rPr lang="es-MX" sz="2200" dirty="0" err="1">
                <a:latin typeface="Futura Bk BT" panose="020B0502020204020303" pitchFamily="34" charset="0"/>
              </a:rPr>
              <a:t>dress</a:t>
            </a:r>
            <a:r>
              <a:rPr lang="es-MX" sz="2200" dirty="0">
                <a:latin typeface="Futura Bk BT" panose="020B0502020204020303" pitchFamily="34" charset="0"/>
              </a:rPr>
              <a:t> </a:t>
            </a:r>
            <a:r>
              <a:rPr lang="es-MX" sz="2200" dirty="0" err="1">
                <a:latin typeface="Futura Bk BT" panose="020B0502020204020303" pitchFamily="34" charset="0"/>
              </a:rPr>
              <a:t>it</a:t>
            </a:r>
            <a:r>
              <a:rPr lang="es-MX" sz="2200" dirty="0">
                <a:latin typeface="Futura Bk BT" panose="020B0502020204020303" pitchFamily="34" charset="0"/>
              </a:rPr>
              <a:t> </a:t>
            </a:r>
            <a:r>
              <a:rPr lang="es-MX" sz="2200" dirty="0" err="1">
                <a:latin typeface="Futura Bk BT" panose="020B0502020204020303" pitchFamily="34" charset="0"/>
              </a:rPr>
              <a:t>could</a:t>
            </a:r>
            <a:r>
              <a:rPr lang="es-MX" sz="2200" dirty="0">
                <a:latin typeface="Futura Bk BT" panose="020B0502020204020303" pitchFamily="34" charset="0"/>
              </a:rPr>
              <a:t> be short </a:t>
            </a:r>
            <a:r>
              <a:rPr lang="es-MX" sz="2200" dirty="0" err="1">
                <a:latin typeface="Futura Bk BT" panose="020B0502020204020303" pitchFamily="34" charset="0"/>
              </a:rPr>
              <a:t>or</a:t>
            </a:r>
            <a:r>
              <a:rPr lang="es-MX" sz="2200" dirty="0">
                <a:latin typeface="Futura Bk BT" panose="020B0502020204020303" pitchFamily="34" charset="0"/>
              </a:rPr>
              <a:t> </a:t>
            </a:r>
            <a:r>
              <a:rPr lang="es-MX" sz="2200" dirty="0" err="1">
                <a:latin typeface="Futura Bk BT" panose="020B0502020204020303" pitchFamily="34" charset="0"/>
              </a:rPr>
              <a:t>long</a:t>
            </a:r>
            <a:r>
              <a:rPr lang="es-MX" sz="2200" dirty="0">
                <a:latin typeface="Futura Bk BT" panose="020B0502020204020303" pitchFamily="34" charset="0"/>
              </a:rPr>
              <a:t>, </a:t>
            </a:r>
            <a:r>
              <a:rPr lang="es-MX" sz="2200" dirty="0" err="1">
                <a:latin typeface="Futura Bk BT" panose="020B0502020204020303" pitchFamily="34" charset="0"/>
              </a:rPr>
              <a:t>skirts</a:t>
            </a:r>
            <a:r>
              <a:rPr lang="es-MX" sz="2200" dirty="0">
                <a:latin typeface="Futura Bk BT" panose="020B0502020204020303" pitchFamily="34" charset="0"/>
              </a:rPr>
              <a:t>, </a:t>
            </a:r>
            <a:r>
              <a:rPr lang="es-MX" sz="2200" dirty="0" err="1">
                <a:latin typeface="Futura Bk BT" panose="020B0502020204020303" pitchFamily="34" charset="0"/>
              </a:rPr>
              <a:t>jewelry</a:t>
            </a:r>
            <a:r>
              <a:rPr lang="es-MX" sz="2200" dirty="0">
                <a:latin typeface="Futura Bk BT" panose="020B0502020204020303" pitchFamily="34" charset="0"/>
              </a:rPr>
              <a:t> and I </a:t>
            </a:r>
            <a:r>
              <a:rPr lang="es-MX" sz="2200" dirty="0" err="1">
                <a:latin typeface="Futura Bk BT" panose="020B0502020204020303" pitchFamily="34" charset="0"/>
              </a:rPr>
              <a:t>love</a:t>
            </a:r>
            <a:r>
              <a:rPr lang="es-MX" sz="2200" dirty="0">
                <a:latin typeface="Futura Bk BT" panose="020B0502020204020303" pitchFamily="34" charset="0"/>
              </a:rPr>
              <a:t> (TO) </a:t>
            </a:r>
            <a:r>
              <a:rPr lang="es-MX" sz="2200" dirty="0" err="1">
                <a:latin typeface="Futura Bk BT" panose="020B0502020204020303" pitchFamily="34" charset="0"/>
              </a:rPr>
              <a:t>wear</a:t>
            </a:r>
            <a:r>
              <a:rPr lang="es-MX" sz="2200" dirty="0">
                <a:latin typeface="Futura Bk BT" panose="020B0502020204020303" pitchFamily="34" charset="0"/>
              </a:rPr>
              <a:t> </a:t>
            </a:r>
            <a:r>
              <a:rPr lang="es-MX" sz="2200" dirty="0" err="1">
                <a:latin typeface="Futura Bk BT" panose="020B0502020204020303" pitchFamily="34" charset="0"/>
              </a:rPr>
              <a:t>high</a:t>
            </a:r>
            <a:r>
              <a:rPr lang="es-MX" sz="2200" dirty="0">
                <a:latin typeface="Futura Bk BT" panose="020B0502020204020303" pitchFamily="34" charset="0"/>
              </a:rPr>
              <a:t> </a:t>
            </a:r>
            <a:r>
              <a:rPr lang="es-MX" sz="2200" dirty="0" err="1">
                <a:latin typeface="Futura Bk BT" panose="020B0502020204020303" pitchFamily="34" charset="0"/>
              </a:rPr>
              <a:t>heels</a:t>
            </a:r>
            <a:r>
              <a:rPr lang="es-MX" sz="2200" dirty="0">
                <a:latin typeface="Futura Bk BT" panose="020B0502020204020303" pitchFamily="34" charset="0"/>
              </a:rPr>
              <a:t>. </a:t>
            </a:r>
          </a:p>
        </p:txBody>
      </p:sp>
      <p:sp>
        <p:nvSpPr>
          <p:cNvPr id="4" name="CuadroTexto 3"/>
          <p:cNvSpPr txBox="1"/>
          <p:nvPr/>
        </p:nvSpPr>
        <p:spPr>
          <a:xfrm>
            <a:off x="-117566" y="1306286"/>
            <a:ext cx="5212080" cy="1107996"/>
          </a:xfrm>
          <a:prstGeom prst="rect">
            <a:avLst/>
          </a:prstGeom>
          <a:noFill/>
        </p:spPr>
        <p:txBody>
          <a:bodyPr wrap="square" rtlCol="0">
            <a:spAutoFit/>
          </a:bodyPr>
          <a:lstStyle/>
          <a:p>
            <a:pPr algn="r"/>
            <a:r>
              <a:rPr lang="es-MX" sz="6600" dirty="0" err="1">
                <a:latin typeface="Dear Sunshine" panose="02000500000000000000" pitchFamily="50" charset="0"/>
              </a:rPr>
              <a:t>Clothing</a:t>
            </a:r>
            <a:r>
              <a:rPr lang="es-MX" sz="6600" dirty="0">
                <a:latin typeface="Dear Sunshine" panose="02000500000000000000" pitchFamily="50" charset="0"/>
              </a:rPr>
              <a:t> </a:t>
            </a:r>
            <a:r>
              <a:rPr lang="es-MX" sz="6600" dirty="0" err="1">
                <a:latin typeface="Dear Sunshine" panose="02000500000000000000" pitchFamily="50" charset="0"/>
              </a:rPr>
              <a:t>style</a:t>
            </a:r>
            <a:r>
              <a:rPr lang="es-MX" sz="6600" dirty="0">
                <a:latin typeface="Dear Sunshine" panose="02000500000000000000" pitchFamily="50" charset="0"/>
              </a:rPr>
              <a:t> .</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619" y="839493"/>
            <a:ext cx="3446562" cy="4595416"/>
          </a:xfrm>
          <a:prstGeom prst="rect">
            <a:avLst/>
          </a:prstGeom>
        </p:spPr>
      </p:pic>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l="23761" b="18"/>
          <a:stretch/>
        </p:blipFill>
        <p:spPr>
          <a:xfrm>
            <a:off x="9285216" y="839492"/>
            <a:ext cx="2628108" cy="4595416"/>
          </a:xfrm>
          <a:prstGeom prst="rect">
            <a:avLst/>
          </a:prstGeom>
        </p:spPr>
      </p:pic>
    </p:spTree>
    <p:extLst>
      <p:ext uri="{BB962C8B-B14F-4D97-AF65-F5344CB8AC3E}">
        <p14:creationId xmlns:p14="http://schemas.microsoft.com/office/powerpoint/2010/main" val="17844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s://i.pinimg.com/564x/a0/a6/3a/a0a63aecd5ff251251a4a29fdeef47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55"/>
            <a:ext cx="59566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i.pinimg.com/564x/a0/a6/3a/a0a63aecd5ff251251a4a29fdeef47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661" y="0"/>
            <a:ext cx="6235339" cy="686345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69322" y="2376805"/>
            <a:ext cx="4818017" cy="2469515"/>
          </a:xfrm>
        </p:spPr>
        <p:txBody>
          <a:bodyPr>
            <a:normAutofit fontScale="90000"/>
          </a:bodyPr>
          <a:lstStyle/>
          <a:p>
            <a:pPr algn="just"/>
            <a:r>
              <a:rPr lang="es-MX" sz="2400" dirty="0">
                <a:latin typeface="Futura Bk BT" panose="020B0502020204020303" pitchFamily="34" charset="0"/>
              </a:rPr>
              <a:t>I </a:t>
            </a:r>
            <a:r>
              <a:rPr lang="es-MX" sz="2400" dirty="0" err="1">
                <a:latin typeface="Futura Bk BT" panose="020B0502020204020303" pitchFamily="34" charset="0"/>
              </a:rPr>
              <a:t>don’t</a:t>
            </a:r>
            <a:r>
              <a:rPr lang="es-MX" sz="2400" dirty="0">
                <a:latin typeface="Futura Bk BT" panose="020B0502020204020303" pitchFamily="34" charset="0"/>
              </a:rPr>
              <a:t> </a:t>
            </a:r>
            <a:r>
              <a:rPr lang="es-MX" sz="2400" dirty="0" err="1">
                <a:latin typeface="Futura Bk BT" panose="020B0502020204020303" pitchFamily="34" charset="0"/>
              </a:rPr>
              <a:t>have</a:t>
            </a:r>
            <a:r>
              <a:rPr lang="es-MX" sz="2400" dirty="0">
                <a:latin typeface="Futura Bk BT" panose="020B0502020204020303" pitchFamily="34" charset="0"/>
              </a:rPr>
              <a:t> a </a:t>
            </a:r>
            <a:r>
              <a:rPr lang="es-MX" sz="2400" dirty="0" err="1">
                <a:latin typeface="Futura Bk BT" panose="020B0502020204020303" pitchFamily="34" charset="0"/>
              </a:rPr>
              <a:t>lot</a:t>
            </a:r>
            <a:r>
              <a:rPr lang="es-MX" sz="2400" dirty="0">
                <a:latin typeface="Futura Bk BT" panose="020B0502020204020303" pitchFamily="34" charset="0"/>
              </a:rPr>
              <a:t> of hobbies </a:t>
            </a:r>
            <a:r>
              <a:rPr lang="es-MX" sz="2400" dirty="0" err="1">
                <a:latin typeface="Futura Bk BT" panose="020B0502020204020303" pitchFamily="34" charset="0"/>
              </a:rPr>
              <a:t>because</a:t>
            </a:r>
            <a:r>
              <a:rPr lang="es-MX" sz="2400" dirty="0">
                <a:latin typeface="Futura Bk BT" panose="020B0502020204020303" pitchFamily="34" charset="0"/>
              </a:rPr>
              <a:t> I </a:t>
            </a:r>
            <a:r>
              <a:rPr lang="es-MX" sz="2400" dirty="0" err="1">
                <a:latin typeface="Futura Bk BT" panose="020B0502020204020303" pitchFamily="34" charset="0"/>
              </a:rPr>
              <a:t>don’t</a:t>
            </a:r>
            <a:r>
              <a:rPr lang="es-MX" sz="2400" dirty="0">
                <a:latin typeface="Futura Bk BT" panose="020B0502020204020303" pitchFamily="34" charset="0"/>
              </a:rPr>
              <a:t> </a:t>
            </a:r>
            <a:r>
              <a:rPr lang="es-MX" sz="2400" dirty="0" err="1">
                <a:latin typeface="Futura Bk BT" panose="020B0502020204020303" pitchFamily="34" charset="0"/>
              </a:rPr>
              <a:t>have</a:t>
            </a:r>
            <a:r>
              <a:rPr lang="es-MX" sz="2400" dirty="0">
                <a:latin typeface="Futura Bk BT" panose="020B0502020204020303" pitchFamily="34" charset="0"/>
              </a:rPr>
              <a:t> </a:t>
            </a:r>
            <a:r>
              <a:rPr lang="es-MX" sz="2400" dirty="0" err="1">
                <a:latin typeface="Futura Bk BT" panose="020B0502020204020303" pitchFamily="34" charset="0"/>
              </a:rPr>
              <a:t>enough</a:t>
            </a:r>
            <a:r>
              <a:rPr lang="es-MX" sz="2400" dirty="0">
                <a:latin typeface="Futura Bk BT" panose="020B0502020204020303" pitchFamily="34" charset="0"/>
              </a:rPr>
              <a:t> time, </a:t>
            </a:r>
            <a:r>
              <a:rPr lang="es-MX" sz="2400" dirty="0" err="1">
                <a:latin typeface="Futura Bk BT" panose="020B0502020204020303" pitchFamily="34" charset="0"/>
              </a:rPr>
              <a:t>all</a:t>
            </a:r>
            <a:r>
              <a:rPr lang="es-MX" sz="2400" dirty="0">
                <a:latin typeface="Futura Bk BT" panose="020B0502020204020303" pitchFamily="34" charset="0"/>
              </a:rPr>
              <a:t> </a:t>
            </a:r>
            <a:r>
              <a:rPr lang="es-MX" sz="2400" dirty="0" err="1">
                <a:latin typeface="Futura Bk BT" panose="020B0502020204020303" pitchFamily="34" charset="0"/>
              </a:rPr>
              <a:t>week</a:t>
            </a:r>
            <a:r>
              <a:rPr lang="es-MX" sz="2400" dirty="0">
                <a:latin typeface="Futura Bk BT" panose="020B0502020204020303" pitchFamily="34" charset="0"/>
              </a:rPr>
              <a:t> I </a:t>
            </a:r>
            <a:r>
              <a:rPr lang="es-MX" sz="2400" dirty="0" err="1">
                <a:latin typeface="Futura Bk BT" panose="020B0502020204020303" pitchFamily="34" charset="0"/>
              </a:rPr>
              <a:t>have</a:t>
            </a:r>
            <a:r>
              <a:rPr lang="es-MX" sz="2400" dirty="0">
                <a:latin typeface="Futura Bk BT" panose="020B0502020204020303" pitchFamily="34" charset="0"/>
              </a:rPr>
              <a:t> to </a:t>
            </a:r>
            <a:r>
              <a:rPr lang="es-MX" sz="2400" dirty="0" err="1">
                <a:latin typeface="Futura Bk BT" panose="020B0502020204020303" pitchFamily="34" charset="0"/>
              </a:rPr>
              <a:t>work</a:t>
            </a:r>
            <a:r>
              <a:rPr lang="es-MX" sz="2400" dirty="0">
                <a:latin typeface="Futura Bk BT" panose="020B0502020204020303" pitchFamily="34" charset="0"/>
              </a:rPr>
              <a:t> so </a:t>
            </a:r>
            <a:r>
              <a:rPr lang="es-MX" sz="2400" dirty="0" err="1">
                <a:latin typeface="Futura Bk BT" panose="020B0502020204020303" pitchFamily="34" charset="0"/>
              </a:rPr>
              <a:t>when</a:t>
            </a:r>
            <a:r>
              <a:rPr lang="es-MX" sz="2400" dirty="0">
                <a:latin typeface="Futura Bk BT" panose="020B0502020204020303" pitchFamily="34" charset="0"/>
              </a:rPr>
              <a:t> I can </a:t>
            </a:r>
            <a:r>
              <a:rPr lang="es-MX" sz="2400" dirty="0" err="1">
                <a:latin typeface="Futura Bk BT" panose="020B0502020204020303" pitchFamily="34" charset="0"/>
              </a:rPr>
              <a:t>have</a:t>
            </a:r>
            <a:r>
              <a:rPr lang="es-MX" sz="2400" dirty="0">
                <a:latin typeface="Futura Bk BT" panose="020B0502020204020303" pitchFamily="34" charset="0"/>
              </a:rPr>
              <a:t> free time </a:t>
            </a:r>
            <a:r>
              <a:rPr lang="es-MX" sz="2400" dirty="0" err="1">
                <a:latin typeface="Futura Bk BT" panose="020B0502020204020303" pitchFamily="34" charset="0"/>
              </a:rPr>
              <a:t>is</a:t>
            </a:r>
            <a:r>
              <a:rPr lang="es-MX" sz="2400" dirty="0">
                <a:latin typeface="Futura Bk BT" panose="020B0502020204020303" pitchFamily="34" charset="0"/>
              </a:rPr>
              <a:t> </a:t>
            </a:r>
            <a:r>
              <a:rPr lang="es-MX" sz="2400" dirty="0" err="1">
                <a:latin typeface="Futura Bk BT" panose="020B0502020204020303" pitchFamily="34" charset="0"/>
              </a:rPr>
              <a:t>on</a:t>
            </a:r>
            <a:r>
              <a:rPr lang="es-MX" sz="2400" dirty="0">
                <a:latin typeface="Futura Bk BT" panose="020B0502020204020303" pitchFamily="34" charset="0"/>
              </a:rPr>
              <a:t> </a:t>
            </a:r>
            <a:r>
              <a:rPr lang="es-MX" sz="2400" dirty="0" err="1">
                <a:latin typeface="Futura Bk BT" panose="020B0502020204020303" pitchFamily="34" charset="0"/>
              </a:rPr>
              <a:t>Sunday</a:t>
            </a:r>
            <a:r>
              <a:rPr lang="es-MX" sz="2400" dirty="0">
                <a:latin typeface="Futura Bk BT" panose="020B0502020204020303" pitchFamily="34" charset="0"/>
              </a:rPr>
              <a:t> and I </a:t>
            </a:r>
            <a:r>
              <a:rPr lang="es-MX" sz="2400" dirty="0" err="1">
                <a:latin typeface="Futura Bk BT" panose="020B0502020204020303" pitchFamily="34" charset="0"/>
              </a:rPr>
              <a:t>like</a:t>
            </a:r>
            <a:r>
              <a:rPr lang="es-MX" sz="2400" dirty="0">
                <a:latin typeface="Futura Bk BT" panose="020B0502020204020303" pitchFamily="34" charset="0"/>
              </a:rPr>
              <a:t> to </a:t>
            </a:r>
            <a:r>
              <a:rPr lang="es-MX" sz="2400" dirty="0" err="1">
                <a:latin typeface="Futura Bk BT" panose="020B0502020204020303" pitchFamily="34" charset="0"/>
              </a:rPr>
              <a:t>watch</a:t>
            </a:r>
            <a:r>
              <a:rPr lang="es-MX" sz="2400" dirty="0">
                <a:latin typeface="Futura Bk BT" panose="020B0502020204020303" pitchFamily="34" charset="0"/>
              </a:rPr>
              <a:t> </a:t>
            </a:r>
            <a:r>
              <a:rPr lang="es-MX" sz="2400" dirty="0" err="1">
                <a:latin typeface="Futura Bk BT" panose="020B0502020204020303" pitchFamily="34" charset="0"/>
              </a:rPr>
              <a:t>movies</a:t>
            </a:r>
            <a:r>
              <a:rPr lang="es-MX" sz="2400" dirty="0">
                <a:latin typeface="Futura Bk BT" panose="020B0502020204020303" pitchFamily="34" charset="0"/>
              </a:rPr>
              <a:t> </a:t>
            </a:r>
            <a:r>
              <a:rPr lang="es-MX" sz="2400" dirty="0" err="1">
                <a:latin typeface="Futura Bk BT" panose="020B0502020204020303" pitchFamily="34" charset="0"/>
              </a:rPr>
              <a:t>with</a:t>
            </a:r>
            <a:r>
              <a:rPr lang="es-MX" sz="2400" dirty="0">
                <a:latin typeface="Futura Bk BT" panose="020B0502020204020303" pitchFamily="34" charset="0"/>
              </a:rPr>
              <a:t> </a:t>
            </a:r>
            <a:r>
              <a:rPr lang="es-MX" sz="2400" dirty="0" err="1">
                <a:latin typeface="Futura Bk BT" panose="020B0502020204020303" pitchFamily="34" charset="0"/>
              </a:rPr>
              <a:t>my</a:t>
            </a:r>
            <a:r>
              <a:rPr lang="es-MX" sz="2400" dirty="0">
                <a:latin typeface="Futura Bk BT" panose="020B0502020204020303" pitchFamily="34" charset="0"/>
              </a:rPr>
              <a:t> </a:t>
            </a:r>
            <a:r>
              <a:rPr lang="es-MX" sz="2400" dirty="0" err="1">
                <a:latin typeface="Futura Bk BT" panose="020B0502020204020303" pitchFamily="34" charset="0"/>
              </a:rPr>
              <a:t>daughter</a:t>
            </a:r>
            <a:r>
              <a:rPr lang="es-MX" sz="2400" dirty="0">
                <a:latin typeface="Futura Bk BT" panose="020B0502020204020303" pitchFamily="34" charset="0"/>
              </a:rPr>
              <a:t> </a:t>
            </a:r>
            <a:r>
              <a:rPr lang="es-MX" sz="2400" dirty="0" err="1">
                <a:latin typeface="Futura Bk BT" panose="020B0502020204020303" pitchFamily="34" charset="0"/>
              </a:rPr>
              <a:t>although</a:t>
            </a:r>
            <a:r>
              <a:rPr lang="es-MX" sz="2400" dirty="0">
                <a:latin typeface="Futura Bk BT" panose="020B0502020204020303" pitchFamily="34" charset="0"/>
              </a:rPr>
              <a:t> I </a:t>
            </a:r>
            <a:r>
              <a:rPr lang="es-MX" sz="2400" dirty="0" err="1">
                <a:latin typeface="Futura Bk BT" panose="020B0502020204020303" pitchFamily="34" charset="0"/>
              </a:rPr>
              <a:t>know</a:t>
            </a:r>
            <a:r>
              <a:rPr lang="es-MX" sz="2400" dirty="0">
                <a:latin typeface="Futura Bk BT" panose="020B0502020204020303" pitchFamily="34" charset="0"/>
              </a:rPr>
              <a:t> </a:t>
            </a:r>
            <a:r>
              <a:rPr lang="es-MX" sz="2400" dirty="0" err="1">
                <a:latin typeface="Futura Bk BT" panose="020B0502020204020303" pitchFamily="34" charset="0"/>
              </a:rPr>
              <a:t>all</a:t>
            </a:r>
            <a:r>
              <a:rPr lang="es-MX" sz="2400" dirty="0">
                <a:latin typeface="Futura Bk BT" panose="020B0502020204020303" pitchFamily="34" charset="0"/>
              </a:rPr>
              <a:t> </a:t>
            </a:r>
            <a:r>
              <a:rPr lang="es-MX" sz="2400" dirty="0" err="1">
                <a:latin typeface="Futura Bk BT" panose="020B0502020204020303" pitchFamily="34" charset="0"/>
              </a:rPr>
              <a:t>princess</a:t>
            </a:r>
            <a:r>
              <a:rPr lang="es-MX" sz="2400" dirty="0">
                <a:latin typeface="Futura Bk BT" panose="020B0502020204020303" pitchFamily="34" charset="0"/>
              </a:rPr>
              <a:t> </a:t>
            </a:r>
            <a:r>
              <a:rPr lang="es-MX" sz="2400" dirty="0" err="1">
                <a:latin typeface="Futura Bk BT" panose="020B0502020204020303" pitchFamily="34" charset="0"/>
              </a:rPr>
              <a:t>movies</a:t>
            </a:r>
            <a:r>
              <a:rPr lang="es-MX" sz="2400" dirty="0">
                <a:latin typeface="Futura Bk BT" panose="020B0502020204020303" pitchFamily="34" charset="0"/>
              </a:rPr>
              <a:t>,(.) </a:t>
            </a:r>
            <a:r>
              <a:rPr lang="es-MX" sz="2400" dirty="0" err="1">
                <a:highlight>
                  <a:srgbClr val="FFFF00"/>
                </a:highlight>
                <a:latin typeface="Futura Bk BT" panose="020B0502020204020303" pitchFamily="34" charset="0"/>
              </a:rPr>
              <a:t>aA</a:t>
            </a:r>
            <a:r>
              <a:rPr lang="es-MX" sz="2400" dirty="0" err="1">
                <a:latin typeface="Futura Bk BT" panose="020B0502020204020303" pitchFamily="34" charset="0"/>
              </a:rPr>
              <a:t>nother</a:t>
            </a:r>
            <a:r>
              <a:rPr lang="es-MX" sz="2400" dirty="0">
                <a:latin typeface="Futura Bk BT" panose="020B0502020204020303" pitchFamily="34" charset="0"/>
              </a:rPr>
              <a:t> </a:t>
            </a:r>
            <a:r>
              <a:rPr lang="es-MX" sz="2400" dirty="0" err="1">
                <a:latin typeface="Futura Bk BT" panose="020B0502020204020303" pitchFamily="34" charset="0"/>
              </a:rPr>
              <a:t>activit</a:t>
            </a:r>
            <a:r>
              <a:rPr lang="es-MX" sz="2400" dirty="0" err="1">
                <a:highlight>
                  <a:srgbClr val="FFFF00"/>
                </a:highlight>
                <a:latin typeface="Futura Bk BT" panose="020B0502020204020303" pitchFamily="34" charset="0"/>
              </a:rPr>
              <a:t>ie</a:t>
            </a:r>
            <a:r>
              <a:rPr lang="es-MX" sz="2400" dirty="0">
                <a:latin typeface="Futura Bk BT" panose="020B0502020204020303" pitchFamily="34" charset="0"/>
              </a:rPr>
              <a:t> </a:t>
            </a:r>
            <a:r>
              <a:rPr lang="es-MX" sz="2400" dirty="0" err="1">
                <a:latin typeface="Futura Bk BT" panose="020B0502020204020303" pitchFamily="34" charset="0"/>
              </a:rPr>
              <a:t>that</a:t>
            </a:r>
            <a:r>
              <a:rPr lang="es-MX" sz="2400" dirty="0">
                <a:latin typeface="Futura Bk BT" panose="020B0502020204020303" pitchFamily="34" charset="0"/>
              </a:rPr>
              <a:t> I </a:t>
            </a:r>
            <a:r>
              <a:rPr lang="es-MX" sz="2400" dirty="0" err="1">
                <a:latin typeface="Futura Bk BT" panose="020B0502020204020303" pitchFamily="34" charset="0"/>
              </a:rPr>
              <a:t>like</a:t>
            </a:r>
            <a:r>
              <a:rPr lang="es-MX" sz="2400" dirty="0">
                <a:latin typeface="Futura Bk BT" panose="020B0502020204020303" pitchFamily="34" charset="0"/>
              </a:rPr>
              <a:t> to do </a:t>
            </a:r>
            <a:r>
              <a:rPr lang="es-MX" sz="2400" dirty="0" err="1">
                <a:latin typeface="Futura Bk BT" panose="020B0502020204020303" pitchFamily="34" charset="0"/>
              </a:rPr>
              <a:t>with</a:t>
            </a:r>
            <a:r>
              <a:rPr lang="es-MX" sz="2400" dirty="0">
                <a:latin typeface="Futura Bk BT" panose="020B0502020204020303" pitchFamily="34" charset="0"/>
              </a:rPr>
              <a:t> </a:t>
            </a:r>
            <a:r>
              <a:rPr lang="es-MX" sz="2400" dirty="0" err="1">
                <a:highlight>
                  <a:srgbClr val="FFFF00"/>
                </a:highlight>
                <a:latin typeface="Futura Bk BT" panose="020B0502020204020303" pitchFamily="34" charset="0"/>
              </a:rPr>
              <a:t>hear</a:t>
            </a:r>
            <a:r>
              <a:rPr lang="es-MX" sz="2400" dirty="0">
                <a:latin typeface="Futura Bk BT" panose="020B0502020204020303" pitchFamily="34" charset="0"/>
              </a:rPr>
              <a:t> </a:t>
            </a:r>
            <a:r>
              <a:rPr lang="es-MX" sz="2400" dirty="0" err="1">
                <a:latin typeface="Futura Bk BT" panose="020B0502020204020303" pitchFamily="34" charset="0"/>
              </a:rPr>
              <a:t>is</a:t>
            </a:r>
            <a:r>
              <a:rPr lang="es-MX" sz="2400" dirty="0">
                <a:latin typeface="Futura Bk BT" panose="020B0502020204020303" pitchFamily="34" charset="0"/>
              </a:rPr>
              <a:t> </a:t>
            </a:r>
            <a:r>
              <a:rPr lang="es-MX" sz="2400" dirty="0" err="1">
                <a:latin typeface="Futura Bk BT" panose="020B0502020204020303" pitchFamily="34" charset="0"/>
              </a:rPr>
              <a:t>go</a:t>
            </a:r>
            <a:r>
              <a:rPr lang="es-MX" sz="2400" dirty="0">
                <a:latin typeface="Futura Bk BT" panose="020B0502020204020303" pitchFamily="34" charset="0"/>
              </a:rPr>
              <a:t>(ING) to </a:t>
            </a:r>
            <a:r>
              <a:rPr lang="es-MX" sz="2400" dirty="0" err="1">
                <a:latin typeface="Futura Bk BT" panose="020B0502020204020303" pitchFamily="34" charset="0"/>
              </a:rPr>
              <a:t>the</a:t>
            </a:r>
            <a:r>
              <a:rPr lang="es-MX" sz="2400" dirty="0">
                <a:latin typeface="Futura Bk BT" panose="020B0502020204020303" pitchFamily="34" charset="0"/>
              </a:rPr>
              <a:t> </a:t>
            </a:r>
            <a:r>
              <a:rPr lang="es-MX" sz="2400" dirty="0" err="1">
                <a:latin typeface="Futura Bk BT" panose="020B0502020204020303" pitchFamily="34" charset="0"/>
              </a:rPr>
              <a:t>park</a:t>
            </a:r>
            <a:r>
              <a:rPr lang="es-MX" sz="2400" dirty="0">
                <a:latin typeface="Futura Bk BT" panose="020B0502020204020303" pitchFamily="34" charset="0"/>
              </a:rPr>
              <a:t>, I </a:t>
            </a:r>
            <a:r>
              <a:rPr lang="es-MX" sz="2400" dirty="0" err="1">
                <a:latin typeface="Futura Bk BT" panose="020B0502020204020303" pitchFamily="34" charset="0"/>
              </a:rPr>
              <a:t>enjoy</a:t>
            </a:r>
            <a:r>
              <a:rPr lang="es-MX" sz="2400" dirty="0">
                <a:latin typeface="Futura Bk BT" panose="020B0502020204020303" pitchFamily="34" charset="0"/>
              </a:rPr>
              <a:t> </a:t>
            </a:r>
            <a:r>
              <a:rPr lang="es-MX" sz="2400" dirty="0" err="1">
                <a:latin typeface="Futura Bk BT" panose="020B0502020204020303" pitchFamily="34" charset="0"/>
              </a:rPr>
              <a:t>see</a:t>
            </a:r>
            <a:r>
              <a:rPr lang="es-MX" sz="2400" dirty="0">
                <a:latin typeface="Futura Bk BT" panose="020B0502020204020303" pitchFamily="34" charset="0"/>
              </a:rPr>
              <a:t>(ING) </a:t>
            </a:r>
            <a:r>
              <a:rPr lang="es-MX" sz="2400" dirty="0" err="1">
                <a:latin typeface="Futura Bk BT" panose="020B0502020204020303" pitchFamily="34" charset="0"/>
              </a:rPr>
              <a:t>her</a:t>
            </a:r>
            <a:r>
              <a:rPr lang="es-MX" sz="2400" dirty="0">
                <a:latin typeface="Futura Bk BT" panose="020B0502020204020303" pitchFamily="34" charset="0"/>
              </a:rPr>
              <a:t> (HAVING) </a:t>
            </a:r>
            <a:r>
              <a:rPr lang="es-MX" sz="2400" dirty="0" err="1">
                <a:latin typeface="Futura Bk BT" panose="020B0502020204020303" pitchFamily="34" charset="0"/>
              </a:rPr>
              <a:t>fun</a:t>
            </a:r>
            <a:r>
              <a:rPr lang="es-MX" sz="2400" dirty="0">
                <a:latin typeface="Futura Bk BT" panose="020B0502020204020303" pitchFamily="34" charset="0"/>
              </a:rPr>
              <a:t>. </a:t>
            </a:r>
          </a:p>
        </p:txBody>
      </p:sp>
      <p:sp>
        <p:nvSpPr>
          <p:cNvPr id="4" name="CuadroTexto 3"/>
          <p:cNvSpPr txBox="1"/>
          <p:nvPr/>
        </p:nvSpPr>
        <p:spPr>
          <a:xfrm>
            <a:off x="438694" y="1045885"/>
            <a:ext cx="2991394" cy="1107996"/>
          </a:xfrm>
          <a:prstGeom prst="rect">
            <a:avLst/>
          </a:prstGeom>
          <a:noFill/>
        </p:spPr>
        <p:txBody>
          <a:bodyPr wrap="square" rtlCol="0">
            <a:spAutoFit/>
          </a:bodyPr>
          <a:lstStyle/>
          <a:p>
            <a:pPr algn="r"/>
            <a:r>
              <a:rPr lang="es-MX" sz="6600" dirty="0">
                <a:latin typeface="Dear Sunshine" panose="02000500000000000000" pitchFamily="50" charset="0"/>
              </a:rPr>
              <a:t>Hobbies</a:t>
            </a:r>
          </a:p>
        </p:txBody>
      </p:sp>
      <p:pic>
        <p:nvPicPr>
          <p:cNvPr id="7" name="WhatsApp Video 2021-05-21 at 7.49.17 A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rot="332760">
            <a:off x="7623763" y="704153"/>
            <a:ext cx="2901134" cy="5157572"/>
          </a:xfrm>
          <a:prstGeom prst="rect">
            <a:avLst/>
          </a:prstGeom>
        </p:spPr>
      </p:pic>
    </p:spTree>
    <p:extLst>
      <p:ext uri="{BB962C8B-B14F-4D97-AF65-F5344CB8AC3E}">
        <p14:creationId xmlns:p14="http://schemas.microsoft.com/office/powerpoint/2010/main" val="3021788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s://i.pinimg.com/564x/a0/a6/3a/a0a63aecd5ff251251a4a29fdeef4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5"/>
            <a:ext cx="59566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i.pinimg.com/564x/a0/a6/3a/a0a63aecd5ff251251a4a29fdeef4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661" y="0"/>
            <a:ext cx="6235339" cy="686345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69322" y="2376805"/>
            <a:ext cx="5387339" cy="2221321"/>
          </a:xfrm>
        </p:spPr>
        <p:txBody>
          <a:bodyPr>
            <a:normAutofit/>
          </a:bodyPr>
          <a:lstStyle/>
          <a:p>
            <a:pPr algn="just"/>
            <a:r>
              <a:rPr lang="es-MX" sz="2400" dirty="0" err="1">
                <a:latin typeface="Futura Bk BT" panose="020B0502020204020303" pitchFamily="34" charset="0"/>
              </a:rPr>
              <a:t>This</a:t>
            </a:r>
            <a:r>
              <a:rPr lang="es-MX" sz="2400" dirty="0">
                <a:latin typeface="Futura Bk BT" panose="020B0502020204020303" pitchFamily="34" charset="0"/>
              </a:rPr>
              <a:t> </a:t>
            </a:r>
            <a:r>
              <a:rPr lang="es-MX" sz="2400" dirty="0" err="1">
                <a:latin typeface="Futura Bk BT" panose="020B0502020204020303" pitchFamily="34" charset="0"/>
              </a:rPr>
              <a:t>unit</a:t>
            </a:r>
            <a:r>
              <a:rPr lang="es-MX" sz="2400" dirty="0">
                <a:latin typeface="Futura Bk BT" panose="020B0502020204020303" pitchFamily="34" charset="0"/>
              </a:rPr>
              <a:t> I </a:t>
            </a:r>
            <a:r>
              <a:rPr lang="es-MX" sz="2400" dirty="0" err="1">
                <a:latin typeface="Futura Bk BT" panose="020B0502020204020303" pitchFamily="34" charset="0"/>
              </a:rPr>
              <a:t>liked</a:t>
            </a:r>
            <a:r>
              <a:rPr lang="es-MX" sz="2400" dirty="0">
                <a:latin typeface="Futura Bk BT" panose="020B0502020204020303" pitchFamily="34" charset="0"/>
              </a:rPr>
              <a:t> </a:t>
            </a:r>
            <a:r>
              <a:rPr lang="es-MX" sz="2400" dirty="0" err="1">
                <a:latin typeface="Futura Bk BT" panose="020B0502020204020303" pitchFamily="34" charset="0"/>
              </a:rPr>
              <a:t>because</a:t>
            </a:r>
            <a:r>
              <a:rPr lang="es-MX" sz="2400" dirty="0">
                <a:latin typeface="Futura Bk BT" panose="020B0502020204020303" pitchFamily="34" charset="0"/>
              </a:rPr>
              <a:t> I </a:t>
            </a:r>
            <a:r>
              <a:rPr lang="es-MX" sz="2400" dirty="0" err="1">
                <a:latin typeface="Futura Bk BT" panose="020B0502020204020303" pitchFamily="34" charset="0"/>
              </a:rPr>
              <a:t>could</a:t>
            </a:r>
            <a:r>
              <a:rPr lang="es-MX" sz="2400" dirty="0">
                <a:latin typeface="Futura Bk BT" panose="020B0502020204020303" pitchFamily="34" charset="0"/>
              </a:rPr>
              <a:t> </a:t>
            </a:r>
            <a:r>
              <a:rPr lang="es-MX" sz="2400" dirty="0" err="1">
                <a:latin typeface="Futura Bk BT" panose="020B0502020204020303" pitchFamily="34" charset="0"/>
              </a:rPr>
              <a:t>learn</a:t>
            </a:r>
            <a:r>
              <a:rPr lang="es-MX" sz="2400" dirty="0">
                <a:latin typeface="Futura Bk BT" panose="020B0502020204020303" pitchFamily="34" charset="0"/>
              </a:rPr>
              <a:t> new </a:t>
            </a:r>
            <a:r>
              <a:rPr lang="es-MX" sz="2400" dirty="0" err="1">
                <a:latin typeface="Futura Bk BT" panose="020B0502020204020303" pitchFamily="34" charset="0"/>
              </a:rPr>
              <a:t>types</a:t>
            </a:r>
            <a:r>
              <a:rPr lang="es-MX" sz="2400" dirty="0">
                <a:latin typeface="Futura Bk BT" panose="020B0502020204020303" pitchFamily="34" charset="0"/>
              </a:rPr>
              <a:t> of </a:t>
            </a:r>
            <a:r>
              <a:rPr lang="es-MX" sz="2400" dirty="0" err="1">
                <a:latin typeface="Futura Bk BT" panose="020B0502020204020303" pitchFamily="34" charset="0"/>
              </a:rPr>
              <a:t>how</a:t>
            </a:r>
            <a:r>
              <a:rPr lang="es-MX" sz="2400" dirty="0">
                <a:latin typeface="Futura Bk BT" panose="020B0502020204020303" pitchFamily="34" charset="0"/>
              </a:rPr>
              <a:t> I can describe </a:t>
            </a:r>
            <a:r>
              <a:rPr lang="es-MX" sz="2400" dirty="0" err="1">
                <a:latin typeface="Futura Bk BT" panose="020B0502020204020303" pitchFamily="34" charset="0"/>
              </a:rPr>
              <a:t>people</a:t>
            </a:r>
            <a:r>
              <a:rPr lang="es-MX" sz="2400" dirty="0">
                <a:latin typeface="Futura Bk BT" panose="020B0502020204020303" pitchFamily="34" charset="0"/>
              </a:rPr>
              <a:t>, </a:t>
            </a:r>
            <a:r>
              <a:rPr lang="es-MX" sz="2400" dirty="0" err="1">
                <a:latin typeface="Futura Bk BT" panose="020B0502020204020303" pitchFamily="34" charset="0"/>
              </a:rPr>
              <a:t>say</a:t>
            </a:r>
            <a:r>
              <a:rPr lang="es-MX" sz="2400" dirty="0">
                <a:latin typeface="Futura Bk BT" panose="020B0502020204020303" pitchFamily="34" charset="0"/>
              </a:rPr>
              <a:t> </a:t>
            </a:r>
            <a:r>
              <a:rPr lang="es-MX" sz="2400" dirty="0" err="1">
                <a:latin typeface="Futura Bk BT" panose="020B0502020204020303" pitchFamily="34" charset="0"/>
              </a:rPr>
              <a:t>all</a:t>
            </a:r>
            <a:r>
              <a:rPr lang="es-MX" sz="2400" dirty="0">
                <a:latin typeface="Futura Bk BT" panose="020B0502020204020303" pitchFamily="34" charset="0"/>
              </a:rPr>
              <a:t> </a:t>
            </a:r>
            <a:r>
              <a:rPr lang="es-MX" sz="2400" dirty="0" err="1">
                <a:latin typeface="Futura Bk BT" panose="020B0502020204020303" pitchFamily="34" charset="0"/>
              </a:rPr>
              <a:t>c</a:t>
            </a:r>
            <a:r>
              <a:rPr lang="es-MX" sz="2400" dirty="0" err="1">
                <a:highlight>
                  <a:srgbClr val="FFFF00"/>
                </a:highlight>
                <a:latin typeface="Futura Bk BT" panose="020B0502020204020303" pitchFamily="34" charset="0"/>
              </a:rPr>
              <a:t>haracterictics</a:t>
            </a:r>
            <a:r>
              <a:rPr lang="es-MX" sz="2400" dirty="0">
                <a:latin typeface="Futura Bk BT" panose="020B0502020204020303" pitchFamily="34" charset="0"/>
              </a:rPr>
              <a:t> and </a:t>
            </a:r>
            <a:r>
              <a:rPr lang="es-MX" sz="2400" dirty="0" err="1">
                <a:highlight>
                  <a:srgbClr val="FFFF00"/>
                </a:highlight>
                <a:latin typeface="Futura Bk BT" panose="020B0502020204020303" pitchFamily="34" charset="0"/>
              </a:rPr>
              <a:t>diferents</a:t>
            </a:r>
            <a:r>
              <a:rPr lang="es-MX" sz="2400" dirty="0">
                <a:highlight>
                  <a:srgbClr val="FFFF00"/>
                </a:highlight>
                <a:latin typeface="Futura Bk BT" panose="020B0502020204020303" pitchFamily="34" charset="0"/>
              </a:rPr>
              <a:t> </a:t>
            </a:r>
            <a:r>
              <a:rPr lang="es-MX" sz="2400" dirty="0" err="1">
                <a:latin typeface="Futura Bk BT" panose="020B0502020204020303" pitchFamily="34" charset="0"/>
              </a:rPr>
              <a:t>styles</a:t>
            </a:r>
            <a:r>
              <a:rPr lang="es-MX" sz="2400" dirty="0">
                <a:latin typeface="Futura Bk BT" panose="020B0502020204020303" pitchFamily="34" charset="0"/>
              </a:rPr>
              <a:t>.</a:t>
            </a:r>
          </a:p>
        </p:txBody>
      </p:sp>
      <p:sp>
        <p:nvSpPr>
          <p:cNvPr id="4" name="CuadroTexto 3"/>
          <p:cNvSpPr txBox="1"/>
          <p:nvPr/>
        </p:nvSpPr>
        <p:spPr>
          <a:xfrm>
            <a:off x="1482634" y="1266082"/>
            <a:ext cx="2991394" cy="1107996"/>
          </a:xfrm>
          <a:prstGeom prst="rect">
            <a:avLst/>
          </a:prstGeom>
          <a:noFill/>
        </p:spPr>
        <p:txBody>
          <a:bodyPr wrap="square" rtlCol="0">
            <a:spAutoFit/>
          </a:bodyPr>
          <a:lstStyle/>
          <a:p>
            <a:pPr algn="r"/>
            <a:r>
              <a:rPr lang="es-MX" sz="6600" dirty="0" err="1">
                <a:latin typeface="Dear Sunshine" panose="02000500000000000000" pitchFamily="50" charset="0"/>
              </a:rPr>
              <a:t>Reflection</a:t>
            </a:r>
            <a:endParaRPr lang="es-MX" sz="6600" dirty="0">
              <a:latin typeface="Dear Sunshine" panose="02000500000000000000" pitchFamily="50" charset="0"/>
            </a:endParaRPr>
          </a:p>
        </p:txBody>
      </p:sp>
    </p:spTree>
    <p:extLst>
      <p:ext uri="{BB962C8B-B14F-4D97-AF65-F5344CB8AC3E}">
        <p14:creationId xmlns:p14="http://schemas.microsoft.com/office/powerpoint/2010/main" val="57620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s://i.pinimg.com/564x/a0/a6/3a/a0a63aecd5ff251251a4a29fdeef4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566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i.pinimg.com/564x/a0/a6/3a/a0a63aecd5ff251251a4a29fdeef4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661" y="-5455"/>
            <a:ext cx="6235339" cy="686345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6884126" y="0"/>
            <a:ext cx="5212080" cy="1107996"/>
          </a:xfrm>
          <a:prstGeom prst="rect">
            <a:avLst/>
          </a:prstGeom>
          <a:noFill/>
        </p:spPr>
        <p:txBody>
          <a:bodyPr wrap="square" rtlCol="0">
            <a:spAutoFit/>
          </a:bodyPr>
          <a:lstStyle/>
          <a:p>
            <a:pPr algn="r"/>
            <a:r>
              <a:rPr lang="es-MX" sz="6600" dirty="0" err="1">
                <a:latin typeface="Dear Sunshine" panose="02000500000000000000" pitchFamily="50" charset="0"/>
              </a:rPr>
              <a:t>rubric</a:t>
            </a:r>
            <a:endParaRPr lang="es-MX" sz="6600" dirty="0">
              <a:latin typeface="Dear Sunshine" panose="02000500000000000000" pitchFamily="50" charset="0"/>
            </a:endParaRPr>
          </a:p>
        </p:txBody>
      </p:sp>
      <p:graphicFrame>
        <p:nvGraphicFramePr>
          <p:cNvPr id="4" name="Tabla 3"/>
          <p:cNvGraphicFramePr>
            <a:graphicFrameLocks noGrp="1"/>
          </p:cNvGraphicFramePr>
          <p:nvPr>
            <p:extLst>
              <p:ext uri="{D42A27DB-BD31-4B8C-83A1-F6EECF244321}">
                <p14:modId xmlns:p14="http://schemas.microsoft.com/office/powerpoint/2010/main" val="92165247"/>
              </p:ext>
            </p:extLst>
          </p:nvPr>
        </p:nvGraphicFramePr>
        <p:xfrm>
          <a:off x="1606731" y="138317"/>
          <a:ext cx="8229599" cy="6654868"/>
        </p:xfrm>
        <a:graphic>
          <a:graphicData uri="http://schemas.openxmlformats.org/drawingml/2006/table">
            <a:tbl>
              <a:tblPr firstRow="1" firstCol="1" bandRow="1">
                <a:tableStyleId>{5C22544A-7EE6-4342-B048-85BDC9FD1C3A}</a:tableStyleId>
              </a:tblPr>
              <a:tblGrid>
                <a:gridCol w="1601957">
                  <a:extLst>
                    <a:ext uri="{9D8B030D-6E8A-4147-A177-3AD203B41FA5}">
                      <a16:colId xmlns:a16="http://schemas.microsoft.com/office/drawing/2014/main" val="1540416947"/>
                    </a:ext>
                  </a:extLst>
                </a:gridCol>
                <a:gridCol w="1627050">
                  <a:extLst>
                    <a:ext uri="{9D8B030D-6E8A-4147-A177-3AD203B41FA5}">
                      <a16:colId xmlns:a16="http://schemas.microsoft.com/office/drawing/2014/main" val="3095089245"/>
                    </a:ext>
                  </a:extLst>
                </a:gridCol>
                <a:gridCol w="1627050">
                  <a:extLst>
                    <a:ext uri="{9D8B030D-6E8A-4147-A177-3AD203B41FA5}">
                      <a16:colId xmlns:a16="http://schemas.microsoft.com/office/drawing/2014/main" val="874615294"/>
                    </a:ext>
                  </a:extLst>
                </a:gridCol>
                <a:gridCol w="1657161">
                  <a:extLst>
                    <a:ext uri="{9D8B030D-6E8A-4147-A177-3AD203B41FA5}">
                      <a16:colId xmlns:a16="http://schemas.microsoft.com/office/drawing/2014/main" val="3628254640"/>
                    </a:ext>
                  </a:extLst>
                </a:gridCol>
                <a:gridCol w="1716381">
                  <a:extLst>
                    <a:ext uri="{9D8B030D-6E8A-4147-A177-3AD203B41FA5}">
                      <a16:colId xmlns:a16="http://schemas.microsoft.com/office/drawing/2014/main" val="3859304010"/>
                    </a:ext>
                  </a:extLst>
                </a:gridCol>
              </a:tblGrid>
              <a:tr h="161019">
                <a:tc>
                  <a:txBody>
                    <a:bodyPr/>
                    <a:lstStyle/>
                    <a:p>
                      <a:pPr marL="152400" indent="-152400" algn="ctr">
                        <a:lnSpc>
                          <a:spcPts val="1300"/>
                        </a:lnSpc>
                        <a:spcAft>
                          <a:spcPts val="0"/>
                        </a:spcAft>
                      </a:pPr>
                      <a:r>
                        <a:rPr lang="en-US" sz="1400" dirty="0">
                          <a:effectLst/>
                          <a:latin typeface="+mn-lt"/>
                          <a:cs typeface="Times New Roman" panose="02020603050405020304" pitchFamily="18" charset="0"/>
                        </a:rPr>
                        <a:t>Category</a:t>
                      </a:r>
                      <a:endParaRPr lang="es-MX" sz="1400" i="1" dirty="0">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Score 5</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Score 4</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Score 3</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Score 2</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extLst>
                  <a:ext uri="{0D108BD9-81ED-4DB2-BD59-A6C34878D82A}">
                    <a16:rowId xmlns:a16="http://schemas.microsoft.com/office/drawing/2014/main" val="2276286197"/>
                  </a:ext>
                </a:extLst>
              </a:tr>
              <a:tr h="628088">
                <a:tc>
                  <a:txBody>
                    <a:bodyPr/>
                    <a:lstStyle/>
                    <a:p>
                      <a:pPr marL="152400" indent="-152400" algn="ctr">
                        <a:lnSpc>
                          <a:spcPts val="1300"/>
                        </a:lnSpc>
                        <a:spcAft>
                          <a:spcPts val="0"/>
                        </a:spcAft>
                      </a:pPr>
                      <a:r>
                        <a:rPr lang="en-US" sz="1400">
                          <a:effectLst/>
                          <a:latin typeface="+mn-lt"/>
                          <a:cs typeface="Times New Roman" panose="02020603050405020304" pitchFamily="18" charset="0"/>
                        </a:rPr>
                        <a:t>Required elements</a:t>
                      </a:r>
                      <a:endParaRPr lang="es-MX" sz="1400">
                        <a:effectLst/>
                        <a:latin typeface="+mn-lt"/>
                        <a:cs typeface="Times New Roman" panose="02020603050405020304" pitchFamily="18" charset="0"/>
                      </a:endParaRPr>
                    </a:p>
                    <a:p>
                      <a:pPr marL="152400" indent="-152400" algn="ctr">
                        <a:lnSpc>
                          <a:spcPts val="1300"/>
                        </a:lnSpc>
                        <a:spcAft>
                          <a:spcPts val="0"/>
                        </a:spcAft>
                      </a:pPr>
                      <a:r>
                        <a:rPr lang="en-US" sz="1400">
                          <a:effectLst/>
                          <a:latin typeface="+mn-lt"/>
                          <a:cs typeface="Times New Roman" panose="02020603050405020304" pitchFamily="18" charset="0"/>
                        </a:rPr>
                        <a:t> </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dirty="0">
                          <a:effectLst/>
                          <a:latin typeface="+mn-lt"/>
                          <a:cs typeface="Times New Roman" panose="02020603050405020304" pitchFamily="18" charset="0"/>
                        </a:rPr>
                        <a:t>Goes over and above all required elements stated in the instructions</a:t>
                      </a:r>
                      <a:endParaRPr lang="es-MX" sz="1400" i="1" dirty="0">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solidFill>
                      <a:schemeClr val="accent4">
                        <a:lumMod val="60000"/>
                        <a:lumOff val="40000"/>
                      </a:schemeClr>
                    </a:solidFill>
                  </a:tcP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Includes all of the required elements stated in the instructions</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Missing one or more of the required elements.</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Several required elements are missing from the project</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extLst>
                  <a:ext uri="{0D108BD9-81ED-4DB2-BD59-A6C34878D82A}">
                    <a16:rowId xmlns:a16="http://schemas.microsoft.com/office/drawing/2014/main" val="1253752793"/>
                  </a:ext>
                </a:extLst>
              </a:tr>
              <a:tr h="1095156">
                <a:tc>
                  <a:txBody>
                    <a:bodyPr/>
                    <a:lstStyle/>
                    <a:p>
                      <a:pPr marL="152400" indent="-152400" algn="ctr">
                        <a:lnSpc>
                          <a:spcPts val="1300"/>
                        </a:lnSpc>
                        <a:spcAft>
                          <a:spcPts val="0"/>
                        </a:spcAft>
                      </a:pPr>
                      <a:r>
                        <a:rPr lang="en-US" sz="1400">
                          <a:effectLst/>
                          <a:latin typeface="+mn-lt"/>
                          <a:cs typeface="Times New Roman" panose="02020603050405020304" pitchFamily="18" charset="0"/>
                        </a:rPr>
                        <a:t>Overall effectiveness and completion of task </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dirty="0">
                          <a:effectLst/>
                          <a:latin typeface="+mn-lt"/>
                          <a:cs typeface="Times New Roman" panose="02020603050405020304" pitchFamily="18" charset="0"/>
                        </a:rPr>
                        <a:t>Project is organized and presents material captivating for viewer</a:t>
                      </a:r>
                      <a:endParaRPr lang="es-MX" sz="1400" i="1" dirty="0">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solidFill>
                      <a:schemeClr val="accent4">
                        <a:lumMod val="60000"/>
                        <a:lumOff val="40000"/>
                      </a:schemeClr>
                    </a:solidFill>
                  </a:tcP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Project is somewhat organized and complete and holds attention of viewer</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Project is disorganized and incomplete at times and is somewhat able to hold attention of viewer</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Project is incomplete and not easy to follow</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extLst>
                  <a:ext uri="{0D108BD9-81ED-4DB2-BD59-A6C34878D82A}">
                    <a16:rowId xmlns:a16="http://schemas.microsoft.com/office/drawing/2014/main" val="4187545303"/>
                  </a:ext>
                </a:extLst>
              </a:tr>
              <a:tr h="939466">
                <a:tc>
                  <a:txBody>
                    <a:bodyPr/>
                    <a:lstStyle/>
                    <a:p>
                      <a:pPr marL="152400" indent="-152400" algn="ctr">
                        <a:lnSpc>
                          <a:spcPts val="1300"/>
                        </a:lnSpc>
                        <a:spcAft>
                          <a:spcPts val="0"/>
                        </a:spcAft>
                      </a:pPr>
                      <a:r>
                        <a:rPr lang="en-US" sz="1400">
                          <a:effectLst/>
                          <a:latin typeface="+mn-lt"/>
                          <a:cs typeface="Times New Roman" panose="02020603050405020304" pitchFamily="18" charset="0"/>
                        </a:rPr>
                        <a:t>Creativity</a:t>
                      </a:r>
                      <a:endParaRPr lang="es-MX" sz="1400">
                        <a:effectLst/>
                        <a:latin typeface="+mn-lt"/>
                        <a:cs typeface="Times New Roman" panose="02020603050405020304" pitchFamily="18" charset="0"/>
                      </a:endParaRPr>
                    </a:p>
                    <a:p>
                      <a:pPr marL="152400" indent="-152400" algn="ctr">
                        <a:lnSpc>
                          <a:spcPts val="1300"/>
                        </a:lnSpc>
                        <a:spcAft>
                          <a:spcPts val="0"/>
                        </a:spcAft>
                      </a:pPr>
                      <a:r>
                        <a:rPr lang="en-US" sz="1400">
                          <a:effectLst/>
                          <a:latin typeface="+mn-lt"/>
                          <a:cs typeface="Times New Roman" panose="02020603050405020304" pitchFamily="18" charset="0"/>
                        </a:rPr>
                        <a:t> </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Exceptionally unique and clever in showing deep understanding</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dirty="0">
                          <a:effectLst/>
                          <a:latin typeface="+mn-lt"/>
                          <a:cs typeface="Times New Roman" panose="02020603050405020304" pitchFamily="18" charset="0"/>
                        </a:rPr>
                        <a:t>Thoughtfully and uniquely presented; showing understanding</a:t>
                      </a:r>
                      <a:endParaRPr lang="es-MX" sz="1400" i="1" dirty="0">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solidFill>
                      <a:schemeClr val="accent4">
                        <a:lumMod val="60000"/>
                        <a:lumOff val="40000"/>
                      </a:schemeClr>
                    </a:solidFill>
                  </a:tcP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A few original touches enhance the project to show some understanding of the material</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Shows little originality and creativity and/or effort in understanding the material</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extLst>
                  <a:ext uri="{0D108BD9-81ED-4DB2-BD59-A6C34878D82A}">
                    <a16:rowId xmlns:a16="http://schemas.microsoft.com/office/drawing/2014/main" val="3523333443"/>
                  </a:ext>
                </a:extLst>
              </a:tr>
              <a:tr h="783777">
                <a:tc>
                  <a:txBody>
                    <a:bodyPr/>
                    <a:lstStyle/>
                    <a:p>
                      <a:pPr marL="152400" indent="-152400" algn="ctr">
                        <a:lnSpc>
                          <a:spcPts val="1300"/>
                        </a:lnSpc>
                        <a:spcAft>
                          <a:spcPts val="0"/>
                        </a:spcAft>
                      </a:pPr>
                      <a:r>
                        <a:rPr lang="en-US" sz="1400">
                          <a:effectLst/>
                          <a:latin typeface="+mn-lt"/>
                          <a:cs typeface="Times New Roman" panose="02020603050405020304" pitchFamily="18" charset="0"/>
                        </a:rPr>
                        <a:t>Neatness and attractiveness</a:t>
                      </a:r>
                      <a:endParaRPr lang="es-MX" sz="1400">
                        <a:effectLst/>
                        <a:latin typeface="+mn-lt"/>
                        <a:cs typeface="Times New Roman" panose="02020603050405020304" pitchFamily="18" charset="0"/>
                      </a:endParaRPr>
                    </a:p>
                    <a:p>
                      <a:pPr marL="152400" indent="-152400" algn="ctr">
                        <a:lnSpc>
                          <a:spcPts val="1300"/>
                        </a:lnSpc>
                        <a:spcAft>
                          <a:spcPts val="0"/>
                        </a:spcAft>
                      </a:pPr>
                      <a:r>
                        <a:rPr lang="en-US" sz="1400">
                          <a:effectLst/>
                          <a:latin typeface="+mn-lt"/>
                          <a:cs typeface="Times New Roman" panose="02020603050405020304" pitchFamily="18" charset="0"/>
                        </a:rPr>
                        <a:t> </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Exceptionally attractive and neat in design and layout</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dirty="0">
                          <a:effectLst/>
                          <a:latin typeface="+mn-lt"/>
                          <a:cs typeface="Times New Roman" panose="02020603050405020304" pitchFamily="18" charset="0"/>
                        </a:rPr>
                        <a:t>Attractive and neat in design and layout</a:t>
                      </a:r>
                      <a:endParaRPr lang="es-MX" sz="1400" i="1" dirty="0">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solidFill>
                      <a:schemeClr val="accent4">
                        <a:lumMod val="60000"/>
                        <a:lumOff val="40000"/>
                      </a:schemeClr>
                    </a:solidFill>
                  </a:tcP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Acceptably attractive but may be messy at times and/or show lack of organization</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Distractingly messy or very poorly designed</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extLst>
                  <a:ext uri="{0D108BD9-81ED-4DB2-BD59-A6C34878D82A}">
                    <a16:rowId xmlns:a16="http://schemas.microsoft.com/office/drawing/2014/main" val="2676598434"/>
                  </a:ext>
                </a:extLst>
              </a:tr>
              <a:tr h="628088">
                <a:tc>
                  <a:txBody>
                    <a:bodyPr/>
                    <a:lstStyle/>
                    <a:p>
                      <a:pPr marL="152400" indent="-152400" algn="ctr">
                        <a:lnSpc>
                          <a:spcPts val="1300"/>
                        </a:lnSpc>
                        <a:spcAft>
                          <a:spcPts val="0"/>
                        </a:spcAft>
                      </a:pPr>
                      <a:r>
                        <a:rPr lang="en-US" sz="1400">
                          <a:effectLst/>
                          <a:latin typeface="+mn-lt"/>
                          <a:cs typeface="Times New Roman" panose="02020603050405020304" pitchFamily="18" charset="0"/>
                        </a:rPr>
                        <a:t>Grammar</a:t>
                      </a:r>
                      <a:endParaRPr lang="es-MX" sz="1400">
                        <a:effectLst/>
                        <a:latin typeface="+mn-lt"/>
                        <a:cs typeface="Times New Roman" panose="02020603050405020304" pitchFamily="18" charset="0"/>
                      </a:endParaRPr>
                    </a:p>
                    <a:p>
                      <a:pPr marL="152400" indent="-152400" algn="ctr">
                        <a:lnSpc>
                          <a:spcPts val="1300"/>
                        </a:lnSpc>
                        <a:spcAft>
                          <a:spcPts val="0"/>
                        </a:spcAft>
                      </a:pPr>
                      <a:r>
                        <a:rPr lang="en-US" sz="1400">
                          <a:effectLst/>
                          <a:latin typeface="+mn-lt"/>
                          <a:cs typeface="Times New Roman" panose="02020603050405020304" pitchFamily="18" charset="0"/>
                        </a:rPr>
                        <a:t> </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No grammatical or mechanical mistakes </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dirty="0">
                          <a:effectLst/>
                          <a:latin typeface="+mn-lt"/>
                          <a:cs typeface="Times New Roman" panose="02020603050405020304" pitchFamily="18" charset="0"/>
                        </a:rPr>
                        <a:t>2 or 3 grammatical mistakes which are not distracting</a:t>
                      </a:r>
                      <a:endParaRPr lang="es-MX" sz="1400" i="1" dirty="0">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solidFill>
                      <a:schemeClr val="accent4">
                        <a:lumMod val="60000"/>
                        <a:lumOff val="40000"/>
                      </a:schemeClr>
                    </a:solidFill>
                  </a:tcP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4 to 6 grammatical mistakes which are distracting</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More than 6 grammar or mechanical mistakes which are very distracting</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extLst>
                  <a:ext uri="{0D108BD9-81ED-4DB2-BD59-A6C34878D82A}">
                    <a16:rowId xmlns:a16="http://schemas.microsoft.com/office/drawing/2014/main" val="3003798699"/>
                  </a:ext>
                </a:extLst>
              </a:tr>
              <a:tr h="939466">
                <a:tc>
                  <a:txBody>
                    <a:bodyPr/>
                    <a:lstStyle/>
                    <a:p>
                      <a:pPr marL="152400" indent="-152400" algn="ctr">
                        <a:lnSpc>
                          <a:spcPts val="1300"/>
                        </a:lnSpc>
                        <a:spcAft>
                          <a:spcPts val="0"/>
                        </a:spcAft>
                      </a:pPr>
                      <a:r>
                        <a:rPr lang="en-US" sz="1400">
                          <a:effectLst/>
                          <a:latin typeface="+mn-lt"/>
                          <a:cs typeface="Times New Roman" panose="02020603050405020304" pitchFamily="18" charset="0"/>
                        </a:rPr>
                        <a:t>Understanding of content</a:t>
                      </a:r>
                      <a:endParaRPr lang="es-MX" sz="1400">
                        <a:effectLst/>
                        <a:latin typeface="+mn-lt"/>
                        <a:cs typeface="Times New Roman" panose="02020603050405020304" pitchFamily="18" charset="0"/>
                      </a:endParaRPr>
                    </a:p>
                    <a:p>
                      <a:pPr marL="152400" indent="-152400" algn="ctr">
                        <a:lnSpc>
                          <a:spcPts val="1300"/>
                        </a:lnSpc>
                        <a:spcAft>
                          <a:spcPts val="0"/>
                        </a:spcAft>
                      </a:pPr>
                      <a:r>
                        <a:rPr lang="en-US" sz="1400">
                          <a:effectLst/>
                          <a:latin typeface="+mn-lt"/>
                          <a:cs typeface="Times New Roman" panose="02020603050405020304" pitchFamily="18" charset="0"/>
                        </a:rPr>
                        <a:t> </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dirty="0">
                          <a:effectLst/>
                          <a:latin typeface="+mn-lt"/>
                          <a:cs typeface="Times New Roman" panose="02020603050405020304" pitchFamily="18" charset="0"/>
                        </a:rPr>
                        <a:t>Shows a sophisticated understanding of the themes</a:t>
                      </a:r>
                      <a:endParaRPr lang="es-MX" sz="1400" i="1" dirty="0">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dirty="0">
                          <a:effectLst/>
                          <a:latin typeface="+mn-lt"/>
                          <a:cs typeface="Times New Roman" panose="02020603050405020304" pitchFamily="18" charset="0"/>
                        </a:rPr>
                        <a:t>Shows an understanding of the themes</a:t>
                      </a:r>
                      <a:endParaRPr lang="es-MX" sz="1400" i="1" dirty="0">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solidFill>
                      <a:schemeClr val="accent4">
                        <a:lumMod val="60000"/>
                        <a:lumOff val="40000"/>
                      </a:schemeClr>
                    </a:solidFill>
                  </a:tcP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Displays a somewhat limited understanding of the themes and may have few misinterpretations</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Does not show an understanding of the themes. Has quite a few misinterpretations.</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extLst>
                  <a:ext uri="{0D108BD9-81ED-4DB2-BD59-A6C34878D82A}">
                    <a16:rowId xmlns:a16="http://schemas.microsoft.com/office/drawing/2014/main" val="1527856250"/>
                  </a:ext>
                </a:extLst>
              </a:tr>
              <a:tr h="939466">
                <a:tc>
                  <a:txBody>
                    <a:bodyPr/>
                    <a:lstStyle/>
                    <a:p>
                      <a:pPr marL="152400" indent="-152400" algn="ctr">
                        <a:lnSpc>
                          <a:spcPts val="1300"/>
                        </a:lnSpc>
                        <a:spcAft>
                          <a:spcPts val="0"/>
                        </a:spcAft>
                      </a:pPr>
                      <a:r>
                        <a:rPr lang="es-MX" sz="1400">
                          <a:effectLst/>
                          <a:latin typeface="+mn-lt"/>
                          <a:cs typeface="Times New Roman" panose="02020603050405020304" pitchFamily="18" charset="0"/>
                        </a:rPr>
                        <a:t>Oral presentation Vocaroo app</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Exceeds expectations in fluency, pronunciation, comprehensibility, inflection and intonation</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dirty="0">
                          <a:effectLst/>
                          <a:latin typeface="+mn-lt"/>
                          <a:cs typeface="Times New Roman" panose="02020603050405020304" pitchFamily="18" charset="0"/>
                        </a:rPr>
                        <a:t>Meets expectations in fluency, pronunciation, comprehensibility, inflection and intonation</a:t>
                      </a:r>
                      <a:endParaRPr lang="es-MX" sz="1400" i="1" dirty="0">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solidFill>
                      <a:schemeClr val="accent4">
                        <a:lumMod val="60000"/>
                        <a:lumOff val="40000"/>
                      </a:schemeClr>
                    </a:solidFill>
                  </a:tcPr>
                </a:tc>
                <a:tc>
                  <a:txBody>
                    <a:bodyPr/>
                    <a:lstStyle/>
                    <a:p>
                      <a:pPr marL="152400" indent="-152400" algn="ctr">
                        <a:lnSpc>
                          <a:spcPts val="1300"/>
                        </a:lnSpc>
                        <a:spcAft>
                          <a:spcPts val="0"/>
                        </a:spcAft>
                      </a:pPr>
                      <a:r>
                        <a:rPr lang="en-US" sz="1400" dirty="0">
                          <a:effectLst/>
                          <a:latin typeface="+mn-lt"/>
                          <a:cs typeface="Times New Roman" panose="02020603050405020304" pitchFamily="18" charset="0"/>
                        </a:rPr>
                        <a:t>Approaches expectations in fluency, pronunciation and comprehensibility</a:t>
                      </a:r>
                      <a:endParaRPr lang="es-MX" sz="1400" i="1" dirty="0">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Does not meet expectations in fluency, pronunciation and comprehensibility.</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extLst>
                  <a:ext uri="{0D108BD9-81ED-4DB2-BD59-A6C34878D82A}">
                    <a16:rowId xmlns:a16="http://schemas.microsoft.com/office/drawing/2014/main" val="3119281009"/>
                  </a:ext>
                </a:extLst>
              </a:tr>
              <a:tr h="161019">
                <a:tc>
                  <a:txBody>
                    <a:bodyPr/>
                    <a:lstStyle/>
                    <a:p>
                      <a:pPr marL="152400" indent="-152400" algn="ctr">
                        <a:lnSpc>
                          <a:spcPts val="1300"/>
                        </a:lnSpc>
                        <a:spcAft>
                          <a:spcPts val="0"/>
                        </a:spcAft>
                      </a:pPr>
                      <a:r>
                        <a:rPr lang="en-US" sz="1400">
                          <a:effectLst/>
                          <a:latin typeface="+mn-lt"/>
                          <a:cs typeface="Times New Roman" panose="02020603050405020304" pitchFamily="18" charset="0"/>
                        </a:rPr>
                        <a:t>Total 35 pts</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 </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 </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a:effectLst/>
                          <a:latin typeface="+mn-lt"/>
                          <a:cs typeface="Times New Roman" panose="02020603050405020304" pitchFamily="18" charset="0"/>
                        </a:rPr>
                        <a:t> </a:t>
                      </a:r>
                      <a:endParaRPr lang="es-MX" sz="1400" i="1">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tc>
                  <a:txBody>
                    <a:bodyPr/>
                    <a:lstStyle/>
                    <a:p>
                      <a:pPr marL="152400" indent="-152400" algn="ctr">
                        <a:lnSpc>
                          <a:spcPts val="1300"/>
                        </a:lnSpc>
                        <a:spcAft>
                          <a:spcPts val="0"/>
                        </a:spcAft>
                      </a:pPr>
                      <a:r>
                        <a:rPr lang="en-US" sz="1400" dirty="0">
                          <a:effectLst/>
                          <a:latin typeface="+mn-lt"/>
                          <a:cs typeface="Times New Roman" panose="02020603050405020304" pitchFamily="18" charset="0"/>
                        </a:rPr>
                        <a:t> </a:t>
                      </a:r>
                      <a:endParaRPr lang="es-MX" sz="1400" i="1" dirty="0">
                        <a:solidFill>
                          <a:srgbClr val="000000"/>
                        </a:solidFill>
                        <a:effectLst/>
                        <a:latin typeface="+mn-lt"/>
                        <a:ea typeface="SimSun" panose="02010600030101010101" pitchFamily="2" charset="-122"/>
                        <a:cs typeface="Times New Roman" panose="02020603050405020304" pitchFamily="18" charset="0"/>
                      </a:endParaRPr>
                    </a:p>
                  </a:txBody>
                  <a:tcPr marL="34759" marR="34759" marT="0" marB="0" anchor="ctr"/>
                </a:tc>
                <a:extLst>
                  <a:ext uri="{0D108BD9-81ED-4DB2-BD59-A6C34878D82A}">
                    <a16:rowId xmlns:a16="http://schemas.microsoft.com/office/drawing/2014/main" val="971604159"/>
                  </a:ext>
                </a:extLst>
              </a:tr>
            </a:tbl>
          </a:graphicData>
        </a:graphic>
      </p:graphicFrame>
      <p:sp>
        <p:nvSpPr>
          <p:cNvPr id="2" name="Estrella: 5 puntas 1">
            <a:extLst>
              <a:ext uri="{FF2B5EF4-FFF2-40B4-BE49-F238E27FC236}">
                <a16:creationId xmlns:a16="http://schemas.microsoft.com/office/drawing/2014/main" id="{08391619-6813-43F4-A3A2-776C25E71961}"/>
              </a:ext>
            </a:extLst>
          </p:cNvPr>
          <p:cNvSpPr/>
          <p:nvPr/>
        </p:nvSpPr>
        <p:spPr>
          <a:xfrm>
            <a:off x="3799840" y="487680"/>
            <a:ext cx="579120" cy="4876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strella: 5 puntas 7">
            <a:extLst>
              <a:ext uri="{FF2B5EF4-FFF2-40B4-BE49-F238E27FC236}">
                <a16:creationId xmlns:a16="http://schemas.microsoft.com/office/drawing/2014/main" id="{40989CAC-0D4D-4060-9330-169DFBE4DB5E}"/>
              </a:ext>
            </a:extLst>
          </p:cNvPr>
          <p:cNvSpPr/>
          <p:nvPr/>
        </p:nvSpPr>
        <p:spPr>
          <a:xfrm>
            <a:off x="3840825" y="1324723"/>
            <a:ext cx="497150" cy="5529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Estrella: 5 puntas 8">
            <a:extLst>
              <a:ext uri="{FF2B5EF4-FFF2-40B4-BE49-F238E27FC236}">
                <a16:creationId xmlns:a16="http://schemas.microsoft.com/office/drawing/2014/main" id="{86D1B886-3868-4C40-9BBB-FDEF743FF970}"/>
              </a:ext>
            </a:extLst>
          </p:cNvPr>
          <p:cNvSpPr/>
          <p:nvPr/>
        </p:nvSpPr>
        <p:spPr>
          <a:xfrm>
            <a:off x="5459511" y="2245365"/>
            <a:ext cx="497150" cy="5529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Estrella: 5 puntas 9">
            <a:extLst>
              <a:ext uri="{FF2B5EF4-FFF2-40B4-BE49-F238E27FC236}">
                <a16:creationId xmlns:a16="http://schemas.microsoft.com/office/drawing/2014/main" id="{BFB99FE1-FD81-4CC2-B129-FE41FF89F45D}"/>
              </a:ext>
            </a:extLst>
          </p:cNvPr>
          <p:cNvSpPr/>
          <p:nvPr/>
        </p:nvSpPr>
        <p:spPr>
          <a:xfrm>
            <a:off x="5420321" y="3189256"/>
            <a:ext cx="497150" cy="5529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Estrella: 5 puntas 10">
            <a:extLst>
              <a:ext uri="{FF2B5EF4-FFF2-40B4-BE49-F238E27FC236}">
                <a16:creationId xmlns:a16="http://schemas.microsoft.com/office/drawing/2014/main" id="{F16E810D-C62A-4F24-AE1C-4942239670F3}"/>
              </a:ext>
            </a:extLst>
          </p:cNvPr>
          <p:cNvSpPr/>
          <p:nvPr/>
        </p:nvSpPr>
        <p:spPr>
          <a:xfrm>
            <a:off x="5420321" y="3981036"/>
            <a:ext cx="497150" cy="5529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Estrella: 5 puntas 11">
            <a:extLst>
              <a:ext uri="{FF2B5EF4-FFF2-40B4-BE49-F238E27FC236}">
                <a16:creationId xmlns:a16="http://schemas.microsoft.com/office/drawing/2014/main" id="{FDC21085-90A0-4A9A-99A3-B7ABD0AA59AC}"/>
              </a:ext>
            </a:extLst>
          </p:cNvPr>
          <p:cNvSpPr/>
          <p:nvPr/>
        </p:nvSpPr>
        <p:spPr>
          <a:xfrm>
            <a:off x="5439916" y="4905403"/>
            <a:ext cx="497150" cy="5529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Estrella: 5 puntas 12">
            <a:extLst>
              <a:ext uri="{FF2B5EF4-FFF2-40B4-BE49-F238E27FC236}">
                <a16:creationId xmlns:a16="http://schemas.microsoft.com/office/drawing/2014/main" id="{3EB5C102-9855-4D8C-8794-4C7A1DE54DF2}"/>
              </a:ext>
            </a:extLst>
          </p:cNvPr>
          <p:cNvSpPr/>
          <p:nvPr/>
        </p:nvSpPr>
        <p:spPr>
          <a:xfrm>
            <a:off x="5420321" y="5697183"/>
            <a:ext cx="497150" cy="5529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656738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5600</TotalTime>
  <Words>672</Words>
  <Application>Microsoft Office PowerPoint</Application>
  <PresentationFormat>Panorámica</PresentationFormat>
  <Paragraphs>74</Paragraphs>
  <Slides>6</Slides>
  <Notes>0</Notes>
  <HiddenSlides>0</HiddenSlides>
  <MMClips>1</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vt:i4>
      </vt:variant>
    </vt:vector>
  </HeadingPairs>
  <TitlesOfParts>
    <vt:vector size="14" baseType="lpstr">
      <vt:lpstr>Arial</vt:lpstr>
      <vt:lpstr>Calibri</vt:lpstr>
      <vt:lpstr>Calibri Light</vt:lpstr>
      <vt:lpstr>Clarendon BT</vt:lpstr>
      <vt:lpstr>Cooper Black</vt:lpstr>
      <vt:lpstr>Dear Sunshine</vt:lpstr>
      <vt:lpstr>Futura Bk BT</vt:lpstr>
      <vt:lpstr>Tema de Office</vt:lpstr>
      <vt:lpstr>Presentación de PowerPoint</vt:lpstr>
      <vt:lpstr>Presentación de PowerPoint</vt:lpstr>
      <vt:lpstr>I use to wear basic clothes, I think that I have two styles, one of them is like streetwear because Monday to Thursday I like to wear jeans, t-shirts, sneakers, sweaters and (ON)  Friday, Saturday and Sunday is more casual because I like  wearing (A) dress it could be short or long, skirts, jewelry and I love (TO) wear high heels. </vt:lpstr>
      <vt:lpstr>I don’t have a lot of hobbies because I don’t have enough time, all week I have to work so when I can have free time is on Sunday and I like to watch movies with my daughter although I know all princess movies,(.) aAnother activitie that I like to do with hear is go(ING) to the park, I enjoy see(ING) her (HAVING) fun. </vt:lpstr>
      <vt:lpstr>This unit I liked because I could learn new types of how I can describe people, say all characterictics and diferents styles.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Beatriz Eugenia Valdés Rodríguez</cp:lastModifiedBy>
  <cp:revision>22</cp:revision>
  <dcterms:created xsi:type="dcterms:W3CDTF">2021-05-20T22:22:06Z</dcterms:created>
  <dcterms:modified xsi:type="dcterms:W3CDTF">2021-06-02T13:46:19Z</dcterms:modified>
</cp:coreProperties>
</file>