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8"/>
  </p:notesMasterIdLst>
  <p:sldIdLst>
    <p:sldId id="256" r:id="rId2"/>
    <p:sldId id="257" r:id="rId3"/>
    <p:sldId id="259" r:id="rId4"/>
    <p:sldId id="263" r:id="rId5"/>
    <p:sldId id="262" r:id="rId6"/>
    <p:sldId id="270" r:id="rId7"/>
  </p:sldIdLst>
  <p:sldSz cx="9144000" cy="5143500" type="screen16x9"/>
  <p:notesSz cx="6858000" cy="9144000"/>
  <p:embeddedFontLst>
    <p:embeddedFont>
      <p:font typeface="Nunito" panose="020B0604020202020204" charset="0"/>
      <p:regular r:id="rId9"/>
      <p:bold r:id="rId10"/>
      <p:italic r:id="rId11"/>
      <p:boldItalic r:id="rId12"/>
    </p:embeddedFont>
    <p:embeddedFont>
      <p:font typeface="Nunito SemiBold" panose="020B0604020202020204" charset="0"/>
      <p:regular r:id="rId13"/>
      <p:bold r:id="rId14"/>
      <p:italic r:id="rId15"/>
      <p:boldItalic r:id="rId16"/>
    </p:embeddedFont>
    <p:embeddedFont>
      <p:font typeface="Roboto Condensed Light" panose="02000000000000000000" pitchFamily="2" charset="0"/>
      <p:regular r:id="rId17"/>
    </p:embeddedFont>
    <p:embeddedFont>
      <p:font typeface="Sue Ellen Francisco"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Eugenia Valdés Rodríguez" initials="BEVR" lastIdx="1" clrIdx="0">
    <p:extLst>
      <p:ext uri="{19B8F6BF-5375-455C-9EA6-DF929625EA0E}">
        <p15:presenceInfo xmlns:p15="http://schemas.microsoft.com/office/powerpoint/2012/main" userId="4fb6de2f4e29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C78D5-FFB0-41D9-BB1A-DF6BE4595ED0}">
  <a:tblStyle styleId="{A5CC78D5-FFB0-41D9-BB1A-DF6BE4595E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snapToGrid="0">
      <p:cViewPr varScale="1">
        <p:scale>
          <a:sx n="100" d="100"/>
          <a:sy n="100" d="100"/>
        </p:scale>
        <p:origin x="187"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2T16:31:33.989" idx="1">
    <p:pos x="2135" y="2643"/>
    <p:text>Super nice work, all elements are included, it had to be a poster, but I am not penalizin for that since this is a nice and complete work. The only element I would have liked is more pictures of yourself and your clothing style and hobbies. Other than that is a fine work.   33.5/35 9.6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4"/>
        <p:cNvGrpSpPr/>
        <p:nvPr/>
      </p:nvGrpSpPr>
      <p:grpSpPr>
        <a:xfrm>
          <a:off x="0" y="0"/>
          <a:ext cx="0" cy="0"/>
          <a:chOff x="0" y="0"/>
          <a:chExt cx="0" cy="0"/>
        </a:xfrm>
      </p:grpSpPr>
      <p:sp>
        <p:nvSpPr>
          <p:cNvPr id="7925" name="Google Shape;7925;gb07c6cbc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6" name="Google Shape;7926;gb07c6cbc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6"/>
        <p:cNvGrpSpPr/>
        <p:nvPr/>
      </p:nvGrpSpPr>
      <p:grpSpPr>
        <a:xfrm>
          <a:off x="0" y="0"/>
          <a:ext cx="0" cy="0"/>
          <a:chOff x="0" y="0"/>
          <a:chExt cx="0" cy="0"/>
        </a:xfrm>
      </p:grpSpPr>
      <p:sp>
        <p:nvSpPr>
          <p:cNvPr id="8277" name="Google Shape;8277;g786719bd88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8" name="Google Shape;8278;g786719bd88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4"/>
        <p:cNvGrpSpPr/>
        <p:nvPr/>
      </p:nvGrpSpPr>
      <p:grpSpPr>
        <a:xfrm>
          <a:off x="0" y="0"/>
          <a:ext cx="0" cy="0"/>
          <a:chOff x="0" y="0"/>
          <a:chExt cx="0" cy="0"/>
        </a:xfrm>
      </p:grpSpPr>
      <p:sp>
        <p:nvSpPr>
          <p:cNvPr id="8315" name="Google Shape;8315;ga83666dead_2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6" name="Google Shape;8316;ga83666dead_2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2"/>
        <p:cNvGrpSpPr/>
        <p:nvPr/>
      </p:nvGrpSpPr>
      <p:grpSpPr>
        <a:xfrm>
          <a:off x="0" y="0"/>
          <a:ext cx="0" cy="0"/>
          <a:chOff x="0" y="0"/>
          <a:chExt cx="0" cy="0"/>
        </a:xfrm>
      </p:grpSpPr>
      <p:sp>
        <p:nvSpPr>
          <p:cNvPr id="8303" name="Google Shape;8303;g786719bd88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4" name="Google Shape;8304;g786719bd88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7"/>
        <p:cNvGrpSpPr/>
        <p:nvPr/>
      </p:nvGrpSpPr>
      <p:grpSpPr>
        <a:xfrm>
          <a:off x="0" y="0"/>
          <a:ext cx="0" cy="0"/>
          <a:chOff x="0" y="0"/>
          <a:chExt cx="0" cy="0"/>
        </a:xfrm>
      </p:grpSpPr>
      <p:sp>
        <p:nvSpPr>
          <p:cNvPr id="8588" name="Google Shape;8588;ga83666dead_2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9" name="Google Shape;8589;ga83666dead_2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3"/>
        <p:cNvGrpSpPr/>
        <p:nvPr/>
      </p:nvGrpSpPr>
      <p:grpSpPr>
        <a:xfrm>
          <a:off x="0" y="0"/>
          <a:ext cx="0" cy="0"/>
          <a:chOff x="0" y="0"/>
          <a:chExt cx="0" cy="0"/>
        </a:xfrm>
      </p:grpSpPr>
      <p:sp>
        <p:nvSpPr>
          <p:cNvPr id="1104" name="Google Shape;1104;p4"/>
          <p:cNvSpPr/>
          <p:nvPr/>
        </p:nvSpPr>
        <p:spPr>
          <a:xfrm rot="5400000" flipH="1">
            <a:off x="1922841" y="-2113133"/>
            <a:ext cx="5354126" cy="9335792"/>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txBox="1">
            <a:spLocks noGrp="1"/>
          </p:cNvSpPr>
          <p:nvPr>
            <p:ph type="body" idx="1"/>
          </p:nvPr>
        </p:nvSpPr>
        <p:spPr>
          <a:xfrm>
            <a:off x="750575" y="1163775"/>
            <a:ext cx="7673400" cy="3728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658B"/>
              </a:buClr>
              <a:buSzPts val="1200"/>
              <a:buFont typeface="Comfortaa"/>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2300"/>
            </a:lvl2pPr>
            <a:lvl3pPr marL="1371600" lvl="2" indent="-304800" rtl="0">
              <a:spcBef>
                <a:spcPts val="1600"/>
              </a:spcBef>
              <a:spcAft>
                <a:spcPts val="0"/>
              </a:spcAft>
              <a:buClr>
                <a:srgbClr val="434343"/>
              </a:buClr>
              <a:buSzPts val="1200"/>
              <a:buFont typeface="Roboto Condensed Light"/>
              <a:buAutoNum type="romanLcPeriod"/>
              <a:defRPr sz="2300"/>
            </a:lvl3pPr>
            <a:lvl4pPr marL="1828800" lvl="3" indent="-304800" rtl="0">
              <a:spcBef>
                <a:spcPts val="1600"/>
              </a:spcBef>
              <a:spcAft>
                <a:spcPts val="0"/>
              </a:spcAft>
              <a:buClr>
                <a:srgbClr val="434343"/>
              </a:buClr>
              <a:buSzPts val="1200"/>
              <a:buFont typeface="Roboto Condensed Light"/>
              <a:buAutoNum type="arabicPeriod"/>
              <a:defRPr sz="2300"/>
            </a:lvl4pPr>
            <a:lvl5pPr marL="2286000" lvl="4" indent="-304800" rtl="0">
              <a:spcBef>
                <a:spcPts val="1600"/>
              </a:spcBef>
              <a:spcAft>
                <a:spcPts val="0"/>
              </a:spcAft>
              <a:buClr>
                <a:srgbClr val="434343"/>
              </a:buClr>
              <a:buSzPts val="1200"/>
              <a:buFont typeface="Roboto Condensed Light"/>
              <a:buAutoNum type="alphaLcPeriod"/>
              <a:defRPr sz="2300"/>
            </a:lvl5pPr>
            <a:lvl6pPr marL="2743200" lvl="5" indent="-304800" rtl="0">
              <a:spcBef>
                <a:spcPts val="1600"/>
              </a:spcBef>
              <a:spcAft>
                <a:spcPts val="0"/>
              </a:spcAft>
              <a:buClr>
                <a:srgbClr val="434343"/>
              </a:buClr>
              <a:buSzPts val="1200"/>
              <a:buFont typeface="Roboto Condensed Light"/>
              <a:buAutoNum type="romanLcPeriod"/>
              <a:defRPr sz="2300"/>
            </a:lvl6pPr>
            <a:lvl7pPr marL="3200400" lvl="6" indent="-304800" rtl="0">
              <a:spcBef>
                <a:spcPts val="1600"/>
              </a:spcBef>
              <a:spcAft>
                <a:spcPts val="0"/>
              </a:spcAft>
              <a:buClr>
                <a:srgbClr val="434343"/>
              </a:buClr>
              <a:buSzPts val="1200"/>
              <a:buFont typeface="Roboto Condensed Light"/>
              <a:buAutoNum type="arabicPeriod"/>
              <a:defRPr sz="2300"/>
            </a:lvl7pPr>
            <a:lvl8pPr marL="3657600" lvl="7" indent="-304800" rtl="0">
              <a:spcBef>
                <a:spcPts val="1600"/>
              </a:spcBef>
              <a:spcAft>
                <a:spcPts val="0"/>
              </a:spcAft>
              <a:buClr>
                <a:srgbClr val="434343"/>
              </a:buClr>
              <a:buSzPts val="1200"/>
              <a:buFont typeface="Roboto Condensed Light"/>
              <a:buAutoNum type="alphaLcPeriod"/>
              <a:defRPr sz="2300"/>
            </a:lvl8pPr>
            <a:lvl9pPr marL="4114800" lvl="8" indent="-304800" rtl="0">
              <a:spcBef>
                <a:spcPts val="1600"/>
              </a:spcBef>
              <a:spcAft>
                <a:spcPts val="1600"/>
              </a:spcAft>
              <a:buClr>
                <a:srgbClr val="434343"/>
              </a:buClr>
              <a:buSzPts val="1200"/>
              <a:buFont typeface="Roboto Condensed Light"/>
              <a:buAutoNum type="romanLcPeriod"/>
              <a:defRPr sz="2300"/>
            </a:lvl9pPr>
          </a:lstStyle>
          <a:p>
            <a:endParaRPr/>
          </a:p>
        </p:txBody>
      </p:sp>
      <p:sp>
        <p:nvSpPr>
          <p:cNvPr id="1106" name="Google Shape;1106;p4"/>
          <p:cNvSpPr txBox="1">
            <a:spLocks noGrp="1"/>
          </p:cNvSpPr>
          <p:nvPr>
            <p:ph type="title"/>
          </p:nvPr>
        </p:nvSpPr>
        <p:spPr>
          <a:xfrm>
            <a:off x="720000" y="387600"/>
            <a:ext cx="6059100" cy="91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5500"/>
              <a:buFont typeface="Sue Ellen Francisco"/>
              <a:buNone/>
              <a:defRPr sz="4000">
                <a:solidFill>
                  <a:schemeClr val="dk1"/>
                </a:solidFill>
                <a:latin typeface="Sue Ellen Francisco"/>
                <a:ea typeface="Sue Ellen Francisco"/>
                <a:cs typeface="Sue Ellen Francisco"/>
                <a:sym typeface="Sue Ellen Francisco"/>
              </a:defRPr>
            </a:lvl1pPr>
            <a:lvl2pPr lvl="1" rtl="0">
              <a:spcBef>
                <a:spcPts val="0"/>
              </a:spcBef>
              <a:spcAft>
                <a:spcPts val="0"/>
              </a:spcAft>
              <a:buClr>
                <a:schemeClr val="dk1"/>
              </a:buClr>
              <a:buSzPts val="5500"/>
              <a:buNone/>
              <a:defRPr sz="5500">
                <a:solidFill>
                  <a:schemeClr val="dk1"/>
                </a:solidFill>
              </a:defRPr>
            </a:lvl2pPr>
            <a:lvl3pPr lvl="2" rtl="0">
              <a:spcBef>
                <a:spcPts val="0"/>
              </a:spcBef>
              <a:spcAft>
                <a:spcPts val="0"/>
              </a:spcAft>
              <a:buClr>
                <a:schemeClr val="dk1"/>
              </a:buClr>
              <a:buSzPts val="5500"/>
              <a:buNone/>
              <a:defRPr sz="5500">
                <a:solidFill>
                  <a:schemeClr val="dk1"/>
                </a:solidFill>
              </a:defRPr>
            </a:lvl3pPr>
            <a:lvl4pPr lvl="3" rtl="0">
              <a:spcBef>
                <a:spcPts val="0"/>
              </a:spcBef>
              <a:spcAft>
                <a:spcPts val="0"/>
              </a:spcAft>
              <a:buClr>
                <a:schemeClr val="dk1"/>
              </a:buClr>
              <a:buSzPts val="5500"/>
              <a:buNone/>
              <a:defRPr sz="5500">
                <a:solidFill>
                  <a:schemeClr val="dk1"/>
                </a:solidFill>
              </a:defRPr>
            </a:lvl4pPr>
            <a:lvl5pPr lvl="4" rtl="0">
              <a:spcBef>
                <a:spcPts val="0"/>
              </a:spcBef>
              <a:spcAft>
                <a:spcPts val="0"/>
              </a:spcAft>
              <a:buClr>
                <a:schemeClr val="dk1"/>
              </a:buClr>
              <a:buSzPts val="5500"/>
              <a:buNone/>
              <a:defRPr sz="5500">
                <a:solidFill>
                  <a:schemeClr val="dk1"/>
                </a:solidFill>
              </a:defRPr>
            </a:lvl5pPr>
            <a:lvl6pPr lvl="5" rtl="0">
              <a:spcBef>
                <a:spcPts val="0"/>
              </a:spcBef>
              <a:spcAft>
                <a:spcPts val="0"/>
              </a:spcAft>
              <a:buClr>
                <a:schemeClr val="dk1"/>
              </a:buClr>
              <a:buSzPts val="5500"/>
              <a:buNone/>
              <a:defRPr sz="5500">
                <a:solidFill>
                  <a:schemeClr val="dk1"/>
                </a:solidFill>
              </a:defRPr>
            </a:lvl6pPr>
            <a:lvl7pPr lvl="6" rtl="0">
              <a:spcBef>
                <a:spcPts val="0"/>
              </a:spcBef>
              <a:spcAft>
                <a:spcPts val="0"/>
              </a:spcAft>
              <a:buClr>
                <a:schemeClr val="dk1"/>
              </a:buClr>
              <a:buSzPts val="5500"/>
              <a:buNone/>
              <a:defRPr sz="5500">
                <a:solidFill>
                  <a:schemeClr val="dk1"/>
                </a:solidFill>
              </a:defRPr>
            </a:lvl7pPr>
            <a:lvl8pPr lvl="7" rtl="0">
              <a:spcBef>
                <a:spcPts val="0"/>
              </a:spcBef>
              <a:spcAft>
                <a:spcPts val="0"/>
              </a:spcAft>
              <a:buClr>
                <a:schemeClr val="dk1"/>
              </a:buClr>
              <a:buSzPts val="5500"/>
              <a:buNone/>
              <a:defRPr sz="5500">
                <a:solidFill>
                  <a:schemeClr val="dk1"/>
                </a:solidFill>
              </a:defRPr>
            </a:lvl8pPr>
            <a:lvl9pPr lvl="8" rtl="0">
              <a:spcBef>
                <a:spcPts val="0"/>
              </a:spcBef>
              <a:spcAft>
                <a:spcPts val="0"/>
              </a:spcAft>
              <a:buClr>
                <a:schemeClr val="dk1"/>
              </a:buClr>
              <a:buSzPts val="5500"/>
              <a:buNone/>
              <a:defRPr sz="5500">
                <a:solidFill>
                  <a:schemeClr val="dk1"/>
                </a:solidFill>
              </a:defRPr>
            </a:lvl9pPr>
          </a:lstStyle>
          <a:p>
            <a:endParaRPr/>
          </a:p>
        </p:txBody>
      </p:sp>
      <p:grpSp>
        <p:nvGrpSpPr>
          <p:cNvPr id="1107" name="Google Shape;1107;p4"/>
          <p:cNvGrpSpPr/>
          <p:nvPr/>
        </p:nvGrpSpPr>
        <p:grpSpPr>
          <a:xfrm>
            <a:off x="-225954" y="5143494"/>
            <a:ext cx="499727" cy="798256"/>
            <a:chOff x="-225954" y="5143494"/>
            <a:chExt cx="499727" cy="798256"/>
          </a:xfrm>
        </p:grpSpPr>
        <p:sp>
          <p:nvSpPr>
            <p:cNvPr id="1108" name="Google Shape;1108;p4"/>
            <p:cNvSpPr/>
            <p:nvPr/>
          </p:nvSpPr>
          <p:spPr>
            <a:xfrm rot="-10673887">
              <a:off x="-209964" y="5178260"/>
              <a:ext cx="462843" cy="73431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rot="-10673887">
              <a:off x="246670" y="5312558"/>
              <a:ext cx="6405" cy="3416"/>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rot="-10673887">
              <a:off x="213009" y="5269046"/>
              <a:ext cx="7686" cy="3950"/>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rot="-10673887">
              <a:off x="190384" y="5236451"/>
              <a:ext cx="22630" cy="21776"/>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rot="-10673887">
              <a:off x="182991" y="5207562"/>
              <a:ext cx="5978" cy="4804"/>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rot="-10673887">
              <a:off x="188626" y="5209513"/>
              <a:ext cx="2135" cy="2242"/>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rot="-10673887">
              <a:off x="168367" y="5191590"/>
              <a:ext cx="8860" cy="7152"/>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rot="-10673887">
              <a:off x="161972" y="5196906"/>
              <a:ext cx="2882" cy="149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rot="-10673887">
              <a:off x="164347" y="5198476"/>
              <a:ext cx="8006" cy="2882"/>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rot="-10673887">
              <a:off x="172879" y="5204480"/>
              <a:ext cx="9500" cy="9073"/>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rot="-10673887">
              <a:off x="183918" y="5239442"/>
              <a:ext cx="6725" cy="6939"/>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rot="-10673887">
              <a:off x="135467" y="5170992"/>
              <a:ext cx="5764" cy="7579"/>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rot="-10673887">
              <a:off x="128716" y="5177294"/>
              <a:ext cx="7686" cy="2028"/>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rot="-10673887">
              <a:off x="154146" y="5202917"/>
              <a:ext cx="14304" cy="2882"/>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rot="-10673887">
              <a:off x="106775" y="5157707"/>
              <a:ext cx="8646" cy="2882"/>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rot="-10673887">
              <a:off x="78797" y="5146475"/>
              <a:ext cx="17079" cy="7579"/>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rot="-10673887">
              <a:off x="71316" y="5148802"/>
              <a:ext cx="7579" cy="2989"/>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rot="-10673887">
              <a:off x="114023" y="5165363"/>
              <a:ext cx="3843" cy="5764"/>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rot="-10673887">
              <a:off x="109292" y="5168107"/>
              <a:ext cx="5764" cy="2028"/>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rot="-10673887">
              <a:off x="117637" y="5171087"/>
              <a:ext cx="107" cy="1067"/>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rot="-10673887">
              <a:off x="130312" y="5189720"/>
              <a:ext cx="12169" cy="6725"/>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rot="-10673887">
              <a:off x="119243" y="5177924"/>
              <a:ext cx="8540" cy="4804"/>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rot="-10673887">
              <a:off x="115508" y="5176740"/>
              <a:ext cx="3950" cy="1067"/>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rot="-10673887">
              <a:off x="71804" y="5158379"/>
              <a:ext cx="16225" cy="3950"/>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rot="-10673887">
              <a:off x="98147" y="5163873"/>
              <a:ext cx="1067" cy="747"/>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rot="-10673887">
              <a:off x="31536" y="5153845"/>
              <a:ext cx="1067" cy="1067"/>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rot="-10673887">
              <a:off x="83967" y="5162531"/>
              <a:ext cx="8646" cy="2135"/>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rot="-10673887">
              <a:off x="59893" y="5151003"/>
              <a:ext cx="4803" cy="4056"/>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rot="-10673887">
              <a:off x="97253" y="5161811"/>
              <a:ext cx="1067" cy="1174"/>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rot="-10673887">
              <a:off x="92521" y="5162792"/>
              <a:ext cx="5764" cy="1067"/>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rot="-10673887">
              <a:off x="12109" y="5154639"/>
              <a:ext cx="30315" cy="28395"/>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rot="-10673887">
              <a:off x="32576" y="5149494"/>
              <a:ext cx="17933" cy="5764"/>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rot="-10673887">
              <a:off x="50077" y="5154944"/>
              <a:ext cx="23697" cy="13343"/>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rot="-10673887">
              <a:off x="122253" y="5199580"/>
              <a:ext cx="1067" cy="1067"/>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rot="-10673887">
              <a:off x="117332" y="5183617"/>
              <a:ext cx="13877" cy="16119"/>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rot="-10673887">
              <a:off x="81636" y="5174782"/>
              <a:ext cx="11422" cy="5764"/>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rot="-10673887">
              <a:off x="25077" y="5146130"/>
              <a:ext cx="6725" cy="7686"/>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rot="-10673887">
              <a:off x="10980" y="5147481"/>
              <a:ext cx="3843" cy="4804"/>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rot="-10673887">
              <a:off x="101971" y="5778051"/>
              <a:ext cx="3843" cy="1921"/>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rot="-10673887">
              <a:off x="85649" y="5760450"/>
              <a:ext cx="2882" cy="1067"/>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rot="-10673887">
              <a:off x="-206988" y="5428176"/>
              <a:ext cx="7686" cy="11742"/>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rot="-10673887">
              <a:off x="-56484" y="5625077"/>
              <a:ext cx="5764" cy="2028"/>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rot="-10673887">
              <a:off x="-34639" y="5618333"/>
              <a:ext cx="1921" cy="6618"/>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rot="-10673887">
              <a:off x="170172" y="5844488"/>
              <a:ext cx="1067" cy="5871"/>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rot="-10673887">
              <a:off x="-142548" y="5217400"/>
              <a:ext cx="11422" cy="6725"/>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rot="-10673887">
              <a:off x="59543" y="5802132"/>
              <a:ext cx="3950" cy="1601"/>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rot="-10673887">
              <a:off x="-151392" y="5223648"/>
              <a:ext cx="8646" cy="10461"/>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rot="-10673887">
              <a:off x="210388" y="5496118"/>
              <a:ext cx="107" cy="1067"/>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rot="-10673887">
              <a:off x="250228" y="5359929"/>
              <a:ext cx="2028" cy="5764"/>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rot="-10673887">
              <a:off x="-49947" y="5162082"/>
              <a:ext cx="1708" cy="1174"/>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rot="-10673887">
              <a:off x="-29632" y="5175207"/>
              <a:ext cx="1067" cy="2882"/>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rot="-10673887">
              <a:off x="-147500" y="5276524"/>
              <a:ext cx="1067" cy="961"/>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rot="-10673887">
              <a:off x="-49008" y="5163241"/>
              <a:ext cx="4803" cy="107"/>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rot="-10673887">
              <a:off x="-45067" y="5159826"/>
              <a:ext cx="2882" cy="1708"/>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rot="-10673887">
              <a:off x="-53735" y="5163068"/>
              <a:ext cx="4803" cy="1921"/>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rot="-10673887">
              <a:off x="208031" y="5739397"/>
              <a:ext cx="2028" cy="3950"/>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rot="-10673887">
              <a:off x="-126818" y="5484704"/>
              <a:ext cx="107" cy="10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rot="-10673887">
              <a:off x="-136401" y="5484685"/>
              <a:ext cx="18040" cy="10461"/>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rot="-10673887">
              <a:off x="-211782" y="5151875"/>
              <a:ext cx="471383" cy="781493"/>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rot="-10673887">
              <a:off x="-38436" y="5619167"/>
              <a:ext cx="2669" cy="2348"/>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rot="-10673887">
              <a:off x="170049" y="5850232"/>
              <a:ext cx="107" cy="1067"/>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rot="-10673887">
              <a:off x="-150111" y="5320810"/>
              <a:ext cx="3950" cy="2348"/>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rot="-10673887">
              <a:off x="-23098" y="5150999"/>
              <a:ext cx="7579" cy="3843"/>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rot="-10673887">
              <a:off x="42938" y="5177011"/>
              <a:ext cx="6618" cy="2882"/>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rot="-10673887">
              <a:off x="-6621" y="5164048"/>
              <a:ext cx="10461" cy="5444"/>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rot="-10673887">
              <a:off x="4696" y="5165640"/>
              <a:ext cx="4803" cy="2455"/>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rot="-10673887">
              <a:off x="-64036" y="5164340"/>
              <a:ext cx="7259" cy="7793"/>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rot="-10673887">
              <a:off x="-4245" y="5175229"/>
              <a:ext cx="3843" cy="4804"/>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rot="-10673887">
              <a:off x="-37449" y="5181591"/>
              <a:ext cx="9500" cy="2989"/>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rot="-10673887">
              <a:off x="-27957" y="5179094"/>
              <a:ext cx="5764" cy="2882"/>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rot="-10673887">
              <a:off x="-17714" y="5183243"/>
              <a:ext cx="7686" cy="1067"/>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rot="-10673887">
              <a:off x="-112624" y="5222258"/>
              <a:ext cx="6725" cy="7686"/>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rot="-10673887">
              <a:off x="-85106" y="5218534"/>
              <a:ext cx="4910" cy="5658"/>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rot="-10673887">
              <a:off x="-99571" y="5233222"/>
              <a:ext cx="7686" cy="7899"/>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rot="-10673887">
              <a:off x="-177499" y="5320782"/>
              <a:ext cx="10568" cy="4910"/>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rot="-10673887">
              <a:off x="-154567" y="5414964"/>
              <a:ext cx="9500" cy="10461"/>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rot="-10673887">
              <a:off x="-157414" y="5417622"/>
              <a:ext cx="2989" cy="2989"/>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rot="-10673887">
              <a:off x="251368" y="5327926"/>
              <a:ext cx="2028" cy="7686"/>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rot="-10673887">
              <a:off x="241383" y="5318246"/>
              <a:ext cx="6725" cy="6618"/>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rot="-10673887">
              <a:off x="60910" y="5713292"/>
              <a:ext cx="2882" cy="5764"/>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rot="-10673887">
              <a:off x="108479" y="5779253"/>
              <a:ext cx="3843" cy="5764"/>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rot="-10673887">
              <a:off x="156880" y="5821566"/>
              <a:ext cx="6725" cy="7793"/>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
          <p:cNvGrpSpPr/>
          <p:nvPr/>
        </p:nvGrpSpPr>
        <p:grpSpPr>
          <a:xfrm>
            <a:off x="82821" y="4511894"/>
            <a:ext cx="499727" cy="798256"/>
            <a:chOff x="-225954" y="5143494"/>
            <a:chExt cx="499727" cy="798256"/>
          </a:xfrm>
        </p:grpSpPr>
        <p:sp>
          <p:nvSpPr>
            <p:cNvPr id="1191" name="Google Shape;1191;p4"/>
            <p:cNvSpPr/>
            <p:nvPr/>
          </p:nvSpPr>
          <p:spPr>
            <a:xfrm rot="-10673887">
              <a:off x="-209964" y="5178260"/>
              <a:ext cx="462843" cy="73431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rot="-10673887">
              <a:off x="246670" y="5312558"/>
              <a:ext cx="6405" cy="3416"/>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rot="-10673887">
              <a:off x="213009" y="5269046"/>
              <a:ext cx="7686" cy="3950"/>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rot="-10673887">
              <a:off x="190384" y="5236451"/>
              <a:ext cx="22630" cy="21776"/>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rot="-10673887">
              <a:off x="182991" y="5207562"/>
              <a:ext cx="5978" cy="4804"/>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rot="-10673887">
              <a:off x="188626" y="5209513"/>
              <a:ext cx="2135" cy="2242"/>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rot="-10673887">
              <a:off x="168367" y="5191590"/>
              <a:ext cx="8860" cy="7152"/>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rot="-10673887">
              <a:off x="161972" y="5196906"/>
              <a:ext cx="2882" cy="149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rot="-10673887">
              <a:off x="164347" y="5198476"/>
              <a:ext cx="8006" cy="2882"/>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rot="-10673887">
              <a:off x="172879" y="5204480"/>
              <a:ext cx="9500" cy="9073"/>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rot="-10673887">
              <a:off x="183918" y="5239442"/>
              <a:ext cx="6725" cy="6939"/>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rot="-10673887">
              <a:off x="135467" y="5170992"/>
              <a:ext cx="5764" cy="7579"/>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rot="-10673887">
              <a:off x="128716" y="5177294"/>
              <a:ext cx="7686" cy="2028"/>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rot="-10673887">
              <a:off x="154146" y="5202917"/>
              <a:ext cx="14304" cy="2882"/>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rot="-10673887">
              <a:off x="106775" y="5157707"/>
              <a:ext cx="8646" cy="2882"/>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rot="-10673887">
              <a:off x="78797" y="5146475"/>
              <a:ext cx="17079" cy="7579"/>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rot="-10673887">
              <a:off x="71316" y="5148802"/>
              <a:ext cx="7579" cy="2989"/>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rot="-10673887">
              <a:off x="114023" y="5165363"/>
              <a:ext cx="3843" cy="5764"/>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rot="-10673887">
              <a:off x="109292" y="5168107"/>
              <a:ext cx="5764" cy="2028"/>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rot="-10673887">
              <a:off x="117637" y="5171087"/>
              <a:ext cx="107" cy="1067"/>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rot="-10673887">
              <a:off x="130312" y="5189720"/>
              <a:ext cx="12169" cy="6725"/>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rot="-10673887">
              <a:off x="119243" y="5177924"/>
              <a:ext cx="8540" cy="4804"/>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rot="-10673887">
              <a:off x="115508" y="5176740"/>
              <a:ext cx="3950" cy="1067"/>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rot="-10673887">
              <a:off x="71804" y="5158379"/>
              <a:ext cx="16225" cy="3950"/>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rot="-10673887">
              <a:off x="98147" y="5163873"/>
              <a:ext cx="1067" cy="747"/>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rot="-10673887">
              <a:off x="31536" y="5153845"/>
              <a:ext cx="1067" cy="1067"/>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rot="-10673887">
              <a:off x="83967" y="5162531"/>
              <a:ext cx="8646" cy="2135"/>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rot="-10673887">
              <a:off x="59893" y="5151003"/>
              <a:ext cx="4803" cy="4056"/>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rot="-10673887">
              <a:off x="97253" y="5161811"/>
              <a:ext cx="1067" cy="1174"/>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rot="-10673887">
              <a:off x="92521" y="5162792"/>
              <a:ext cx="5764" cy="1067"/>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rot="-10673887">
              <a:off x="12109" y="5154639"/>
              <a:ext cx="30315" cy="28395"/>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rot="-10673887">
              <a:off x="32576" y="5149494"/>
              <a:ext cx="17933" cy="5764"/>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rot="-10673887">
              <a:off x="50077" y="5154944"/>
              <a:ext cx="23697" cy="13343"/>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rot="-10673887">
              <a:off x="122253" y="5199580"/>
              <a:ext cx="1067" cy="1067"/>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rot="-10673887">
              <a:off x="117332" y="5183617"/>
              <a:ext cx="13877" cy="16119"/>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rot="-10673887">
              <a:off x="81636" y="5174782"/>
              <a:ext cx="11422" cy="5764"/>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rot="-10673887">
              <a:off x="25077" y="5146130"/>
              <a:ext cx="6725" cy="7686"/>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rot="-10673887">
              <a:off x="10980" y="5147481"/>
              <a:ext cx="3843" cy="4804"/>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rot="-10673887">
              <a:off x="101971" y="5778051"/>
              <a:ext cx="3843" cy="1921"/>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rot="-10673887">
              <a:off x="85649" y="5760450"/>
              <a:ext cx="2882" cy="1067"/>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rot="-10673887">
              <a:off x="-206988" y="5428176"/>
              <a:ext cx="7686" cy="11742"/>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rot="-10673887">
              <a:off x="-56484" y="5625077"/>
              <a:ext cx="5764" cy="2028"/>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rot="-10673887">
              <a:off x="-34639" y="5618333"/>
              <a:ext cx="1921" cy="6618"/>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rot="-10673887">
              <a:off x="170172" y="5844488"/>
              <a:ext cx="1067" cy="5871"/>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rot="-10673887">
              <a:off x="-142548" y="5217400"/>
              <a:ext cx="11422" cy="6725"/>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rot="-10673887">
              <a:off x="59543" y="5802132"/>
              <a:ext cx="3950" cy="1601"/>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rot="-10673887">
              <a:off x="-151392" y="5223648"/>
              <a:ext cx="8646" cy="10461"/>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rot="-10673887">
              <a:off x="210388" y="5496118"/>
              <a:ext cx="107" cy="1067"/>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rot="-10673887">
              <a:off x="250228" y="5359929"/>
              <a:ext cx="2028" cy="5764"/>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rot="-10673887">
              <a:off x="-49947" y="5162082"/>
              <a:ext cx="1708" cy="1174"/>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rot="-10673887">
              <a:off x="-29632" y="5175207"/>
              <a:ext cx="1067" cy="2882"/>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rot="-10673887">
              <a:off x="-147500" y="5276524"/>
              <a:ext cx="1067" cy="961"/>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rot="-10673887">
              <a:off x="-49008" y="5163241"/>
              <a:ext cx="4803" cy="107"/>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rot="-10673887">
              <a:off x="-45067" y="5159826"/>
              <a:ext cx="2882" cy="1708"/>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rot="-10673887">
              <a:off x="-53735" y="5163068"/>
              <a:ext cx="4803" cy="1921"/>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rot="-10673887">
              <a:off x="208031" y="5739397"/>
              <a:ext cx="2028" cy="3950"/>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rot="-10673887">
              <a:off x="-126818" y="5484704"/>
              <a:ext cx="107" cy="10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rot="-10673887">
              <a:off x="-136401" y="5484685"/>
              <a:ext cx="18040" cy="10461"/>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
            <p:cNvSpPr/>
            <p:nvPr/>
          </p:nvSpPr>
          <p:spPr>
            <a:xfrm rot="-10673887">
              <a:off x="-211782" y="5151875"/>
              <a:ext cx="471383" cy="781493"/>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
            <p:cNvSpPr/>
            <p:nvPr/>
          </p:nvSpPr>
          <p:spPr>
            <a:xfrm rot="-10673887">
              <a:off x="-38436" y="5619167"/>
              <a:ext cx="2669" cy="2348"/>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rot="-10673887">
              <a:off x="170049" y="5850232"/>
              <a:ext cx="107" cy="1067"/>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rot="-10673887">
              <a:off x="-150111" y="5320810"/>
              <a:ext cx="3950" cy="2348"/>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rot="-10673887">
              <a:off x="-23098" y="5150999"/>
              <a:ext cx="7579" cy="3843"/>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rot="-10673887">
              <a:off x="42938" y="5177011"/>
              <a:ext cx="6618" cy="2882"/>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rot="-10673887">
              <a:off x="-6621" y="5164048"/>
              <a:ext cx="10461" cy="5444"/>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rot="-10673887">
              <a:off x="4696" y="5165640"/>
              <a:ext cx="4803" cy="2455"/>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rot="-10673887">
              <a:off x="-64036" y="5164340"/>
              <a:ext cx="7259" cy="7793"/>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rot="-10673887">
              <a:off x="-4245" y="5175229"/>
              <a:ext cx="3843" cy="4804"/>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rot="-10673887">
              <a:off x="-37449" y="5181591"/>
              <a:ext cx="9500" cy="2989"/>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rot="-10673887">
              <a:off x="-27957" y="5179094"/>
              <a:ext cx="5764" cy="2882"/>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rot="-10673887">
              <a:off x="-17714" y="5183243"/>
              <a:ext cx="7686" cy="1067"/>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rot="-10673887">
              <a:off x="-112624" y="5222258"/>
              <a:ext cx="6725" cy="7686"/>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rot="-10673887">
              <a:off x="-85106" y="5218534"/>
              <a:ext cx="4910" cy="5658"/>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rot="-10673887">
              <a:off x="-99571" y="5233222"/>
              <a:ext cx="7686" cy="7899"/>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rot="-10673887">
              <a:off x="-177499" y="5320782"/>
              <a:ext cx="10568" cy="4910"/>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rot="-10673887">
              <a:off x="-154567" y="5414964"/>
              <a:ext cx="9500" cy="10461"/>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rot="-10673887">
              <a:off x="-157414" y="5417622"/>
              <a:ext cx="2989" cy="2989"/>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rot="-10673887">
              <a:off x="251368" y="5327926"/>
              <a:ext cx="2028" cy="7686"/>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rot="-10673887">
              <a:off x="241383" y="5318246"/>
              <a:ext cx="6725" cy="6618"/>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rot="-10673887">
              <a:off x="60910" y="5713292"/>
              <a:ext cx="2882" cy="5764"/>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rot="-10673887">
              <a:off x="108479" y="5779253"/>
              <a:ext cx="3843" cy="5764"/>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rot="-10673887">
              <a:off x="156880" y="5821566"/>
              <a:ext cx="6725" cy="7793"/>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
          <p:cNvGrpSpPr/>
          <p:nvPr/>
        </p:nvGrpSpPr>
        <p:grpSpPr>
          <a:xfrm>
            <a:off x="-486679" y="3713644"/>
            <a:ext cx="499727" cy="798256"/>
            <a:chOff x="-712629" y="5280044"/>
            <a:chExt cx="499727" cy="798256"/>
          </a:xfrm>
        </p:grpSpPr>
        <p:sp>
          <p:nvSpPr>
            <p:cNvPr id="1274" name="Google Shape;1274;p4"/>
            <p:cNvSpPr/>
            <p:nvPr/>
          </p:nvSpPr>
          <p:spPr>
            <a:xfrm rot="-10673887">
              <a:off x="-696639" y="5314810"/>
              <a:ext cx="462843" cy="73431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rot="-10673887">
              <a:off x="-240005" y="5449108"/>
              <a:ext cx="6405" cy="3416"/>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rot="-10673887">
              <a:off x="-273666" y="5405596"/>
              <a:ext cx="7686" cy="3950"/>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rot="-10673887">
              <a:off x="-296291" y="5373001"/>
              <a:ext cx="22630" cy="21776"/>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rot="-10673887">
              <a:off x="-303684" y="5344112"/>
              <a:ext cx="5978" cy="4804"/>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rot="-10673887">
              <a:off x="-298049" y="5346063"/>
              <a:ext cx="2135" cy="2242"/>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rot="-10673887">
              <a:off x="-318308" y="5328140"/>
              <a:ext cx="8860" cy="7152"/>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rot="-10673887">
              <a:off x="-324703" y="5333456"/>
              <a:ext cx="2882" cy="149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rot="-10673887">
              <a:off x="-322328" y="5335026"/>
              <a:ext cx="8006" cy="2882"/>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rot="-10673887">
              <a:off x="-313796" y="5341030"/>
              <a:ext cx="9500" cy="9073"/>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rot="-10673887">
              <a:off x="-302757" y="5375992"/>
              <a:ext cx="6725" cy="6939"/>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rot="-10673887">
              <a:off x="-351208" y="5307542"/>
              <a:ext cx="5764" cy="7579"/>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rot="-10673887">
              <a:off x="-357959" y="5313844"/>
              <a:ext cx="7686" cy="2028"/>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rot="-10673887">
              <a:off x="-332529" y="5339467"/>
              <a:ext cx="14304" cy="2882"/>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rot="-10673887">
              <a:off x="-379900" y="5294257"/>
              <a:ext cx="8646" cy="2882"/>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rot="-10673887">
              <a:off x="-407878" y="5283025"/>
              <a:ext cx="17079" cy="7579"/>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rot="-10673887">
              <a:off x="-415359" y="5285352"/>
              <a:ext cx="7579" cy="2989"/>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rot="-10673887">
              <a:off x="-372652" y="5301913"/>
              <a:ext cx="3843" cy="5764"/>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rot="-10673887">
              <a:off x="-377383" y="5304657"/>
              <a:ext cx="5764" cy="2028"/>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rot="-10673887">
              <a:off x="-369038" y="5307637"/>
              <a:ext cx="107" cy="1067"/>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rot="-10673887">
              <a:off x="-356363" y="5326270"/>
              <a:ext cx="12169" cy="6725"/>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rot="-10673887">
              <a:off x="-367432" y="5314474"/>
              <a:ext cx="8540" cy="4804"/>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rot="-10673887">
              <a:off x="-371167" y="5313290"/>
              <a:ext cx="3950" cy="1067"/>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rot="-10673887">
              <a:off x="-414871" y="5294929"/>
              <a:ext cx="16225" cy="3950"/>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rot="-10673887">
              <a:off x="-388528" y="5300423"/>
              <a:ext cx="1067" cy="747"/>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rot="-10673887">
              <a:off x="-455139" y="5290395"/>
              <a:ext cx="1067" cy="1067"/>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rot="-10673887">
              <a:off x="-402708" y="5299081"/>
              <a:ext cx="8646" cy="2135"/>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rot="-10673887">
              <a:off x="-426782" y="5287553"/>
              <a:ext cx="4803" cy="4056"/>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rot="-10673887">
              <a:off x="-389422" y="5298361"/>
              <a:ext cx="1067" cy="1174"/>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rot="-10673887">
              <a:off x="-394154" y="5299342"/>
              <a:ext cx="5764" cy="1067"/>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rot="-10673887">
              <a:off x="-474566" y="5291189"/>
              <a:ext cx="30315" cy="28395"/>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rot="-10673887">
              <a:off x="-454099" y="5286044"/>
              <a:ext cx="17933" cy="5764"/>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rot="-10673887">
              <a:off x="-436598" y="5291494"/>
              <a:ext cx="23697" cy="13343"/>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rot="-10673887">
              <a:off x="-364422" y="5336130"/>
              <a:ext cx="1067" cy="1067"/>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rot="-10673887">
              <a:off x="-369343" y="5320167"/>
              <a:ext cx="13877" cy="16119"/>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rot="-10673887">
              <a:off x="-405039" y="5311332"/>
              <a:ext cx="11422" cy="5764"/>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rot="-10673887">
              <a:off x="-461598" y="5282680"/>
              <a:ext cx="6725" cy="7686"/>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rot="-10673887">
              <a:off x="-475695" y="5284031"/>
              <a:ext cx="3843" cy="4804"/>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rot="-10673887">
              <a:off x="-384704" y="5914601"/>
              <a:ext cx="3843" cy="1921"/>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rot="-10673887">
              <a:off x="-401026" y="5897000"/>
              <a:ext cx="2882" cy="1067"/>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rot="-10673887">
              <a:off x="-693663" y="5564726"/>
              <a:ext cx="7686" cy="11742"/>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rot="-10673887">
              <a:off x="-543159" y="5761627"/>
              <a:ext cx="5764" cy="2028"/>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rot="-10673887">
              <a:off x="-521314" y="5754883"/>
              <a:ext cx="1921" cy="6618"/>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rot="-10673887">
              <a:off x="-316503" y="5981038"/>
              <a:ext cx="1067" cy="5871"/>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rot="-10673887">
              <a:off x="-629223" y="5353950"/>
              <a:ext cx="11422" cy="6725"/>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rot="-10673887">
              <a:off x="-427132" y="5938682"/>
              <a:ext cx="3950" cy="1601"/>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rot="-10673887">
              <a:off x="-638067" y="5360198"/>
              <a:ext cx="8646" cy="10461"/>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rot="-10673887">
              <a:off x="-276287" y="5632668"/>
              <a:ext cx="107" cy="1067"/>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rot="-10673887">
              <a:off x="-236447" y="5496479"/>
              <a:ext cx="2028" cy="5764"/>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rot="-10673887">
              <a:off x="-536622" y="5298632"/>
              <a:ext cx="1708" cy="1174"/>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rot="-10673887">
              <a:off x="-516307" y="5311757"/>
              <a:ext cx="1067" cy="2882"/>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rot="-10673887">
              <a:off x="-634175" y="5413074"/>
              <a:ext cx="1067" cy="961"/>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rot="-10673887">
              <a:off x="-535683" y="5299791"/>
              <a:ext cx="4803" cy="107"/>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rot="-10673887">
              <a:off x="-531742" y="5296376"/>
              <a:ext cx="2882" cy="1708"/>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rot="-10673887">
              <a:off x="-540410" y="5299618"/>
              <a:ext cx="4803" cy="1921"/>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rot="-10673887">
              <a:off x="-278644" y="5875947"/>
              <a:ext cx="2028" cy="3950"/>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rot="-10673887">
              <a:off x="-613493" y="5621254"/>
              <a:ext cx="107" cy="10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rot="-10673887">
              <a:off x="-623076" y="5621235"/>
              <a:ext cx="18040" cy="10461"/>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rot="-10673887">
              <a:off x="-698457" y="5288425"/>
              <a:ext cx="471383" cy="781493"/>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rot="-10673887">
              <a:off x="-525111" y="5755717"/>
              <a:ext cx="2669" cy="2348"/>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rot="-10673887">
              <a:off x="-316626" y="5986782"/>
              <a:ext cx="107" cy="1067"/>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rot="-10673887">
              <a:off x="-636786" y="5457360"/>
              <a:ext cx="3950" cy="2348"/>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rot="-10673887">
              <a:off x="-509773" y="5287549"/>
              <a:ext cx="7579" cy="3843"/>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rot="-10673887">
              <a:off x="-443737" y="5313561"/>
              <a:ext cx="6618" cy="2882"/>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rot="-10673887">
              <a:off x="-493296" y="5300598"/>
              <a:ext cx="10461" cy="5444"/>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rot="-10673887">
              <a:off x="-481979" y="5302190"/>
              <a:ext cx="4803" cy="2455"/>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rot="-10673887">
              <a:off x="-550711" y="5300890"/>
              <a:ext cx="7259" cy="7793"/>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rot="-10673887">
              <a:off x="-490920" y="5311779"/>
              <a:ext cx="3843" cy="4804"/>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rot="-10673887">
              <a:off x="-524124" y="5318141"/>
              <a:ext cx="9500" cy="2989"/>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rot="-10673887">
              <a:off x="-514632" y="5315644"/>
              <a:ext cx="5764" cy="2882"/>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rot="-10673887">
              <a:off x="-504389" y="5319793"/>
              <a:ext cx="7686" cy="1067"/>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rot="-10673887">
              <a:off x="-599299" y="5358808"/>
              <a:ext cx="6725" cy="7686"/>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rot="-10673887">
              <a:off x="-571781" y="5355084"/>
              <a:ext cx="4910" cy="5658"/>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rot="-10673887">
              <a:off x="-586246" y="5369772"/>
              <a:ext cx="7686" cy="7899"/>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rot="-10673887">
              <a:off x="-664174" y="5457332"/>
              <a:ext cx="10568" cy="4910"/>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rot="-10673887">
              <a:off x="-641242" y="5551514"/>
              <a:ext cx="9500" cy="10461"/>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rot="-10673887">
              <a:off x="-644089" y="5554172"/>
              <a:ext cx="2989" cy="2989"/>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10673887">
              <a:off x="-235307" y="5464476"/>
              <a:ext cx="2028" cy="7686"/>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10673887">
              <a:off x="-245292" y="5454796"/>
              <a:ext cx="6725" cy="6618"/>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10673887">
              <a:off x="-425765" y="5849842"/>
              <a:ext cx="2882" cy="5764"/>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10673887">
              <a:off x="-378196" y="5915803"/>
              <a:ext cx="3843" cy="5764"/>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10673887">
              <a:off x="-329795" y="5958116"/>
              <a:ext cx="6725" cy="7793"/>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4"/>
          <p:cNvGrpSpPr/>
          <p:nvPr/>
        </p:nvGrpSpPr>
        <p:grpSpPr>
          <a:xfrm>
            <a:off x="832121" y="4891869"/>
            <a:ext cx="499727" cy="798256"/>
            <a:chOff x="-144404" y="5321419"/>
            <a:chExt cx="499727" cy="798256"/>
          </a:xfrm>
        </p:grpSpPr>
        <p:sp>
          <p:nvSpPr>
            <p:cNvPr id="1357" name="Google Shape;1357;p4"/>
            <p:cNvSpPr/>
            <p:nvPr/>
          </p:nvSpPr>
          <p:spPr>
            <a:xfrm rot="-10673887">
              <a:off x="-128414" y="5356185"/>
              <a:ext cx="462843" cy="73431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10673887">
              <a:off x="328220" y="5490483"/>
              <a:ext cx="6405" cy="3416"/>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10673887">
              <a:off x="294559" y="5446971"/>
              <a:ext cx="7686" cy="3950"/>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10673887">
              <a:off x="271934" y="5414376"/>
              <a:ext cx="22630" cy="21776"/>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10673887">
              <a:off x="264541" y="5385487"/>
              <a:ext cx="5978" cy="4804"/>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10673887">
              <a:off x="270176" y="5387438"/>
              <a:ext cx="2135" cy="2242"/>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10673887">
              <a:off x="249917" y="5369515"/>
              <a:ext cx="8860" cy="7152"/>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10673887">
              <a:off x="243522" y="5374831"/>
              <a:ext cx="2882" cy="149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10673887">
              <a:off x="245897" y="5376401"/>
              <a:ext cx="8006" cy="2882"/>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10673887">
              <a:off x="254429" y="5382405"/>
              <a:ext cx="9500" cy="9073"/>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10673887">
              <a:off x="265468" y="5417367"/>
              <a:ext cx="6725" cy="6939"/>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10673887">
              <a:off x="217017" y="5348917"/>
              <a:ext cx="5764" cy="7579"/>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10673887">
              <a:off x="210266" y="5355219"/>
              <a:ext cx="7686" cy="2028"/>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10673887">
              <a:off x="235696" y="5380842"/>
              <a:ext cx="14304" cy="2882"/>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10673887">
              <a:off x="188325" y="5335632"/>
              <a:ext cx="8646" cy="2882"/>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10673887">
              <a:off x="160347" y="5324400"/>
              <a:ext cx="17079" cy="7579"/>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10673887">
              <a:off x="152866" y="5326727"/>
              <a:ext cx="7579" cy="2989"/>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10673887">
              <a:off x="195573" y="5343288"/>
              <a:ext cx="3843" cy="5764"/>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10673887">
              <a:off x="190842" y="5346032"/>
              <a:ext cx="5764" cy="2028"/>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10673887">
              <a:off x="199187" y="5349012"/>
              <a:ext cx="107" cy="1067"/>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10673887">
              <a:off x="211862" y="5367645"/>
              <a:ext cx="12169" cy="6725"/>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10673887">
              <a:off x="200793" y="5355849"/>
              <a:ext cx="8540" cy="4804"/>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10673887">
              <a:off x="197058" y="5354665"/>
              <a:ext cx="3950" cy="1067"/>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10673887">
              <a:off x="153354" y="5336304"/>
              <a:ext cx="16225" cy="3950"/>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10673887">
              <a:off x="179697" y="5341798"/>
              <a:ext cx="1067" cy="747"/>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10673887">
              <a:off x="113086" y="5331770"/>
              <a:ext cx="1067" cy="1067"/>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10673887">
              <a:off x="165517" y="5340456"/>
              <a:ext cx="8646" cy="2135"/>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10673887">
              <a:off x="141443" y="5328928"/>
              <a:ext cx="4803" cy="4056"/>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10673887">
              <a:off x="178803" y="5339736"/>
              <a:ext cx="1067" cy="1174"/>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10673887">
              <a:off x="174071" y="5340717"/>
              <a:ext cx="5764" cy="1067"/>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10673887">
              <a:off x="93659" y="5332564"/>
              <a:ext cx="30315" cy="28395"/>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10673887">
              <a:off x="114126" y="5327419"/>
              <a:ext cx="17933" cy="5764"/>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10673887">
              <a:off x="131627" y="5332869"/>
              <a:ext cx="23697" cy="13343"/>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10673887">
              <a:off x="203803" y="5377505"/>
              <a:ext cx="1067" cy="1067"/>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10673887">
              <a:off x="198882" y="5361542"/>
              <a:ext cx="13877" cy="16119"/>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10673887">
              <a:off x="163186" y="5352707"/>
              <a:ext cx="11422" cy="5764"/>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10673887">
              <a:off x="106627" y="5324055"/>
              <a:ext cx="6725" cy="7686"/>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10673887">
              <a:off x="92530" y="5325406"/>
              <a:ext cx="3843" cy="4804"/>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10673887">
              <a:off x="183521" y="5955976"/>
              <a:ext cx="3843" cy="1921"/>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10673887">
              <a:off x="167199" y="5938375"/>
              <a:ext cx="2882" cy="1067"/>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10673887">
              <a:off x="-125438" y="5606101"/>
              <a:ext cx="7686" cy="11742"/>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10673887">
              <a:off x="25066" y="5803002"/>
              <a:ext cx="5764" cy="2028"/>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10673887">
              <a:off x="46911" y="5796258"/>
              <a:ext cx="1921" cy="6618"/>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10673887">
              <a:off x="251722" y="6022413"/>
              <a:ext cx="1067" cy="5871"/>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10673887">
              <a:off x="-60998" y="5395325"/>
              <a:ext cx="11422" cy="6725"/>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10673887">
              <a:off x="141093" y="5980057"/>
              <a:ext cx="3950" cy="1601"/>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10673887">
              <a:off x="-69842" y="5401573"/>
              <a:ext cx="8646" cy="10461"/>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10673887">
              <a:off x="291938" y="5674043"/>
              <a:ext cx="107" cy="1067"/>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10673887">
              <a:off x="331778" y="5537854"/>
              <a:ext cx="2028" cy="5764"/>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10673887">
              <a:off x="31603" y="5340007"/>
              <a:ext cx="1708" cy="1174"/>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10673887">
              <a:off x="51918" y="5353132"/>
              <a:ext cx="1067" cy="2882"/>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10673887">
              <a:off x="-65950" y="5454449"/>
              <a:ext cx="1067" cy="961"/>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10673887">
              <a:off x="32542" y="5341166"/>
              <a:ext cx="4803" cy="107"/>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10673887">
              <a:off x="36483" y="5337751"/>
              <a:ext cx="2882" cy="1708"/>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10673887">
              <a:off x="27815" y="5340993"/>
              <a:ext cx="4803" cy="1921"/>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10673887">
              <a:off x="289581" y="5917322"/>
              <a:ext cx="2028" cy="3950"/>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10673887">
              <a:off x="-45268" y="5662629"/>
              <a:ext cx="107" cy="10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10673887">
              <a:off x="-54851" y="5662610"/>
              <a:ext cx="18040" cy="10461"/>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10673887">
              <a:off x="-130232" y="5329800"/>
              <a:ext cx="471383" cy="781493"/>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10673887">
              <a:off x="43114" y="5797092"/>
              <a:ext cx="2669" cy="2348"/>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10673887">
              <a:off x="251599" y="6028157"/>
              <a:ext cx="107" cy="1067"/>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10673887">
              <a:off x="-68561" y="5498735"/>
              <a:ext cx="3950" cy="2348"/>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10673887">
              <a:off x="58452" y="5328924"/>
              <a:ext cx="7579" cy="3843"/>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10673887">
              <a:off x="124488" y="5354936"/>
              <a:ext cx="6618" cy="2882"/>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10673887">
              <a:off x="74929" y="5341973"/>
              <a:ext cx="10461" cy="5444"/>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10673887">
              <a:off x="86246" y="5343565"/>
              <a:ext cx="4803" cy="2455"/>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10673887">
              <a:off x="17514" y="5342265"/>
              <a:ext cx="7259" cy="7793"/>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10673887">
              <a:off x="77305" y="5353154"/>
              <a:ext cx="3843" cy="4804"/>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10673887">
              <a:off x="44101" y="5359516"/>
              <a:ext cx="9500" cy="2989"/>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10673887">
              <a:off x="53593" y="5357019"/>
              <a:ext cx="5764" cy="2882"/>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10673887">
              <a:off x="63836" y="5361168"/>
              <a:ext cx="7686" cy="1067"/>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10673887">
              <a:off x="-31074" y="5400183"/>
              <a:ext cx="6725" cy="7686"/>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10673887">
              <a:off x="-3556" y="5396459"/>
              <a:ext cx="4910" cy="5658"/>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10673887">
              <a:off x="-18021" y="5411147"/>
              <a:ext cx="7686" cy="7899"/>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10673887">
              <a:off x="-95949" y="5498707"/>
              <a:ext cx="10568" cy="4910"/>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10673887">
              <a:off x="-73017" y="5592889"/>
              <a:ext cx="9500" cy="10461"/>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10673887">
              <a:off x="-75864" y="5595547"/>
              <a:ext cx="2989" cy="2989"/>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10673887">
              <a:off x="332918" y="5505851"/>
              <a:ext cx="2028" cy="7686"/>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10673887">
              <a:off x="322933" y="5496171"/>
              <a:ext cx="6725" cy="6618"/>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10673887">
              <a:off x="142460" y="5891217"/>
              <a:ext cx="2882" cy="5764"/>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10673887">
              <a:off x="190029" y="5957178"/>
              <a:ext cx="3843" cy="5764"/>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10673887">
              <a:off x="238430" y="5999491"/>
              <a:ext cx="6725" cy="7793"/>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4"/>
          <p:cNvGrpSpPr/>
          <p:nvPr/>
        </p:nvGrpSpPr>
        <p:grpSpPr>
          <a:xfrm>
            <a:off x="448496" y="5310144"/>
            <a:ext cx="499727" cy="798256"/>
            <a:chOff x="-429779" y="6739994"/>
            <a:chExt cx="499727" cy="798256"/>
          </a:xfrm>
        </p:grpSpPr>
        <p:sp>
          <p:nvSpPr>
            <p:cNvPr id="1440" name="Google Shape;1440;p4"/>
            <p:cNvSpPr/>
            <p:nvPr/>
          </p:nvSpPr>
          <p:spPr>
            <a:xfrm rot="-10673887">
              <a:off x="-413789" y="6774760"/>
              <a:ext cx="462843" cy="73431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10673887">
              <a:off x="42845" y="6909058"/>
              <a:ext cx="6405" cy="3416"/>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10673887">
              <a:off x="9184" y="6865546"/>
              <a:ext cx="7686" cy="3950"/>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10673887">
              <a:off x="-13441" y="6832951"/>
              <a:ext cx="22630" cy="21776"/>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10673887">
              <a:off x="-20834" y="6804062"/>
              <a:ext cx="5978" cy="4804"/>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10673887">
              <a:off x="-15199" y="6806013"/>
              <a:ext cx="2135" cy="2242"/>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10673887">
              <a:off x="-35458" y="6788090"/>
              <a:ext cx="8860" cy="7152"/>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10673887">
              <a:off x="-41853" y="6793406"/>
              <a:ext cx="2882" cy="149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10673887">
              <a:off x="-39478" y="6794976"/>
              <a:ext cx="8006" cy="2882"/>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10673887">
              <a:off x="-30946" y="6800980"/>
              <a:ext cx="9500" cy="9073"/>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10673887">
              <a:off x="-19907" y="6835942"/>
              <a:ext cx="6725" cy="6939"/>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10673887">
              <a:off x="-68358" y="6767492"/>
              <a:ext cx="5764" cy="7579"/>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10673887">
              <a:off x="-75109" y="6773794"/>
              <a:ext cx="7686" cy="2028"/>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10673887">
              <a:off x="-49679" y="6799417"/>
              <a:ext cx="14304" cy="2882"/>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10673887">
              <a:off x="-97050" y="6754207"/>
              <a:ext cx="8646" cy="2882"/>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10673887">
              <a:off x="-125028" y="6742975"/>
              <a:ext cx="17079" cy="7579"/>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10673887">
              <a:off x="-132509" y="6745302"/>
              <a:ext cx="7579" cy="2989"/>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10673887">
              <a:off x="-89802" y="6761863"/>
              <a:ext cx="3843" cy="5764"/>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10673887">
              <a:off x="-94533" y="6764607"/>
              <a:ext cx="5764" cy="2028"/>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10673887">
              <a:off x="-86188" y="6767587"/>
              <a:ext cx="107" cy="1067"/>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10673887">
              <a:off x="-73513" y="6786220"/>
              <a:ext cx="12169" cy="6725"/>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10673887">
              <a:off x="-84582" y="6774424"/>
              <a:ext cx="8540" cy="4804"/>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10673887">
              <a:off x="-88317" y="6773240"/>
              <a:ext cx="3950" cy="1067"/>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10673887">
              <a:off x="-132021" y="6754879"/>
              <a:ext cx="16225" cy="3950"/>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10673887">
              <a:off x="-105678" y="6760373"/>
              <a:ext cx="1067" cy="747"/>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10673887">
              <a:off x="-172289" y="6750345"/>
              <a:ext cx="1067" cy="1067"/>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10673887">
              <a:off x="-119858" y="6759031"/>
              <a:ext cx="8646" cy="2135"/>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10673887">
              <a:off x="-143932" y="6747503"/>
              <a:ext cx="4803" cy="4056"/>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10673887">
              <a:off x="-106572" y="6758311"/>
              <a:ext cx="1067" cy="1174"/>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10673887">
              <a:off x="-111304" y="6759292"/>
              <a:ext cx="5764" cy="1067"/>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10673887">
              <a:off x="-191716" y="6751139"/>
              <a:ext cx="30315" cy="28395"/>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10673887">
              <a:off x="-171249" y="6745994"/>
              <a:ext cx="17933" cy="5764"/>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10673887">
              <a:off x="-153748" y="6751444"/>
              <a:ext cx="23697" cy="13343"/>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10673887">
              <a:off x="-81572" y="6796080"/>
              <a:ext cx="1067" cy="1067"/>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10673887">
              <a:off x="-86493" y="6780117"/>
              <a:ext cx="13877" cy="16119"/>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10673887">
              <a:off x="-122189" y="6771282"/>
              <a:ext cx="11422" cy="5764"/>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10673887">
              <a:off x="-178748" y="6742630"/>
              <a:ext cx="6725" cy="7686"/>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10673887">
              <a:off x="-192845" y="6743981"/>
              <a:ext cx="3843" cy="4804"/>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10673887">
              <a:off x="-101854" y="7374551"/>
              <a:ext cx="3843" cy="1921"/>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10673887">
              <a:off x="-118176" y="7356950"/>
              <a:ext cx="2882" cy="1067"/>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10673887">
              <a:off x="-410813" y="7024676"/>
              <a:ext cx="7686" cy="11742"/>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10673887">
              <a:off x="-260309" y="7221577"/>
              <a:ext cx="5764" cy="2028"/>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10673887">
              <a:off x="-238464" y="7214833"/>
              <a:ext cx="1921" cy="6618"/>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10673887">
              <a:off x="-33653" y="7440988"/>
              <a:ext cx="1067" cy="5871"/>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10673887">
              <a:off x="-346373" y="6813900"/>
              <a:ext cx="11422" cy="6725"/>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10673887">
              <a:off x="-144282" y="7398632"/>
              <a:ext cx="3950" cy="1601"/>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10673887">
              <a:off x="-355217" y="6820148"/>
              <a:ext cx="8646" cy="10461"/>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10673887">
              <a:off x="6563" y="7092618"/>
              <a:ext cx="107" cy="1067"/>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10673887">
              <a:off x="46403" y="6956429"/>
              <a:ext cx="2028" cy="5764"/>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10673887">
              <a:off x="-253772" y="6758582"/>
              <a:ext cx="1708" cy="1174"/>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10673887">
              <a:off x="-233457" y="6771707"/>
              <a:ext cx="1067" cy="2882"/>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10673887">
              <a:off x="-351325" y="6873024"/>
              <a:ext cx="1067" cy="961"/>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10673887">
              <a:off x="-252833" y="6759741"/>
              <a:ext cx="4803" cy="107"/>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10673887">
              <a:off x="-248892" y="6756326"/>
              <a:ext cx="2882" cy="1708"/>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10673887">
              <a:off x="-257560" y="6759568"/>
              <a:ext cx="4803" cy="1921"/>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10673887">
              <a:off x="4206" y="7335897"/>
              <a:ext cx="2028" cy="3950"/>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10673887">
              <a:off x="-330643" y="7081204"/>
              <a:ext cx="107" cy="10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10673887">
              <a:off x="-340226" y="7081185"/>
              <a:ext cx="18040" cy="10461"/>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10673887">
              <a:off x="-415607" y="6748375"/>
              <a:ext cx="471383" cy="781493"/>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10673887">
              <a:off x="-242261" y="7215667"/>
              <a:ext cx="2669" cy="2348"/>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10673887">
              <a:off x="-33776" y="7446732"/>
              <a:ext cx="107" cy="1067"/>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10673887">
              <a:off x="-353936" y="6917310"/>
              <a:ext cx="3950" cy="2348"/>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10673887">
              <a:off x="-226923" y="6747499"/>
              <a:ext cx="7579" cy="3843"/>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10673887">
              <a:off x="-160887" y="6773511"/>
              <a:ext cx="6618" cy="2882"/>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10673887">
              <a:off x="-210446" y="6760548"/>
              <a:ext cx="10461" cy="5444"/>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10673887">
              <a:off x="-199129" y="6762140"/>
              <a:ext cx="4803" cy="2455"/>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10673887">
              <a:off x="-267861" y="6760840"/>
              <a:ext cx="7259" cy="7793"/>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10673887">
              <a:off x="-208070" y="6771729"/>
              <a:ext cx="3843" cy="4804"/>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10673887">
              <a:off x="-241274" y="6778091"/>
              <a:ext cx="9500" cy="2989"/>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10673887">
              <a:off x="-231782" y="6775594"/>
              <a:ext cx="5764" cy="2882"/>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10673887">
              <a:off x="-221539" y="6779743"/>
              <a:ext cx="7686" cy="1067"/>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10673887">
              <a:off x="-316449" y="6818758"/>
              <a:ext cx="6725" cy="7686"/>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10673887">
              <a:off x="-288931" y="6815034"/>
              <a:ext cx="4910" cy="5658"/>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10673887">
              <a:off x="-303396" y="6829722"/>
              <a:ext cx="7686" cy="7899"/>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10673887">
              <a:off x="-381324" y="6917282"/>
              <a:ext cx="10568" cy="4910"/>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10673887">
              <a:off x="-358392" y="7011464"/>
              <a:ext cx="9500" cy="10461"/>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10673887">
              <a:off x="-361239" y="7014122"/>
              <a:ext cx="2989" cy="2989"/>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10673887">
              <a:off x="47543" y="6924426"/>
              <a:ext cx="2028" cy="7686"/>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10673887">
              <a:off x="37558" y="6914746"/>
              <a:ext cx="6725" cy="6618"/>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10673887">
              <a:off x="-142915" y="7309792"/>
              <a:ext cx="2882" cy="5764"/>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10673887">
              <a:off x="-95346" y="7375753"/>
              <a:ext cx="3843" cy="5764"/>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10673887">
              <a:off x="-46945" y="7418066"/>
              <a:ext cx="6725" cy="7793"/>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4"/>
          <p:cNvSpPr/>
          <p:nvPr/>
        </p:nvSpPr>
        <p:spPr>
          <a:xfrm>
            <a:off x="5283750" y="-326125"/>
            <a:ext cx="4418907" cy="336828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23"/>
        <p:cNvGrpSpPr/>
        <p:nvPr/>
      </p:nvGrpSpPr>
      <p:grpSpPr>
        <a:xfrm>
          <a:off x="0" y="0"/>
          <a:ext cx="0" cy="0"/>
          <a:chOff x="0" y="0"/>
          <a:chExt cx="0" cy="0"/>
        </a:xfrm>
      </p:grpSpPr>
      <p:grpSp>
        <p:nvGrpSpPr>
          <p:cNvPr id="1524" name="Google Shape;1524;p5"/>
          <p:cNvGrpSpPr/>
          <p:nvPr/>
        </p:nvGrpSpPr>
        <p:grpSpPr>
          <a:xfrm>
            <a:off x="2106548" y="-1658677"/>
            <a:ext cx="8669452" cy="7862400"/>
            <a:chOff x="2106548" y="-1658677"/>
            <a:chExt cx="8669452" cy="7862400"/>
          </a:xfrm>
        </p:grpSpPr>
        <p:sp>
          <p:nvSpPr>
            <p:cNvPr id="1525" name="Google Shape;1525;p5"/>
            <p:cNvSpPr/>
            <p:nvPr/>
          </p:nvSpPr>
          <p:spPr>
            <a:xfrm rot="3263091">
              <a:off x="2072270" y="1340791"/>
              <a:ext cx="5467003" cy="2724392"/>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rot="-1048098">
              <a:off x="5267513" y="-1125859"/>
              <a:ext cx="4594273" cy="6796764"/>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7" name="Google Shape;1527;p5"/>
          <p:cNvSpPr txBox="1">
            <a:spLocks noGrp="1"/>
          </p:cNvSpPr>
          <p:nvPr>
            <p:ph type="title"/>
          </p:nvPr>
        </p:nvSpPr>
        <p:spPr>
          <a:xfrm>
            <a:off x="720000" y="540000"/>
            <a:ext cx="3633300" cy="903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4000">
                <a:latin typeface="Sue Ellen Francisco"/>
                <a:ea typeface="Sue Ellen Francisco"/>
                <a:cs typeface="Sue Ellen Francisco"/>
                <a:sym typeface="Sue Ellen Francisc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28" name="Google Shape;1528;p5"/>
          <p:cNvSpPr txBox="1">
            <a:spLocks noGrp="1"/>
          </p:cNvSpPr>
          <p:nvPr>
            <p:ph type="subTitle" idx="1"/>
          </p:nvPr>
        </p:nvSpPr>
        <p:spPr>
          <a:xfrm>
            <a:off x="1436207" y="2101875"/>
            <a:ext cx="1983900" cy="2991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3000">
                <a:latin typeface="Sue Ellen Francisco"/>
                <a:ea typeface="Sue Ellen Francisco"/>
                <a:cs typeface="Sue Ellen Francisco"/>
                <a:sym typeface="Sue Ellen Francisco"/>
              </a:defRPr>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500"/>
              <a:buNone/>
              <a:defRPr/>
            </a:lvl7pPr>
            <a:lvl8pPr lvl="7">
              <a:spcBef>
                <a:spcPts val="1600"/>
              </a:spcBef>
              <a:spcAft>
                <a:spcPts val="0"/>
              </a:spcAft>
              <a:buSzPts val="1500"/>
              <a:buNone/>
              <a:defRPr/>
            </a:lvl8pPr>
            <a:lvl9pPr lvl="8">
              <a:spcBef>
                <a:spcPts val="1600"/>
              </a:spcBef>
              <a:spcAft>
                <a:spcPts val="1600"/>
              </a:spcAft>
              <a:buSzPts val="1500"/>
              <a:buNone/>
              <a:defRPr/>
            </a:lvl9pPr>
          </a:lstStyle>
          <a:p>
            <a:endParaRPr/>
          </a:p>
        </p:txBody>
      </p:sp>
      <p:sp>
        <p:nvSpPr>
          <p:cNvPr id="1529" name="Google Shape;1529;p5"/>
          <p:cNvSpPr txBox="1">
            <a:spLocks noGrp="1"/>
          </p:cNvSpPr>
          <p:nvPr>
            <p:ph type="subTitle" idx="2"/>
          </p:nvPr>
        </p:nvSpPr>
        <p:spPr>
          <a:xfrm>
            <a:off x="5645294" y="2101875"/>
            <a:ext cx="1983900" cy="2991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3000">
                <a:latin typeface="Sue Ellen Francisco"/>
                <a:ea typeface="Sue Ellen Francisco"/>
                <a:cs typeface="Sue Ellen Francisco"/>
                <a:sym typeface="Sue Ellen Francisco"/>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530" name="Google Shape;1530;p5"/>
          <p:cNvSpPr txBox="1">
            <a:spLocks noGrp="1"/>
          </p:cNvSpPr>
          <p:nvPr>
            <p:ph type="subTitle" idx="3"/>
          </p:nvPr>
        </p:nvSpPr>
        <p:spPr>
          <a:xfrm>
            <a:off x="5645294" y="2711000"/>
            <a:ext cx="2400900" cy="6804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1500"/>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500"/>
              <a:buNone/>
              <a:defRPr/>
            </a:lvl7pPr>
            <a:lvl8pPr lvl="7">
              <a:spcBef>
                <a:spcPts val="1600"/>
              </a:spcBef>
              <a:spcAft>
                <a:spcPts val="0"/>
              </a:spcAft>
              <a:buSzPts val="1500"/>
              <a:buNone/>
              <a:defRPr/>
            </a:lvl8pPr>
            <a:lvl9pPr lvl="8">
              <a:spcBef>
                <a:spcPts val="1600"/>
              </a:spcBef>
              <a:spcAft>
                <a:spcPts val="1600"/>
              </a:spcAft>
              <a:buSzPts val="1500"/>
              <a:buNone/>
              <a:defRPr/>
            </a:lvl9pPr>
          </a:lstStyle>
          <a:p>
            <a:endParaRPr/>
          </a:p>
        </p:txBody>
      </p:sp>
      <p:sp>
        <p:nvSpPr>
          <p:cNvPr id="1531" name="Google Shape;1531;p5"/>
          <p:cNvSpPr txBox="1">
            <a:spLocks noGrp="1"/>
          </p:cNvSpPr>
          <p:nvPr>
            <p:ph type="subTitle" idx="4"/>
          </p:nvPr>
        </p:nvSpPr>
        <p:spPr>
          <a:xfrm>
            <a:off x="1436200" y="2711000"/>
            <a:ext cx="2400900" cy="6804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1532" name="Google Shape;1532;p5"/>
          <p:cNvGrpSpPr/>
          <p:nvPr/>
        </p:nvGrpSpPr>
        <p:grpSpPr>
          <a:xfrm>
            <a:off x="-688512" y="3556100"/>
            <a:ext cx="2618172" cy="2297894"/>
            <a:chOff x="-688512" y="3556100"/>
            <a:chExt cx="2618172" cy="2297894"/>
          </a:xfrm>
        </p:grpSpPr>
        <p:sp>
          <p:nvSpPr>
            <p:cNvPr id="1533" name="Google Shape;1533;p5"/>
            <p:cNvSpPr/>
            <p:nvPr/>
          </p:nvSpPr>
          <p:spPr>
            <a:xfrm rot="3468122">
              <a:off x="-248970" y="3829149"/>
              <a:ext cx="1704509" cy="1753495"/>
            </a:xfrm>
            <a:custGeom>
              <a:avLst/>
              <a:gdLst/>
              <a:ahLst/>
              <a:cxnLst/>
              <a:rect l="l" t="t" r="r" b="b"/>
              <a:pathLst>
                <a:path w="11488" h="10900" extrusionOk="0">
                  <a:moveTo>
                    <a:pt x="7916" y="0"/>
                  </a:moveTo>
                  <a:cubicBezTo>
                    <a:pt x="7813" y="0"/>
                    <a:pt x="7705" y="9"/>
                    <a:pt x="7594" y="30"/>
                  </a:cubicBezTo>
                  <a:cubicBezTo>
                    <a:pt x="7170" y="110"/>
                    <a:pt x="6826" y="366"/>
                    <a:pt x="6640" y="728"/>
                  </a:cubicBezTo>
                  <a:cubicBezTo>
                    <a:pt x="6287" y="1399"/>
                    <a:pt x="6685" y="1973"/>
                    <a:pt x="6835" y="2194"/>
                  </a:cubicBezTo>
                  <a:lnTo>
                    <a:pt x="8353" y="4392"/>
                  </a:lnTo>
                  <a:cubicBezTo>
                    <a:pt x="8398" y="4454"/>
                    <a:pt x="8477" y="4569"/>
                    <a:pt x="8521" y="4657"/>
                  </a:cubicBezTo>
                  <a:lnTo>
                    <a:pt x="4830" y="4569"/>
                  </a:lnTo>
                  <a:cubicBezTo>
                    <a:pt x="4754" y="4567"/>
                    <a:pt x="4679" y="4567"/>
                    <a:pt x="4607" y="4567"/>
                  </a:cubicBezTo>
                  <a:cubicBezTo>
                    <a:pt x="4245" y="4567"/>
                    <a:pt x="3933" y="4585"/>
                    <a:pt x="3638" y="4622"/>
                  </a:cubicBezTo>
                  <a:cubicBezTo>
                    <a:pt x="3418" y="4648"/>
                    <a:pt x="3082" y="4701"/>
                    <a:pt x="2782" y="4922"/>
                  </a:cubicBezTo>
                  <a:cubicBezTo>
                    <a:pt x="2270" y="5293"/>
                    <a:pt x="2093" y="6043"/>
                    <a:pt x="2393" y="6626"/>
                  </a:cubicBezTo>
                  <a:cubicBezTo>
                    <a:pt x="2852" y="7518"/>
                    <a:pt x="3515" y="8313"/>
                    <a:pt x="4327" y="8922"/>
                  </a:cubicBezTo>
                  <a:cubicBezTo>
                    <a:pt x="3886" y="9160"/>
                    <a:pt x="3391" y="9293"/>
                    <a:pt x="2888" y="9310"/>
                  </a:cubicBezTo>
                  <a:cubicBezTo>
                    <a:pt x="2839" y="9313"/>
                    <a:pt x="2788" y="9314"/>
                    <a:pt x="2736" y="9314"/>
                  </a:cubicBezTo>
                  <a:cubicBezTo>
                    <a:pt x="2611" y="9314"/>
                    <a:pt x="2478" y="9308"/>
                    <a:pt x="2340" y="9301"/>
                  </a:cubicBezTo>
                  <a:cubicBezTo>
                    <a:pt x="2203" y="9297"/>
                    <a:pt x="2067" y="9293"/>
                    <a:pt x="1928" y="9293"/>
                  </a:cubicBezTo>
                  <a:cubicBezTo>
                    <a:pt x="1788" y="9293"/>
                    <a:pt x="1647" y="9297"/>
                    <a:pt x="1501" y="9310"/>
                  </a:cubicBezTo>
                  <a:cubicBezTo>
                    <a:pt x="1387" y="9319"/>
                    <a:pt x="1272" y="9328"/>
                    <a:pt x="1157" y="9346"/>
                  </a:cubicBezTo>
                  <a:cubicBezTo>
                    <a:pt x="998" y="9362"/>
                    <a:pt x="846" y="9382"/>
                    <a:pt x="722" y="9382"/>
                  </a:cubicBezTo>
                  <a:cubicBezTo>
                    <a:pt x="646" y="9382"/>
                    <a:pt x="580" y="9375"/>
                    <a:pt x="530" y="9354"/>
                  </a:cubicBezTo>
                  <a:lnTo>
                    <a:pt x="0" y="10776"/>
                  </a:lnTo>
                  <a:cubicBezTo>
                    <a:pt x="256" y="10864"/>
                    <a:pt x="504" y="10900"/>
                    <a:pt x="733" y="10900"/>
                  </a:cubicBezTo>
                  <a:cubicBezTo>
                    <a:pt x="954" y="10900"/>
                    <a:pt x="1157" y="10873"/>
                    <a:pt x="1343" y="10847"/>
                  </a:cubicBezTo>
                  <a:cubicBezTo>
                    <a:pt x="1431" y="10838"/>
                    <a:pt x="1528" y="10829"/>
                    <a:pt x="1616" y="10820"/>
                  </a:cubicBezTo>
                  <a:cubicBezTo>
                    <a:pt x="1706" y="10813"/>
                    <a:pt x="1797" y="10810"/>
                    <a:pt x="1890" y="10810"/>
                  </a:cubicBezTo>
                  <a:cubicBezTo>
                    <a:pt x="2018" y="10810"/>
                    <a:pt x="2150" y="10815"/>
                    <a:pt x="2287" y="10820"/>
                  </a:cubicBezTo>
                  <a:cubicBezTo>
                    <a:pt x="2437" y="10826"/>
                    <a:pt x="2591" y="10833"/>
                    <a:pt x="2750" y="10833"/>
                  </a:cubicBezTo>
                  <a:cubicBezTo>
                    <a:pt x="2816" y="10833"/>
                    <a:pt x="2882" y="10832"/>
                    <a:pt x="2950" y="10829"/>
                  </a:cubicBezTo>
                  <a:cubicBezTo>
                    <a:pt x="3753" y="10794"/>
                    <a:pt x="4539" y="10564"/>
                    <a:pt x="5237" y="10158"/>
                  </a:cubicBezTo>
                  <a:lnTo>
                    <a:pt x="5245" y="10149"/>
                  </a:lnTo>
                  <a:cubicBezTo>
                    <a:pt x="5652" y="9902"/>
                    <a:pt x="5908" y="9478"/>
                    <a:pt x="5934" y="9001"/>
                  </a:cubicBezTo>
                  <a:cubicBezTo>
                    <a:pt x="5952" y="8524"/>
                    <a:pt x="5731" y="8074"/>
                    <a:pt x="5351" y="7792"/>
                  </a:cubicBezTo>
                  <a:cubicBezTo>
                    <a:pt x="4733" y="7350"/>
                    <a:pt x="4212" y="6776"/>
                    <a:pt x="3841" y="6123"/>
                  </a:cubicBezTo>
                  <a:cubicBezTo>
                    <a:pt x="4050" y="6096"/>
                    <a:pt x="4280" y="6084"/>
                    <a:pt x="4542" y="6084"/>
                  </a:cubicBezTo>
                  <a:cubicBezTo>
                    <a:pt x="4623" y="6084"/>
                    <a:pt x="4707" y="6085"/>
                    <a:pt x="4795" y="6087"/>
                  </a:cubicBezTo>
                  <a:lnTo>
                    <a:pt x="8592" y="6176"/>
                  </a:lnTo>
                  <a:cubicBezTo>
                    <a:pt x="8602" y="6176"/>
                    <a:pt x="8613" y="6176"/>
                    <a:pt x="8623" y="6176"/>
                  </a:cubicBezTo>
                  <a:cubicBezTo>
                    <a:pt x="9027" y="6176"/>
                    <a:pt x="9411" y="6009"/>
                    <a:pt x="9687" y="5725"/>
                  </a:cubicBezTo>
                  <a:cubicBezTo>
                    <a:pt x="9960" y="5434"/>
                    <a:pt x="10102" y="5046"/>
                    <a:pt x="10075" y="4648"/>
                  </a:cubicBezTo>
                  <a:cubicBezTo>
                    <a:pt x="10040" y="4154"/>
                    <a:pt x="9775" y="3774"/>
                    <a:pt x="9598" y="3527"/>
                  </a:cubicBezTo>
                  <a:lnTo>
                    <a:pt x="8274" y="1611"/>
                  </a:lnTo>
                  <a:lnTo>
                    <a:pt x="8274" y="1611"/>
                  </a:lnTo>
                  <a:cubicBezTo>
                    <a:pt x="8300" y="1620"/>
                    <a:pt x="8318" y="1628"/>
                    <a:pt x="8345" y="1628"/>
                  </a:cubicBezTo>
                  <a:cubicBezTo>
                    <a:pt x="8424" y="1664"/>
                    <a:pt x="8504" y="1690"/>
                    <a:pt x="8592" y="1717"/>
                  </a:cubicBezTo>
                  <a:cubicBezTo>
                    <a:pt x="9162" y="1900"/>
                    <a:pt x="9741" y="1938"/>
                    <a:pt x="10284" y="1938"/>
                  </a:cubicBezTo>
                  <a:cubicBezTo>
                    <a:pt x="10472" y="1938"/>
                    <a:pt x="10657" y="1933"/>
                    <a:pt x="10835" y="1929"/>
                  </a:cubicBezTo>
                  <a:lnTo>
                    <a:pt x="11488" y="1920"/>
                  </a:lnTo>
                  <a:lnTo>
                    <a:pt x="11453" y="401"/>
                  </a:lnTo>
                  <a:lnTo>
                    <a:pt x="10799" y="419"/>
                  </a:lnTo>
                  <a:cubicBezTo>
                    <a:pt x="10641" y="421"/>
                    <a:pt x="10482" y="424"/>
                    <a:pt x="10323" y="424"/>
                  </a:cubicBezTo>
                  <a:cubicBezTo>
                    <a:pt x="9879" y="424"/>
                    <a:pt x="9441" y="401"/>
                    <a:pt x="9051" y="277"/>
                  </a:cubicBezTo>
                  <a:cubicBezTo>
                    <a:pt x="8989" y="260"/>
                    <a:pt x="8927" y="233"/>
                    <a:pt x="8857" y="207"/>
                  </a:cubicBezTo>
                  <a:cubicBezTo>
                    <a:pt x="8608" y="117"/>
                    <a:pt x="8289"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rot="3468122">
              <a:off x="-248970" y="3829149"/>
              <a:ext cx="1704509" cy="1753495"/>
            </a:xfrm>
            <a:custGeom>
              <a:avLst/>
              <a:gdLst/>
              <a:ahLst/>
              <a:cxnLst/>
              <a:rect l="l" t="t" r="r" b="b"/>
              <a:pathLst>
                <a:path w="11488" h="10900" extrusionOk="0">
                  <a:moveTo>
                    <a:pt x="7916" y="0"/>
                  </a:moveTo>
                  <a:cubicBezTo>
                    <a:pt x="7813" y="0"/>
                    <a:pt x="7705" y="9"/>
                    <a:pt x="7594" y="30"/>
                  </a:cubicBezTo>
                  <a:cubicBezTo>
                    <a:pt x="7170" y="110"/>
                    <a:pt x="6826" y="366"/>
                    <a:pt x="6640" y="728"/>
                  </a:cubicBezTo>
                  <a:cubicBezTo>
                    <a:pt x="6287" y="1399"/>
                    <a:pt x="6685" y="1973"/>
                    <a:pt x="6835" y="2194"/>
                  </a:cubicBezTo>
                  <a:lnTo>
                    <a:pt x="8353" y="4392"/>
                  </a:lnTo>
                  <a:cubicBezTo>
                    <a:pt x="8398" y="4454"/>
                    <a:pt x="8477" y="4569"/>
                    <a:pt x="8521" y="4657"/>
                  </a:cubicBezTo>
                  <a:lnTo>
                    <a:pt x="4830" y="4569"/>
                  </a:lnTo>
                  <a:cubicBezTo>
                    <a:pt x="4754" y="4567"/>
                    <a:pt x="4679" y="4567"/>
                    <a:pt x="4607" y="4567"/>
                  </a:cubicBezTo>
                  <a:cubicBezTo>
                    <a:pt x="4245" y="4567"/>
                    <a:pt x="3933" y="4585"/>
                    <a:pt x="3638" y="4622"/>
                  </a:cubicBezTo>
                  <a:cubicBezTo>
                    <a:pt x="3418" y="4648"/>
                    <a:pt x="3082" y="4701"/>
                    <a:pt x="2782" y="4922"/>
                  </a:cubicBezTo>
                  <a:cubicBezTo>
                    <a:pt x="2270" y="5293"/>
                    <a:pt x="2093" y="6043"/>
                    <a:pt x="2393" y="6626"/>
                  </a:cubicBezTo>
                  <a:cubicBezTo>
                    <a:pt x="2852" y="7518"/>
                    <a:pt x="3515" y="8313"/>
                    <a:pt x="4327" y="8922"/>
                  </a:cubicBezTo>
                  <a:cubicBezTo>
                    <a:pt x="3886" y="9160"/>
                    <a:pt x="3391" y="9293"/>
                    <a:pt x="2888" y="9310"/>
                  </a:cubicBezTo>
                  <a:cubicBezTo>
                    <a:pt x="2839" y="9313"/>
                    <a:pt x="2788" y="9314"/>
                    <a:pt x="2736" y="9314"/>
                  </a:cubicBezTo>
                  <a:cubicBezTo>
                    <a:pt x="2611" y="9314"/>
                    <a:pt x="2478" y="9308"/>
                    <a:pt x="2340" y="9301"/>
                  </a:cubicBezTo>
                  <a:cubicBezTo>
                    <a:pt x="2203" y="9297"/>
                    <a:pt x="2067" y="9293"/>
                    <a:pt x="1928" y="9293"/>
                  </a:cubicBezTo>
                  <a:cubicBezTo>
                    <a:pt x="1788" y="9293"/>
                    <a:pt x="1647" y="9297"/>
                    <a:pt x="1501" y="9310"/>
                  </a:cubicBezTo>
                  <a:cubicBezTo>
                    <a:pt x="1387" y="9319"/>
                    <a:pt x="1272" y="9328"/>
                    <a:pt x="1157" y="9346"/>
                  </a:cubicBezTo>
                  <a:cubicBezTo>
                    <a:pt x="998" y="9362"/>
                    <a:pt x="846" y="9382"/>
                    <a:pt x="722" y="9382"/>
                  </a:cubicBezTo>
                  <a:cubicBezTo>
                    <a:pt x="646" y="9382"/>
                    <a:pt x="580" y="9375"/>
                    <a:pt x="530" y="9354"/>
                  </a:cubicBezTo>
                  <a:lnTo>
                    <a:pt x="0" y="10776"/>
                  </a:lnTo>
                  <a:cubicBezTo>
                    <a:pt x="256" y="10864"/>
                    <a:pt x="504" y="10900"/>
                    <a:pt x="733" y="10900"/>
                  </a:cubicBezTo>
                  <a:cubicBezTo>
                    <a:pt x="954" y="10900"/>
                    <a:pt x="1157" y="10873"/>
                    <a:pt x="1343" y="10847"/>
                  </a:cubicBezTo>
                  <a:cubicBezTo>
                    <a:pt x="1431" y="10838"/>
                    <a:pt x="1528" y="10829"/>
                    <a:pt x="1616" y="10820"/>
                  </a:cubicBezTo>
                  <a:cubicBezTo>
                    <a:pt x="1706" y="10813"/>
                    <a:pt x="1797" y="10810"/>
                    <a:pt x="1890" y="10810"/>
                  </a:cubicBezTo>
                  <a:cubicBezTo>
                    <a:pt x="2018" y="10810"/>
                    <a:pt x="2150" y="10815"/>
                    <a:pt x="2287" y="10820"/>
                  </a:cubicBezTo>
                  <a:cubicBezTo>
                    <a:pt x="2437" y="10826"/>
                    <a:pt x="2591" y="10833"/>
                    <a:pt x="2750" y="10833"/>
                  </a:cubicBezTo>
                  <a:cubicBezTo>
                    <a:pt x="2816" y="10833"/>
                    <a:pt x="2882" y="10832"/>
                    <a:pt x="2950" y="10829"/>
                  </a:cubicBezTo>
                  <a:cubicBezTo>
                    <a:pt x="3753" y="10794"/>
                    <a:pt x="4539" y="10564"/>
                    <a:pt x="5237" y="10158"/>
                  </a:cubicBezTo>
                  <a:lnTo>
                    <a:pt x="5245" y="10149"/>
                  </a:lnTo>
                  <a:cubicBezTo>
                    <a:pt x="5652" y="9902"/>
                    <a:pt x="5908" y="9478"/>
                    <a:pt x="5934" y="9001"/>
                  </a:cubicBezTo>
                  <a:cubicBezTo>
                    <a:pt x="5952" y="8524"/>
                    <a:pt x="5731" y="8074"/>
                    <a:pt x="5351" y="7792"/>
                  </a:cubicBezTo>
                  <a:cubicBezTo>
                    <a:pt x="4733" y="7350"/>
                    <a:pt x="4212" y="6776"/>
                    <a:pt x="3841" y="6123"/>
                  </a:cubicBezTo>
                  <a:cubicBezTo>
                    <a:pt x="4050" y="6096"/>
                    <a:pt x="4280" y="6084"/>
                    <a:pt x="4542" y="6084"/>
                  </a:cubicBezTo>
                  <a:cubicBezTo>
                    <a:pt x="4623" y="6084"/>
                    <a:pt x="4707" y="6085"/>
                    <a:pt x="4795" y="6087"/>
                  </a:cubicBezTo>
                  <a:lnTo>
                    <a:pt x="8592" y="6176"/>
                  </a:lnTo>
                  <a:cubicBezTo>
                    <a:pt x="8602" y="6176"/>
                    <a:pt x="8613" y="6176"/>
                    <a:pt x="8623" y="6176"/>
                  </a:cubicBezTo>
                  <a:cubicBezTo>
                    <a:pt x="9027" y="6176"/>
                    <a:pt x="9411" y="6009"/>
                    <a:pt x="9687" y="5725"/>
                  </a:cubicBezTo>
                  <a:cubicBezTo>
                    <a:pt x="9960" y="5434"/>
                    <a:pt x="10102" y="5046"/>
                    <a:pt x="10075" y="4648"/>
                  </a:cubicBezTo>
                  <a:cubicBezTo>
                    <a:pt x="10040" y="4154"/>
                    <a:pt x="9775" y="3774"/>
                    <a:pt x="9598" y="3527"/>
                  </a:cubicBezTo>
                  <a:lnTo>
                    <a:pt x="8274" y="1611"/>
                  </a:lnTo>
                  <a:lnTo>
                    <a:pt x="8274" y="1611"/>
                  </a:lnTo>
                  <a:cubicBezTo>
                    <a:pt x="8300" y="1620"/>
                    <a:pt x="8318" y="1628"/>
                    <a:pt x="8345" y="1628"/>
                  </a:cubicBezTo>
                  <a:cubicBezTo>
                    <a:pt x="8424" y="1664"/>
                    <a:pt x="8504" y="1690"/>
                    <a:pt x="8592" y="1717"/>
                  </a:cubicBezTo>
                  <a:cubicBezTo>
                    <a:pt x="9162" y="1900"/>
                    <a:pt x="9741" y="1938"/>
                    <a:pt x="10284" y="1938"/>
                  </a:cubicBezTo>
                  <a:cubicBezTo>
                    <a:pt x="10472" y="1938"/>
                    <a:pt x="10657" y="1933"/>
                    <a:pt x="10835" y="1929"/>
                  </a:cubicBezTo>
                  <a:lnTo>
                    <a:pt x="11488" y="1920"/>
                  </a:lnTo>
                  <a:lnTo>
                    <a:pt x="11453" y="401"/>
                  </a:lnTo>
                  <a:lnTo>
                    <a:pt x="10799" y="419"/>
                  </a:lnTo>
                  <a:cubicBezTo>
                    <a:pt x="10641" y="421"/>
                    <a:pt x="10482" y="424"/>
                    <a:pt x="10323" y="424"/>
                  </a:cubicBezTo>
                  <a:cubicBezTo>
                    <a:pt x="9879" y="424"/>
                    <a:pt x="9441" y="401"/>
                    <a:pt x="9051" y="277"/>
                  </a:cubicBezTo>
                  <a:cubicBezTo>
                    <a:pt x="8989" y="260"/>
                    <a:pt x="8927" y="233"/>
                    <a:pt x="8857" y="207"/>
                  </a:cubicBezTo>
                  <a:cubicBezTo>
                    <a:pt x="8608" y="117"/>
                    <a:pt x="8289"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rot="3468122">
              <a:off x="329528" y="4453766"/>
              <a:ext cx="8012" cy="3057"/>
            </a:xfrm>
            <a:custGeom>
              <a:avLst/>
              <a:gdLst/>
              <a:ahLst/>
              <a:cxnLst/>
              <a:rect l="l" t="t" r="r" b="b"/>
              <a:pathLst>
                <a:path w="54" h="19" extrusionOk="0">
                  <a:moveTo>
                    <a:pt x="54" y="0"/>
                  </a:moveTo>
                  <a:cubicBezTo>
                    <a:pt x="45" y="0"/>
                    <a:pt x="10" y="18"/>
                    <a:pt x="1" y="18"/>
                  </a:cubicBezTo>
                  <a:cubicBezTo>
                    <a:pt x="10" y="18"/>
                    <a:pt x="54"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rot="3468122">
              <a:off x="349502" y="4468550"/>
              <a:ext cx="6677" cy="3057"/>
            </a:xfrm>
            <a:custGeom>
              <a:avLst/>
              <a:gdLst/>
              <a:ahLst/>
              <a:cxnLst/>
              <a:rect l="l" t="t" r="r" b="b"/>
              <a:pathLst>
                <a:path w="45" h="19" extrusionOk="0">
                  <a:moveTo>
                    <a:pt x="44" y="0"/>
                  </a:moveTo>
                  <a:lnTo>
                    <a:pt x="0" y="18"/>
                  </a:lnTo>
                  <a:lnTo>
                    <a:pt x="18" y="18"/>
                  </a:lnTo>
                  <a:lnTo>
                    <a:pt x="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rot="3468122">
              <a:off x="346595" y="4467551"/>
              <a:ext cx="10534" cy="4344"/>
            </a:xfrm>
            <a:custGeom>
              <a:avLst/>
              <a:gdLst/>
              <a:ahLst/>
              <a:cxnLst/>
              <a:rect l="l" t="t" r="r" b="b"/>
              <a:pathLst>
                <a:path w="71" h="27" extrusionOk="0">
                  <a:moveTo>
                    <a:pt x="71" y="0"/>
                  </a:moveTo>
                  <a:lnTo>
                    <a:pt x="0" y="27"/>
                  </a:lnTo>
                  <a:cubicBezTo>
                    <a:pt x="9" y="27"/>
                    <a:pt x="18" y="18"/>
                    <a:pt x="36" y="18"/>
                  </a:cubicBezTo>
                  <a:cubicBezTo>
                    <a:pt x="53" y="9"/>
                    <a:pt x="44" y="9"/>
                    <a:pt x="53" y="9"/>
                  </a:cubicBezTo>
                  <a:lnTo>
                    <a:pt x="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rot="3468122">
              <a:off x="327814" y="4450559"/>
              <a:ext cx="1484" cy="1448"/>
            </a:xfrm>
            <a:custGeom>
              <a:avLst/>
              <a:gdLst/>
              <a:ahLst/>
              <a:cxnLst/>
              <a:rect l="l" t="t" r="r" b="b"/>
              <a:pathLst>
                <a:path w="10" h="9" extrusionOk="0">
                  <a:moveTo>
                    <a:pt x="0" y="9"/>
                  </a:moveTo>
                  <a:cubicBezTo>
                    <a:pt x="9" y="0"/>
                    <a:pt x="9" y="0"/>
                    <a:pt x="9" y="0"/>
                  </a:cubicBezTo>
                  <a:cubicBezTo>
                    <a:pt x="9" y="0"/>
                    <a:pt x="9" y="0"/>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rot="3468122">
              <a:off x="327543" y="4450910"/>
              <a:ext cx="148" cy="16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rot="3468122">
              <a:off x="321877" y="4447882"/>
              <a:ext cx="9199" cy="2896"/>
            </a:xfrm>
            <a:custGeom>
              <a:avLst/>
              <a:gdLst/>
              <a:ahLst/>
              <a:cxnLst/>
              <a:rect l="l" t="t" r="r" b="b"/>
              <a:pathLst>
                <a:path w="62" h="18" extrusionOk="0">
                  <a:moveTo>
                    <a:pt x="62" y="0"/>
                  </a:moveTo>
                  <a:lnTo>
                    <a:pt x="35" y="9"/>
                  </a:lnTo>
                  <a:cubicBezTo>
                    <a:pt x="34" y="10"/>
                    <a:pt x="32" y="11"/>
                    <a:pt x="30" y="11"/>
                  </a:cubicBezTo>
                  <a:lnTo>
                    <a:pt x="30" y="11"/>
                  </a:lnTo>
                  <a:cubicBezTo>
                    <a:pt x="40" y="8"/>
                    <a:pt x="50" y="4"/>
                    <a:pt x="62" y="0"/>
                  </a:cubicBezTo>
                  <a:close/>
                  <a:moveTo>
                    <a:pt x="30" y="11"/>
                  </a:moveTo>
                  <a:cubicBezTo>
                    <a:pt x="19" y="15"/>
                    <a:pt x="10" y="18"/>
                    <a:pt x="0" y="18"/>
                  </a:cubicBezTo>
                  <a:cubicBezTo>
                    <a:pt x="8" y="18"/>
                    <a:pt x="16" y="18"/>
                    <a:pt x="30"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rot="3468122">
              <a:off x="337210" y="4457463"/>
              <a:ext cx="1484" cy="1609"/>
            </a:xfrm>
            <a:custGeom>
              <a:avLst/>
              <a:gdLst/>
              <a:ahLst/>
              <a:cxnLst/>
              <a:rect l="l" t="t" r="r" b="b"/>
              <a:pathLst>
                <a:path w="10" h="10" extrusionOk="0">
                  <a:moveTo>
                    <a:pt x="10" y="1"/>
                  </a:moveTo>
                  <a:lnTo>
                    <a:pt x="1" y="9"/>
                  </a:lnTo>
                  <a:cubicBezTo>
                    <a:pt x="10" y="9"/>
                    <a:pt x="1"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rot="3468122">
              <a:off x="333254" y="4455879"/>
              <a:ext cx="4006" cy="1609"/>
            </a:xfrm>
            <a:custGeom>
              <a:avLst/>
              <a:gdLst/>
              <a:ahLst/>
              <a:cxnLst/>
              <a:rect l="l" t="t" r="r" b="b"/>
              <a:pathLst>
                <a:path w="27" h="10" extrusionOk="0">
                  <a:moveTo>
                    <a:pt x="18" y="0"/>
                  </a:moveTo>
                  <a:cubicBezTo>
                    <a:pt x="16" y="2"/>
                    <a:pt x="15" y="4"/>
                    <a:pt x="14" y="5"/>
                  </a:cubicBezTo>
                  <a:lnTo>
                    <a:pt x="14" y="5"/>
                  </a:lnTo>
                  <a:lnTo>
                    <a:pt x="27" y="0"/>
                  </a:lnTo>
                  <a:close/>
                  <a:moveTo>
                    <a:pt x="14" y="5"/>
                  </a:moveTo>
                  <a:lnTo>
                    <a:pt x="0" y="9"/>
                  </a:lnTo>
                  <a:cubicBezTo>
                    <a:pt x="7" y="9"/>
                    <a:pt x="9" y="9"/>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rot="3468122">
              <a:off x="335709" y="4458190"/>
              <a:ext cx="8012" cy="3057"/>
            </a:xfrm>
            <a:custGeom>
              <a:avLst/>
              <a:gdLst/>
              <a:ahLst/>
              <a:cxnLst/>
              <a:rect l="l" t="t" r="r" b="b"/>
              <a:pathLst>
                <a:path w="54" h="19" extrusionOk="0">
                  <a:moveTo>
                    <a:pt x="53" y="1"/>
                  </a:moveTo>
                  <a:cubicBezTo>
                    <a:pt x="35" y="7"/>
                    <a:pt x="26" y="13"/>
                    <a:pt x="16" y="16"/>
                  </a:cubicBezTo>
                  <a:lnTo>
                    <a:pt x="16" y="16"/>
                  </a:lnTo>
                  <a:cubicBezTo>
                    <a:pt x="29" y="13"/>
                    <a:pt x="47" y="7"/>
                    <a:pt x="53" y="1"/>
                  </a:cubicBezTo>
                  <a:close/>
                  <a:moveTo>
                    <a:pt x="16" y="16"/>
                  </a:moveTo>
                  <a:cubicBezTo>
                    <a:pt x="9" y="17"/>
                    <a:pt x="3" y="18"/>
                    <a:pt x="0" y="18"/>
                  </a:cubicBezTo>
                  <a:cubicBezTo>
                    <a:pt x="6" y="18"/>
                    <a:pt x="11" y="17"/>
                    <a:pt x="16"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rot="3468122">
              <a:off x="362911" y="4479359"/>
              <a:ext cx="4154" cy="1448"/>
            </a:xfrm>
            <a:custGeom>
              <a:avLst/>
              <a:gdLst/>
              <a:ahLst/>
              <a:cxnLst/>
              <a:rect l="l" t="t" r="r" b="b"/>
              <a:pathLst>
                <a:path w="28" h="9" extrusionOk="0">
                  <a:moveTo>
                    <a:pt x="1" y="9"/>
                  </a:moveTo>
                  <a:lnTo>
                    <a:pt x="27" y="0"/>
                  </a:lnTo>
                  <a:lnTo>
                    <a:pt x="1" y="9"/>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rot="3468122">
              <a:off x="323875" y="4450596"/>
              <a:ext cx="12018" cy="2896"/>
            </a:xfrm>
            <a:custGeom>
              <a:avLst/>
              <a:gdLst/>
              <a:ahLst/>
              <a:cxnLst/>
              <a:rect l="l" t="t" r="r" b="b"/>
              <a:pathLst>
                <a:path w="81" h="18" extrusionOk="0">
                  <a:moveTo>
                    <a:pt x="54" y="0"/>
                  </a:moveTo>
                  <a:cubicBezTo>
                    <a:pt x="45" y="9"/>
                    <a:pt x="27" y="9"/>
                    <a:pt x="1" y="18"/>
                  </a:cubicBezTo>
                  <a:cubicBezTo>
                    <a:pt x="27" y="18"/>
                    <a:pt x="54" y="9"/>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rot="3468122">
              <a:off x="333965" y="4457009"/>
              <a:ext cx="4006" cy="1609"/>
            </a:xfrm>
            <a:custGeom>
              <a:avLst/>
              <a:gdLst/>
              <a:ahLst/>
              <a:cxnLst/>
              <a:rect l="l" t="t" r="r" b="b"/>
              <a:pathLst>
                <a:path w="27" h="10" extrusionOk="0">
                  <a:moveTo>
                    <a:pt x="27" y="0"/>
                  </a:moveTo>
                  <a:cubicBezTo>
                    <a:pt x="27" y="0"/>
                    <a:pt x="18" y="0"/>
                    <a:pt x="0" y="9"/>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rot="3468122">
              <a:off x="342172" y="4464235"/>
              <a:ext cx="9199" cy="2896"/>
            </a:xfrm>
            <a:custGeom>
              <a:avLst/>
              <a:gdLst/>
              <a:ahLst/>
              <a:cxnLst/>
              <a:rect l="l" t="t" r="r" b="b"/>
              <a:pathLst>
                <a:path w="62" h="18" extrusionOk="0">
                  <a:moveTo>
                    <a:pt x="62" y="0"/>
                  </a:moveTo>
                  <a:lnTo>
                    <a:pt x="0" y="18"/>
                  </a:lnTo>
                  <a:lnTo>
                    <a:pt x="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rot="3468122">
              <a:off x="318157" y="4445618"/>
              <a:ext cx="10683" cy="3057"/>
            </a:xfrm>
            <a:custGeom>
              <a:avLst/>
              <a:gdLst/>
              <a:ahLst/>
              <a:cxnLst/>
              <a:rect l="l" t="t" r="r" b="b"/>
              <a:pathLst>
                <a:path w="72" h="19" extrusionOk="0">
                  <a:moveTo>
                    <a:pt x="71" y="1"/>
                  </a:moveTo>
                  <a:lnTo>
                    <a:pt x="1" y="19"/>
                  </a:lnTo>
                  <a:lnTo>
                    <a:pt x="45" y="10"/>
                  </a:lnTo>
                  <a:lnTo>
                    <a:pt x="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rot="3468122">
              <a:off x="315169" y="4442439"/>
              <a:ext cx="11870" cy="4504"/>
            </a:xfrm>
            <a:custGeom>
              <a:avLst/>
              <a:gdLst/>
              <a:ahLst/>
              <a:cxnLst/>
              <a:rect l="l" t="t" r="r" b="b"/>
              <a:pathLst>
                <a:path w="80" h="28" extrusionOk="0">
                  <a:moveTo>
                    <a:pt x="80" y="1"/>
                  </a:moveTo>
                  <a:cubicBezTo>
                    <a:pt x="72" y="5"/>
                    <a:pt x="66" y="8"/>
                    <a:pt x="59" y="10"/>
                  </a:cubicBezTo>
                  <a:lnTo>
                    <a:pt x="59" y="10"/>
                  </a:lnTo>
                  <a:lnTo>
                    <a:pt x="62" y="10"/>
                  </a:lnTo>
                  <a:cubicBezTo>
                    <a:pt x="71" y="10"/>
                    <a:pt x="62" y="10"/>
                    <a:pt x="80" y="1"/>
                  </a:cubicBezTo>
                  <a:close/>
                  <a:moveTo>
                    <a:pt x="59" y="10"/>
                  </a:moveTo>
                  <a:lnTo>
                    <a:pt x="0" y="27"/>
                  </a:lnTo>
                  <a:cubicBezTo>
                    <a:pt x="14" y="27"/>
                    <a:pt x="34" y="22"/>
                    <a:pt x="59"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rot="3468122">
              <a:off x="323376" y="4447317"/>
              <a:ext cx="5490" cy="2896"/>
            </a:xfrm>
            <a:custGeom>
              <a:avLst/>
              <a:gdLst/>
              <a:ahLst/>
              <a:cxnLst/>
              <a:rect l="l" t="t" r="r" b="b"/>
              <a:pathLst>
                <a:path w="37" h="18" extrusionOk="0">
                  <a:moveTo>
                    <a:pt x="36" y="0"/>
                  </a:moveTo>
                  <a:cubicBezTo>
                    <a:pt x="29" y="4"/>
                    <a:pt x="23" y="7"/>
                    <a:pt x="19" y="10"/>
                  </a:cubicBezTo>
                  <a:lnTo>
                    <a:pt x="19" y="10"/>
                  </a:lnTo>
                  <a:cubicBezTo>
                    <a:pt x="26" y="8"/>
                    <a:pt x="31" y="5"/>
                    <a:pt x="36" y="0"/>
                  </a:cubicBezTo>
                  <a:close/>
                  <a:moveTo>
                    <a:pt x="19" y="10"/>
                  </a:moveTo>
                  <a:cubicBezTo>
                    <a:pt x="14" y="12"/>
                    <a:pt x="8" y="14"/>
                    <a:pt x="1" y="18"/>
                  </a:cubicBezTo>
                  <a:cubicBezTo>
                    <a:pt x="6" y="18"/>
                    <a:pt x="11" y="15"/>
                    <a:pt x="19"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rot="3468122">
              <a:off x="329528" y="4453766"/>
              <a:ext cx="8012" cy="3057"/>
            </a:xfrm>
            <a:custGeom>
              <a:avLst/>
              <a:gdLst/>
              <a:ahLst/>
              <a:cxnLst/>
              <a:rect l="l" t="t" r="r" b="b"/>
              <a:pathLst>
                <a:path w="54" h="19" extrusionOk="0">
                  <a:moveTo>
                    <a:pt x="54" y="0"/>
                  </a:moveTo>
                  <a:cubicBezTo>
                    <a:pt x="45" y="0"/>
                    <a:pt x="10" y="9"/>
                    <a:pt x="1" y="18"/>
                  </a:cubicBez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rot="3468122">
              <a:off x="336866" y="4457928"/>
              <a:ext cx="148" cy="161"/>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rot="3468122">
              <a:off x="336866" y="4457928"/>
              <a:ext cx="148" cy="161"/>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
            <p:cNvSpPr/>
            <p:nvPr/>
          </p:nvSpPr>
          <p:spPr>
            <a:xfrm rot="3468122">
              <a:off x="343268" y="4467134"/>
              <a:ext cx="15876" cy="5791"/>
            </a:xfrm>
            <a:custGeom>
              <a:avLst/>
              <a:gdLst/>
              <a:ahLst/>
              <a:cxnLst/>
              <a:rect l="l" t="t" r="r" b="b"/>
              <a:pathLst>
                <a:path w="107" h="36" extrusionOk="0">
                  <a:moveTo>
                    <a:pt x="107" y="0"/>
                  </a:moveTo>
                  <a:cubicBezTo>
                    <a:pt x="62" y="9"/>
                    <a:pt x="27" y="18"/>
                    <a:pt x="1" y="36"/>
                  </a:cubicBezTo>
                  <a:cubicBezTo>
                    <a:pt x="45" y="18"/>
                    <a:pt x="71" y="9"/>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
            <p:cNvSpPr/>
            <p:nvPr/>
          </p:nvSpPr>
          <p:spPr>
            <a:xfrm rot="3468122">
              <a:off x="339788" y="4461972"/>
              <a:ext cx="8012" cy="3057"/>
            </a:xfrm>
            <a:custGeom>
              <a:avLst/>
              <a:gdLst/>
              <a:ahLst/>
              <a:cxnLst/>
              <a:rect l="l" t="t" r="r" b="b"/>
              <a:pathLst>
                <a:path w="54" h="19" extrusionOk="0">
                  <a:moveTo>
                    <a:pt x="53" y="1"/>
                  </a:moveTo>
                  <a:lnTo>
                    <a:pt x="53" y="1"/>
                  </a:lnTo>
                  <a:cubicBezTo>
                    <a:pt x="36" y="10"/>
                    <a:pt x="18" y="10"/>
                    <a:pt x="0" y="19"/>
                  </a:cubicBezTo>
                  <a:lnTo>
                    <a:pt x="36" y="10"/>
                  </a:lnTo>
                  <a:lnTo>
                    <a:pt x="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
            <p:cNvSpPr/>
            <p:nvPr/>
          </p:nvSpPr>
          <p:spPr>
            <a:xfrm rot="3468122">
              <a:off x="344424" y="4464586"/>
              <a:ext cx="2819" cy="1609"/>
            </a:xfrm>
            <a:custGeom>
              <a:avLst/>
              <a:gdLst/>
              <a:ahLst/>
              <a:cxnLst/>
              <a:rect l="l" t="t" r="r" b="b"/>
              <a:pathLst>
                <a:path w="19" h="10" extrusionOk="0">
                  <a:moveTo>
                    <a:pt x="18" y="1"/>
                  </a:moveTo>
                  <a:lnTo>
                    <a:pt x="1" y="10"/>
                  </a:lnTo>
                  <a:lnTo>
                    <a:pt x="1"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rot="3468122">
              <a:off x="333997" y="4457108"/>
              <a:ext cx="6677" cy="3057"/>
            </a:xfrm>
            <a:custGeom>
              <a:avLst/>
              <a:gdLst/>
              <a:ahLst/>
              <a:cxnLst/>
              <a:rect l="l" t="t" r="r" b="b"/>
              <a:pathLst>
                <a:path w="45" h="19" extrusionOk="0">
                  <a:moveTo>
                    <a:pt x="44" y="1"/>
                  </a:moveTo>
                  <a:cubicBezTo>
                    <a:pt x="44" y="1"/>
                    <a:pt x="37" y="1"/>
                    <a:pt x="29" y="8"/>
                  </a:cubicBezTo>
                  <a:lnTo>
                    <a:pt x="29" y="8"/>
                  </a:lnTo>
                  <a:cubicBezTo>
                    <a:pt x="34" y="5"/>
                    <a:pt x="40" y="3"/>
                    <a:pt x="44" y="1"/>
                  </a:cubicBezTo>
                  <a:close/>
                  <a:moveTo>
                    <a:pt x="29" y="8"/>
                  </a:moveTo>
                  <a:cubicBezTo>
                    <a:pt x="27" y="8"/>
                    <a:pt x="25" y="9"/>
                    <a:pt x="23" y="10"/>
                  </a:cubicBezTo>
                  <a:lnTo>
                    <a:pt x="23" y="10"/>
                  </a:lnTo>
                  <a:cubicBezTo>
                    <a:pt x="26" y="9"/>
                    <a:pt x="27" y="9"/>
                    <a:pt x="27" y="9"/>
                  </a:cubicBezTo>
                  <a:cubicBezTo>
                    <a:pt x="27" y="9"/>
                    <a:pt x="28" y="8"/>
                    <a:pt x="29" y="8"/>
                  </a:cubicBezTo>
                  <a:close/>
                  <a:moveTo>
                    <a:pt x="23" y="10"/>
                  </a:moveTo>
                  <a:cubicBezTo>
                    <a:pt x="19" y="11"/>
                    <a:pt x="11" y="13"/>
                    <a:pt x="0" y="18"/>
                  </a:cubicBezTo>
                  <a:cubicBezTo>
                    <a:pt x="0" y="18"/>
                    <a:pt x="11" y="15"/>
                    <a:pt x="23"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rot="3468122">
              <a:off x="335957" y="4457426"/>
              <a:ext cx="1335" cy="161"/>
            </a:xfrm>
            <a:custGeom>
              <a:avLst/>
              <a:gdLst/>
              <a:ahLst/>
              <a:cxnLst/>
              <a:rect l="l" t="t" r="r" b="b"/>
              <a:pathLst>
                <a:path w="9" h="1" extrusionOk="0">
                  <a:moveTo>
                    <a:pt x="0" y="0"/>
                  </a:moveTo>
                  <a:cubicBezTo>
                    <a:pt x="9" y="0"/>
                    <a:pt x="9" y="0"/>
                    <a:pt x="9" y="0"/>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rot="3468122">
              <a:off x="337922" y="4458593"/>
              <a:ext cx="1484" cy="1609"/>
            </a:xfrm>
            <a:custGeom>
              <a:avLst/>
              <a:gdLst/>
              <a:ahLst/>
              <a:cxnLst/>
              <a:rect l="l" t="t" r="r" b="b"/>
              <a:pathLst>
                <a:path w="10" h="10" extrusionOk="0">
                  <a:moveTo>
                    <a:pt x="1" y="9"/>
                  </a:moveTo>
                  <a:cubicBezTo>
                    <a:pt x="1" y="9"/>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rot="3468122">
              <a:off x="338977" y="4460705"/>
              <a:ext cx="2819" cy="161"/>
            </a:xfrm>
            <a:custGeom>
              <a:avLst/>
              <a:gdLst/>
              <a:ahLst/>
              <a:cxnLst/>
              <a:rect l="l" t="t" r="r" b="b"/>
              <a:pathLst>
                <a:path w="19" h="1" extrusionOk="0">
                  <a:moveTo>
                    <a:pt x="18" y="1"/>
                  </a:moveTo>
                  <a:cubicBezTo>
                    <a:pt x="9" y="1"/>
                    <a:pt x="9" y="1"/>
                    <a:pt x="1" y="1"/>
                  </a:cubicBezTo>
                  <a:cubicBezTo>
                    <a:pt x="1" y="1"/>
                    <a:pt x="9" y="1"/>
                    <a:pt x="9" y="1"/>
                  </a:cubicBezTo>
                  <a:cubicBezTo>
                    <a:pt x="18" y="1"/>
                    <a:pt x="18"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rot="3468122">
              <a:off x="331140" y="4453264"/>
              <a:ext cx="4154" cy="3057"/>
            </a:xfrm>
            <a:custGeom>
              <a:avLst/>
              <a:gdLst/>
              <a:ahLst/>
              <a:cxnLst/>
              <a:rect l="l" t="t" r="r" b="b"/>
              <a:pathLst>
                <a:path w="28" h="19" extrusionOk="0">
                  <a:moveTo>
                    <a:pt x="1" y="18"/>
                  </a:moveTo>
                  <a:cubicBezTo>
                    <a:pt x="10" y="9"/>
                    <a:pt x="18" y="9"/>
                    <a:pt x="27" y="0"/>
                  </a:cubicBezTo>
                  <a:cubicBezTo>
                    <a:pt x="18" y="9"/>
                    <a:pt x="10"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rot="3468122">
              <a:off x="334211" y="4456407"/>
              <a:ext cx="148" cy="161"/>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rot="3468122">
              <a:off x="334309" y="4456543"/>
              <a:ext cx="5341" cy="3057"/>
            </a:xfrm>
            <a:custGeom>
              <a:avLst/>
              <a:gdLst/>
              <a:ahLst/>
              <a:cxnLst/>
              <a:rect l="l" t="t" r="r" b="b"/>
              <a:pathLst>
                <a:path w="36" h="19" extrusionOk="0">
                  <a:moveTo>
                    <a:pt x="36" y="1"/>
                  </a:moveTo>
                  <a:cubicBezTo>
                    <a:pt x="27" y="5"/>
                    <a:pt x="20" y="7"/>
                    <a:pt x="14" y="9"/>
                  </a:cubicBezTo>
                  <a:lnTo>
                    <a:pt x="14" y="9"/>
                  </a:lnTo>
                  <a:cubicBezTo>
                    <a:pt x="15" y="9"/>
                    <a:pt x="17" y="9"/>
                    <a:pt x="18" y="9"/>
                  </a:cubicBezTo>
                  <a:cubicBezTo>
                    <a:pt x="27" y="9"/>
                    <a:pt x="27" y="9"/>
                    <a:pt x="36" y="1"/>
                  </a:cubicBezTo>
                  <a:close/>
                  <a:moveTo>
                    <a:pt x="14" y="9"/>
                  </a:moveTo>
                  <a:cubicBezTo>
                    <a:pt x="9" y="10"/>
                    <a:pt x="8" y="11"/>
                    <a:pt x="0" y="18"/>
                  </a:cubicBezTo>
                  <a:cubicBezTo>
                    <a:pt x="5" y="14"/>
                    <a:pt x="9" y="12"/>
                    <a:pt x="1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rot="3468122">
              <a:off x="336305" y="4467403"/>
              <a:ext cx="47331" cy="17213"/>
            </a:xfrm>
            <a:custGeom>
              <a:avLst/>
              <a:gdLst/>
              <a:ahLst/>
              <a:cxnLst/>
              <a:rect l="l" t="t" r="r" b="b"/>
              <a:pathLst>
                <a:path w="319" h="107" extrusionOk="0">
                  <a:moveTo>
                    <a:pt x="318" y="1"/>
                  </a:moveTo>
                  <a:cubicBezTo>
                    <a:pt x="310" y="5"/>
                    <a:pt x="305" y="7"/>
                    <a:pt x="301" y="10"/>
                  </a:cubicBezTo>
                  <a:lnTo>
                    <a:pt x="301" y="10"/>
                  </a:lnTo>
                  <a:cubicBezTo>
                    <a:pt x="301" y="10"/>
                    <a:pt x="301" y="10"/>
                    <a:pt x="301" y="10"/>
                  </a:cubicBezTo>
                  <a:lnTo>
                    <a:pt x="301" y="10"/>
                  </a:lnTo>
                  <a:cubicBezTo>
                    <a:pt x="298" y="11"/>
                    <a:pt x="294" y="13"/>
                    <a:pt x="289" y="15"/>
                  </a:cubicBezTo>
                  <a:lnTo>
                    <a:pt x="289" y="15"/>
                  </a:lnTo>
                  <a:cubicBezTo>
                    <a:pt x="300" y="12"/>
                    <a:pt x="313" y="6"/>
                    <a:pt x="318" y="1"/>
                  </a:cubicBezTo>
                  <a:close/>
                  <a:moveTo>
                    <a:pt x="168" y="54"/>
                  </a:moveTo>
                  <a:cubicBezTo>
                    <a:pt x="163" y="55"/>
                    <a:pt x="157" y="56"/>
                    <a:pt x="152" y="57"/>
                  </a:cubicBezTo>
                  <a:lnTo>
                    <a:pt x="152" y="57"/>
                  </a:lnTo>
                  <a:cubicBezTo>
                    <a:pt x="156" y="55"/>
                    <a:pt x="160" y="54"/>
                    <a:pt x="168" y="54"/>
                  </a:cubicBezTo>
                  <a:close/>
                  <a:moveTo>
                    <a:pt x="301" y="10"/>
                  </a:moveTo>
                  <a:cubicBezTo>
                    <a:pt x="212" y="36"/>
                    <a:pt x="186" y="45"/>
                    <a:pt x="133" y="62"/>
                  </a:cubicBezTo>
                  <a:cubicBezTo>
                    <a:pt x="133" y="62"/>
                    <a:pt x="134" y="62"/>
                    <a:pt x="134" y="62"/>
                  </a:cubicBezTo>
                  <a:lnTo>
                    <a:pt x="134" y="62"/>
                  </a:lnTo>
                  <a:cubicBezTo>
                    <a:pt x="121" y="67"/>
                    <a:pt x="109" y="72"/>
                    <a:pt x="98" y="76"/>
                  </a:cubicBezTo>
                  <a:lnTo>
                    <a:pt x="98" y="76"/>
                  </a:lnTo>
                  <a:cubicBezTo>
                    <a:pt x="176" y="51"/>
                    <a:pt x="259" y="24"/>
                    <a:pt x="283" y="18"/>
                  </a:cubicBezTo>
                  <a:cubicBezTo>
                    <a:pt x="285" y="17"/>
                    <a:pt x="288" y="16"/>
                    <a:pt x="289" y="15"/>
                  </a:cubicBezTo>
                  <a:lnTo>
                    <a:pt x="289" y="15"/>
                  </a:lnTo>
                  <a:cubicBezTo>
                    <a:pt x="283" y="17"/>
                    <a:pt x="277" y="18"/>
                    <a:pt x="274" y="18"/>
                  </a:cubicBezTo>
                  <a:lnTo>
                    <a:pt x="301" y="10"/>
                  </a:lnTo>
                  <a:close/>
                  <a:moveTo>
                    <a:pt x="98" y="76"/>
                  </a:moveTo>
                  <a:cubicBezTo>
                    <a:pt x="74" y="84"/>
                    <a:pt x="51" y="91"/>
                    <a:pt x="30" y="98"/>
                  </a:cubicBezTo>
                  <a:lnTo>
                    <a:pt x="30" y="98"/>
                  </a:lnTo>
                  <a:cubicBezTo>
                    <a:pt x="41" y="96"/>
                    <a:pt x="54" y="93"/>
                    <a:pt x="71" y="89"/>
                  </a:cubicBezTo>
                  <a:cubicBezTo>
                    <a:pt x="78" y="86"/>
                    <a:pt x="87" y="81"/>
                    <a:pt x="98" y="76"/>
                  </a:cubicBezTo>
                  <a:close/>
                  <a:moveTo>
                    <a:pt x="30" y="98"/>
                  </a:moveTo>
                  <a:lnTo>
                    <a:pt x="30" y="98"/>
                  </a:lnTo>
                  <a:cubicBezTo>
                    <a:pt x="19" y="100"/>
                    <a:pt x="10" y="102"/>
                    <a:pt x="1" y="107"/>
                  </a:cubicBezTo>
                  <a:cubicBezTo>
                    <a:pt x="10" y="104"/>
                    <a:pt x="19" y="101"/>
                    <a:pt x="3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rot="3468122">
              <a:off x="330583" y="4454431"/>
              <a:ext cx="9347" cy="4504"/>
            </a:xfrm>
            <a:custGeom>
              <a:avLst/>
              <a:gdLst/>
              <a:ahLst/>
              <a:cxnLst/>
              <a:rect l="l" t="t" r="r" b="b"/>
              <a:pathLst>
                <a:path w="63" h="28" extrusionOk="0">
                  <a:moveTo>
                    <a:pt x="63" y="1"/>
                  </a:moveTo>
                  <a:cubicBezTo>
                    <a:pt x="58" y="5"/>
                    <a:pt x="51" y="7"/>
                    <a:pt x="40" y="11"/>
                  </a:cubicBezTo>
                  <a:lnTo>
                    <a:pt x="40" y="11"/>
                  </a:lnTo>
                  <a:cubicBezTo>
                    <a:pt x="45" y="10"/>
                    <a:pt x="49" y="9"/>
                    <a:pt x="54" y="9"/>
                  </a:cubicBezTo>
                  <a:lnTo>
                    <a:pt x="63" y="1"/>
                  </a:lnTo>
                  <a:close/>
                  <a:moveTo>
                    <a:pt x="40" y="11"/>
                  </a:moveTo>
                  <a:lnTo>
                    <a:pt x="40" y="11"/>
                  </a:lnTo>
                  <a:cubicBezTo>
                    <a:pt x="27" y="14"/>
                    <a:pt x="14" y="21"/>
                    <a:pt x="1" y="27"/>
                  </a:cubicBezTo>
                  <a:cubicBezTo>
                    <a:pt x="18" y="19"/>
                    <a:pt x="30" y="14"/>
                    <a:pt x="40"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rot="3468122">
              <a:off x="332941" y="4459792"/>
              <a:ext cx="24927" cy="10135"/>
            </a:xfrm>
            <a:custGeom>
              <a:avLst/>
              <a:gdLst/>
              <a:ahLst/>
              <a:cxnLst/>
              <a:rect l="l" t="t" r="r" b="b"/>
              <a:pathLst>
                <a:path w="168" h="63" extrusionOk="0">
                  <a:moveTo>
                    <a:pt x="168" y="0"/>
                  </a:moveTo>
                  <a:cubicBezTo>
                    <a:pt x="134" y="15"/>
                    <a:pt x="113" y="22"/>
                    <a:pt x="93" y="28"/>
                  </a:cubicBezTo>
                  <a:lnTo>
                    <a:pt x="93" y="28"/>
                  </a:lnTo>
                  <a:cubicBezTo>
                    <a:pt x="94" y="27"/>
                    <a:pt x="96" y="27"/>
                    <a:pt x="97" y="27"/>
                  </a:cubicBezTo>
                  <a:cubicBezTo>
                    <a:pt x="124" y="18"/>
                    <a:pt x="159" y="9"/>
                    <a:pt x="168" y="0"/>
                  </a:cubicBezTo>
                  <a:close/>
                  <a:moveTo>
                    <a:pt x="93" y="28"/>
                  </a:moveTo>
                  <a:lnTo>
                    <a:pt x="93" y="28"/>
                  </a:lnTo>
                  <a:cubicBezTo>
                    <a:pt x="90" y="28"/>
                    <a:pt x="87" y="29"/>
                    <a:pt x="83" y="30"/>
                  </a:cubicBezTo>
                  <a:lnTo>
                    <a:pt x="83" y="30"/>
                  </a:lnTo>
                  <a:cubicBezTo>
                    <a:pt x="86" y="29"/>
                    <a:pt x="90" y="28"/>
                    <a:pt x="93" y="28"/>
                  </a:cubicBezTo>
                  <a:close/>
                  <a:moveTo>
                    <a:pt x="83" y="30"/>
                  </a:moveTo>
                  <a:cubicBezTo>
                    <a:pt x="70" y="34"/>
                    <a:pt x="55" y="38"/>
                    <a:pt x="36" y="45"/>
                  </a:cubicBezTo>
                  <a:cubicBezTo>
                    <a:pt x="58" y="39"/>
                    <a:pt x="73" y="34"/>
                    <a:pt x="83" y="30"/>
                  </a:cubicBezTo>
                  <a:close/>
                  <a:moveTo>
                    <a:pt x="36" y="45"/>
                  </a:moveTo>
                  <a:lnTo>
                    <a:pt x="9" y="53"/>
                  </a:lnTo>
                  <a:lnTo>
                    <a:pt x="0" y="62"/>
                  </a:lnTo>
                  <a:cubicBezTo>
                    <a:pt x="9" y="53"/>
                    <a:pt x="18" y="53"/>
                    <a:pt x="27" y="53"/>
                  </a:cubicBezTo>
                  <a:cubicBezTo>
                    <a:pt x="27" y="53"/>
                    <a:pt x="27" y="53"/>
                    <a:pt x="36" y="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rot="3468122">
              <a:off x="370331" y="4485772"/>
              <a:ext cx="1484" cy="161"/>
            </a:xfrm>
            <a:custGeom>
              <a:avLst/>
              <a:gdLst/>
              <a:ahLst/>
              <a:cxnLst/>
              <a:rect l="l" t="t" r="r" b="b"/>
              <a:pathLst>
                <a:path w="10" h="1" extrusionOk="0">
                  <a:moveTo>
                    <a:pt x="10" y="0"/>
                  </a:moveTo>
                  <a:cubicBezTo>
                    <a:pt x="10" y="0"/>
                    <a:pt x="1" y="0"/>
                    <a:pt x="1" y="0"/>
                  </a:cubicBezTo>
                  <a:cubicBezTo>
                    <a:pt x="10" y="0"/>
                    <a:pt x="10"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rot="3468122">
              <a:off x="351402" y="4474314"/>
              <a:ext cx="21069" cy="7239"/>
            </a:xfrm>
            <a:custGeom>
              <a:avLst/>
              <a:gdLst/>
              <a:ahLst/>
              <a:cxnLst/>
              <a:rect l="l" t="t" r="r" b="b"/>
              <a:pathLst>
                <a:path w="142" h="45" extrusionOk="0">
                  <a:moveTo>
                    <a:pt x="142" y="0"/>
                  </a:moveTo>
                  <a:cubicBezTo>
                    <a:pt x="124" y="0"/>
                    <a:pt x="106" y="9"/>
                    <a:pt x="80" y="18"/>
                  </a:cubicBezTo>
                  <a:lnTo>
                    <a:pt x="89" y="18"/>
                  </a:lnTo>
                  <a:cubicBezTo>
                    <a:pt x="88" y="18"/>
                    <a:pt x="88" y="18"/>
                    <a:pt x="87" y="19"/>
                  </a:cubicBezTo>
                  <a:lnTo>
                    <a:pt x="87" y="19"/>
                  </a:lnTo>
                  <a:cubicBezTo>
                    <a:pt x="92" y="17"/>
                    <a:pt x="97" y="16"/>
                    <a:pt x="102" y="14"/>
                  </a:cubicBezTo>
                  <a:lnTo>
                    <a:pt x="102" y="14"/>
                  </a:lnTo>
                  <a:cubicBezTo>
                    <a:pt x="100" y="15"/>
                    <a:pt x="99" y="16"/>
                    <a:pt x="98" y="18"/>
                  </a:cubicBezTo>
                  <a:cubicBezTo>
                    <a:pt x="103" y="15"/>
                    <a:pt x="108" y="13"/>
                    <a:pt x="112" y="12"/>
                  </a:cubicBezTo>
                  <a:lnTo>
                    <a:pt x="112" y="12"/>
                  </a:lnTo>
                  <a:cubicBezTo>
                    <a:pt x="116" y="11"/>
                    <a:pt x="120" y="10"/>
                    <a:pt x="124" y="9"/>
                  </a:cubicBezTo>
                  <a:cubicBezTo>
                    <a:pt x="123" y="9"/>
                    <a:pt x="121" y="9"/>
                    <a:pt x="120" y="9"/>
                  </a:cubicBezTo>
                  <a:lnTo>
                    <a:pt x="120" y="9"/>
                  </a:lnTo>
                  <a:cubicBezTo>
                    <a:pt x="126" y="7"/>
                    <a:pt x="133" y="5"/>
                    <a:pt x="142" y="0"/>
                  </a:cubicBezTo>
                  <a:close/>
                  <a:moveTo>
                    <a:pt x="87" y="19"/>
                  </a:moveTo>
                  <a:cubicBezTo>
                    <a:pt x="72" y="23"/>
                    <a:pt x="58" y="28"/>
                    <a:pt x="43" y="33"/>
                  </a:cubicBezTo>
                  <a:lnTo>
                    <a:pt x="43" y="33"/>
                  </a:lnTo>
                  <a:cubicBezTo>
                    <a:pt x="60" y="28"/>
                    <a:pt x="79" y="23"/>
                    <a:pt x="87" y="19"/>
                  </a:cubicBezTo>
                  <a:close/>
                  <a:moveTo>
                    <a:pt x="43" y="33"/>
                  </a:moveTo>
                  <a:cubicBezTo>
                    <a:pt x="21" y="39"/>
                    <a:pt x="0" y="44"/>
                    <a:pt x="0" y="44"/>
                  </a:cubicBezTo>
                  <a:cubicBezTo>
                    <a:pt x="15" y="41"/>
                    <a:pt x="29" y="37"/>
                    <a:pt x="43" y="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rot="3468122">
              <a:off x="354047" y="4474063"/>
              <a:ext cx="10534" cy="4504"/>
            </a:xfrm>
            <a:custGeom>
              <a:avLst/>
              <a:gdLst/>
              <a:ahLst/>
              <a:cxnLst/>
              <a:rect l="l" t="t" r="r" b="b"/>
              <a:pathLst>
                <a:path w="71" h="28" extrusionOk="0">
                  <a:moveTo>
                    <a:pt x="71" y="1"/>
                  </a:moveTo>
                  <a:lnTo>
                    <a:pt x="44" y="10"/>
                  </a:lnTo>
                  <a:cubicBezTo>
                    <a:pt x="35" y="10"/>
                    <a:pt x="18" y="18"/>
                    <a:pt x="0" y="27"/>
                  </a:cubicBezTo>
                  <a:lnTo>
                    <a:pt x="27" y="18"/>
                  </a:lnTo>
                  <a:lnTo>
                    <a:pt x="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rot="3468122">
              <a:off x="327586" y="4452652"/>
              <a:ext cx="7270" cy="2735"/>
            </a:xfrm>
            <a:custGeom>
              <a:avLst/>
              <a:gdLst/>
              <a:ahLst/>
              <a:cxnLst/>
              <a:rect l="l" t="t" r="r" b="b"/>
              <a:pathLst>
                <a:path w="49" h="17" extrusionOk="0">
                  <a:moveTo>
                    <a:pt x="48" y="0"/>
                  </a:moveTo>
                  <a:lnTo>
                    <a:pt x="0" y="16"/>
                  </a:lnTo>
                  <a:lnTo>
                    <a:pt x="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rot="3468122">
              <a:off x="328895" y="4452762"/>
              <a:ext cx="8012" cy="3057"/>
            </a:xfrm>
            <a:custGeom>
              <a:avLst/>
              <a:gdLst/>
              <a:ahLst/>
              <a:cxnLst/>
              <a:rect l="l" t="t" r="r" b="b"/>
              <a:pathLst>
                <a:path w="54" h="19" extrusionOk="0">
                  <a:moveTo>
                    <a:pt x="53" y="0"/>
                  </a:moveTo>
                  <a:lnTo>
                    <a:pt x="0" y="18"/>
                  </a:lnTo>
                  <a:lnTo>
                    <a:pt x="35" y="9"/>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rot="3468122">
              <a:off x="336555" y="4458493"/>
              <a:ext cx="1484" cy="161"/>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rot="3468122">
              <a:off x="337610" y="4459158"/>
              <a:ext cx="2819" cy="1609"/>
            </a:xfrm>
            <a:custGeom>
              <a:avLst/>
              <a:gdLst/>
              <a:ahLst/>
              <a:cxnLst/>
              <a:rect l="l" t="t" r="r" b="b"/>
              <a:pathLst>
                <a:path w="19" h="10" extrusionOk="0">
                  <a:moveTo>
                    <a:pt x="18" y="1"/>
                  </a:moveTo>
                  <a:cubicBezTo>
                    <a:pt x="10" y="1"/>
                    <a:pt x="1" y="9"/>
                    <a:pt x="1" y="9"/>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rot="3468122">
              <a:off x="328895" y="4452762"/>
              <a:ext cx="8012" cy="3057"/>
            </a:xfrm>
            <a:custGeom>
              <a:avLst/>
              <a:gdLst/>
              <a:ahLst/>
              <a:cxnLst/>
              <a:rect l="l" t="t" r="r" b="b"/>
              <a:pathLst>
                <a:path w="54" h="19" extrusionOk="0">
                  <a:moveTo>
                    <a:pt x="53" y="0"/>
                  </a:moveTo>
                  <a:cubicBezTo>
                    <a:pt x="27" y="9"/>
                    <a:pt x="27" y="9"/>
                    <a:pt x="0" y="18"/>
                  </a:cubicBezTo>
                  <a:lnTo>
                    <a:pt x="53" y="0"/>
                  </a:lnTo>
                  <a:cubicBezTo>
                    <a:pt x="53" y="0"/>
                    <a:pt x="53"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rot="3468122">
              <a:off x="371141" y="4487038"/>
              <a:ext cx="6677" cy="3057"/>
            </a:xfrm>
            <a:custGeom>
              <a:avLst/>
              <a:gdLst/>
              <a:ahLst/>
              <a:cxnLst/>
              <a:rect l="l" t="t" r="r" b="b"/>
              <a:pathLst>
                <a:path w="45" h="19" extrusionOk="0">
                  <a:moveTo>
                    <a:pt x="45" y="1"/>
                  </a:moveTo>
                  <a:cubicBezTo>
                    <a:pt x="45" y="1"/>
                    <a:pt x="40" y="1"/>
                    <a:pt x="38" y="4"/>
                  </a:cubicBezTo>
                  <a:lnTo>
                    <a:pt x="38" y="4"/>
                  </a:lnTo>
                  <a:cubicBezTo>
                    <a:pt x="40" y="3"/>
                    <a:pt x="42" y="2"/>
                    <a:pt x="45" y="1"/>
                  </a:cubicBezTo>
                  <a:close/>
                  <a:moveTo>
                    <a:pt x="38" y="4"/>
                  </a:moveTo>
                  <a:cubicBezTo>
                    <a:pt x="30" y="7"/>
                    <a:pt x="23" y="8"/>
                    <a:pt x="17" y="10"/>
                  </a:cubicBezTo>
                  <a:lnTo>
                    <a:pt x="17" y="10"/>
                  </a:lnTo>
                  <a:cubicBezTo>
                    <a:pt x="22" y="9"/>
                    <a:pt x="28" y="9"/>
                    <a:pt x="36" y="9"/>
                  </a:cubicBezTo>
                  <a:cubicBezTo>
                    <a:pt x="36" y="7"/>
                    <a:pt x="37" y="5"/>
                    <a:pt x="38" y="4"/>
                  </a:cubicBezTo>
                  <a:close/>
                  <a:moveTo>
                    <a:pt x="17" y="10"/>
                  </a:moveTo>
                  <a:cubicBezTo>
                    <a:pt x="10" y="11"/>
                    <a:pt x="5" y="13"/>
                    <a:pt x="1" y="18"/>
                  </a:cubicBezTo>
                  <a:cubicBezTo>
                    <a:pt x="4" y="14"/>
                    <a:pt x="10" y="12"/>
                    <a:pt x="17"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rot="3468122">
              <a:off x="398561" y="4508255"/>
              <a:ext cx="5341" cy="3057"/>
            </a:xfrm>
            <a:custGeom>
              <a:avLst/>
              <a:gdLst/>
              <a:ahLst/>
              <a:cxnLst/>
              <a:rect l="l" t="t" r="r" b="b"/>
              <a:pathLst>
                <a:path w="36" h="19" extrusionOk="0">
                  <a:moveTo>
                    <a:pt x="36" y="1"/>
                  </a:moveTo>
                  <a:lnTo>
                    <a:pt x="1" y="19"/>
                  </a:lnTo>
                  <a:cubicBezTo>
                    <a:pt x="18" y="10"/>
                    <a:pt x="27" y="10"/>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rot="3468122">
              <a:off x="323499" y="4449514"/>
              <a:ext cx="8012" cy="2896"/>
            </a:xfrm>
            <a:custGeom>
              <a:avLst/>
              <a:gdLst/>
              <a:ahLst/>
              <a:cxnLst/>
              <a:rect l="l" t="t" r="r" b="b"/>
              <a:pathLst>
                <a:path w="54" h="18" extrusionOk="0">
                  <a:moveTo>
                    <a:pt x="54" y="0"/>
                  </a:moveTo>
                  <a:lnTo>
                    <a:pt x="1" y="18"/>
                  </a:lnTo>
                  <a:cubicBezTo>
                    <a:pt x="1" y="18"/>
                    <a:pt x="27" y="9"/>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rot="3468122">
              <a:off x="332942" y="4456444"/>
              <a:ext cx="5341" cy="1609"/>
            </a:xfrm>
            <a:custGeom>
              <a:avLst/>
              <a:gdLst/>
              <a:ahLst/>
              <a:cxnLst/>
              <a:rect l="l" t="t" r="r" b="b"/>
              <a:pathLst>
                <a:path w="36" h="10" extrusionOk="0">
                  <a:moveTo>
                    <a:pt x="36" y="0"/>
                  </a:moveTo>
                  <a:cubicBezTo>
                    <a:pt x="18" y="0"/>
                    <a:pt x="18" y="0"/>
                    <a:pt x="0" y="9"/>
                  </a:cubicBezTo>
                  <a:cubicBezTo>
                    <a:pt x="9" y="9"/>
                    <a:pt x="18"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rot="3468122">
              <a:off x="403935" y="4513698"/>
              <a:ext cx="5341" cy="1448"/>
            </a:xfrm>
            <a:custGeom>
              <a:avLst/>
              <a:gdLst/>
              <a:ahLst/>
              <a:cxnLst/>
              <a:rect l="l" t="t" r="r" b="b"/>
              <a:pathLst>
                <a:path w="36" h="9" extrusionOk="0">
                  <a:moveTo>
                    <a:pt x="36" y="0"/>
                  </a:moveTo>
                  <a:cubicBezTo>
                    <a:pt x="18" y="0"/>
                    <a:pt x="9" y="9"/>
                    <a:pt x="1" y="9"/>
                  </a:cubicBezTo>
                  <a:cubicBezTo>
                    <a:pt x="9" y="9"/>
                    <a:pt x="18"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rot="3468122">
              <a:off x="333531" y="4455377"/>
              <a:ext cx="2819" cy="1609"/>
            </a:xfrm>
            <a:custGeom>
              <a:avLst/>
              <a:gdLst/>
              <a:ahLst/>
              <a:cxnLst/>
              <a:rect l="l" t="t" r="r" b="b"/>
              <a:pathLst>
                <a:path w="19" h="10" extrusionOk="0">
                  <a:moveTo>
                    <a:pt x="0" y="9"/>
                  </a:moveTo>
                  <a:cubicBezTo>
                    <a:pt x="9" y="9"/>
                    <a:pt x="9" y="9"/>
                    <a:pt x="18" y="0"/>
                  </a:cubicBezTo>
                  <a:cubicBezTo>
                    <a:pt x="9" y="9"/>
                    <a:pt x="9"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rot="3468122">
              <a:off x="336866" y="4457928"/>
              <a:ext cx="148" cy="161"/>
            </a:xfrm>
            <a:custGeom>
              <a:avLst/>
              <a:gdLst/>
              <a:ahLst/>
              <a:cxnLst/>
              <a:rect l="l" t="t" r="r" b="b"/>
              <a:pathLst>
                <a:path w="1" h="1" extrusionOk="0">
                  <a:moveTo>
                    <a:pt x="1" y="0"/>
                  </a:moveTo>
                  <a:cubicBezTo>
                    <a:pt x="1" y="0"/>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rot="3468122">
              <a:off x="403541" y="4511852"/>
              <a:ext cx="1484" cy="161"/>
            </a:xfrm>
            <a:custGeom>
              <a:avLst/>
              <a:gdLst/>
              <a:ahLst/>
              <a:cxnLst/>
              <a:rect l="l" t="t" r="r" b="b"/>
              <a:pathLst>
                <a:path w="10" h="1" extrusionOk="0">
                  <a:moveTo>
                    <a:pt x="1" y="1"/>
                  </a:moveTo>
                  <a:cubicBezTo>
                    <a:pt x="1" y="1"/>
                    <a:pt x="1" y="1"/>
                    <a:pt x="10" y="1"/>
                  </a:cubicBez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rot="3468122">
              <a:off x="332788" y="4454147"/>
              <a:ext cx="148" cy="161"/>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rot="3468122">
              <a:off x="359928" y="4476028"/>
              <a:ext cx="2819" cy="1609"/>
            </a:xfrm>
            <a:custGeom>
              <a:avLst/>
              <a:gdLst/>
              <a:ahLst/>
              <a:cxnLst/>
              <a:rect l="l" t="t" r="r" b="b"/>
              <a:pathLst>
                <a:path w="19" h="10" extrusionOk="0">
                  <a:moveTo>
                    <a:pt x="0" y="10"/>
                  </a:moveTo>
                  <a:cubicBezTo>
                    <a:pt x="0" y="10"/>
                    <a:pt x="9" y="10"/>
                    <a:pt x="18" y="1"/>
                  </a:cubicBezTo>
                  <a:cubicBezTo>
                    <a:pt x="9" y="10"/>
                    <a:pt x="0" y="10"/>
                    <a:pt x="0"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rot="3468122">
              <a:off x="374801" y="4489114"/>
              <a:ext cx="148" cy="161"/>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rot="3468122">
              <a:off x="333531" y="4455377"/>
              <a:ext cx="2819" cy="1609"/>
            </a:xfrm>
            <a:custGeom>
              <a:avLst/>
              <a:gdLst/>
              <a:ahLst/>
              <a:cxnLst/>
              <a:rect l="l" t="t" r="r" b="b"/>
              <a:pathLst>
                <a:path w="19" h="10" extrusionOk="0">
                  <a:moveTo>
                    <a:pt x="18" y="0"/>
                  </a:moveTo>
                  <a:cubicBezTo>
                    <a:pt x="9" y="9"/>
                    <a:pt x="0" y="9"/>
                    <a:pt x="0" y="9"/>
                  </a:cubicBezTo>
                  <a:cubicBezTo>
                    <a:pt x="9" y="9"/>
                    <a:pt x="9"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rot="3468122">
              <a:off x="332476" y="4454712"/>
              <a:ext cx="1484" cy="161"/>
            </a:xfrm>
            <a:custGeom>
              <a:avLst/>
              <a:gdLst/>
              <a:ahLst/>
              <a:cxnLst/>
              <a:rect l="l" t="t" r="r" b="b"/>
              <a:pathLst>
                <a:path w="10" h="1" extrusionOk="0">
                  <a:moveTo>
                    <a:pt x="1" y="0"/>
                  </a:moveTo>
                  <a:cubicBezTo>
                    <a:pt x="1" y="0"/>
                    <a:pt x="9" y="0"/>
                    <a:pt x="9" y="0"/>
                  </a:cubicBezTo>
                  <a:cubicBezTo>
                    <a:pt x="1" y="0"/>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rot="3468122">
              <a:off x="332476" y="4454712"/>
              <a:ext cx="1484" cy="161"/>
            </a:xfrm>
            <a:custGeom>
              <a:avLst/>
              <a:gdLst/>
              <a:ahLst/>
              <a:cxnLst/>
              <a:rect l="l" t="t" r="r" b="b"/>
              <a:pathLst>
                <a:path w="10" h="1" extrusionOk="0">
                  <a:moveTo>
                    <a:pt x="9" y="0"/>
                  </a:moveTo>
                  <a:cubicBezTo>
                    <a:pt x="9" y="0"/>
                    <a:pt x="9" y="0"/>
                    <a:pt x="9" y="0"/>
                  </a:cubicBezTo>
                  <a:cubicBezTo>
                    <a:pt x="9" y="0"/>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rot="3468122">
              <a:off x="353482" y="4472195"/>
              <a:ext cx="1484" cy="161"/>
            </a:xfrm>
            <a:custGeom>
              <a:avLst/>
              <a:gdLst/>
              <a:ahLst/>
              <a:cxnLst/>
              <a:rect l="l" t="t" r="r" b="b"/>
              <a:pathLst>
                <a:path w="10" h="1" extrusionOk="0">
                  <a:moveTo>
                    <a:pt x="0" y="0"/>
                  </a:moveTo>
                  <a:cubicBezTo>
                    <a:pt x="9" y="0"/>
                    <a:pt x="9" y="0"/>
                    <a:pt x="9" y="0"/>
                  </a:cubicBezTo>
                  <a:cubicBezTo>
                    <a:pt x="0"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rot="3468122">
              <a:off x="404253" y="4512982"/>
              <a:ext cx="1484" cy="161"/>
            </a:xfrm>
            <a:custGeom>
              <a:avLst/>
              <a:gdLst/>
              <a:ahLst/>
              <a:cxnLst/>
              <a:rect l="l" t="t" r="r" b="b"/>
              <a:pathLst>
                <a:path w="10" h="1" extrusionOk="0">
                  <a:moveTo>
                    <a:pt x="9"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rot="3468122">
              <a:off x="383359" y="4501358"/>
              <a:ext cx="28933" cy="11422"/>
            </a:xfrm>
            <a:custGeom>
              <a:avLst/>
              <a:gdLst/>
              <a:ahLst/>
              <a:cxnLst/>
              <a:rect l="l" t="t" r="r" b="b"/>
              <a:pathLst>
                <a:path w="195" h="71" extrusionOk="0">
                  <a:moveTo>
                    <a:pt x="195" y="0"/>
                  </a:moveTo>
                  <a:lnTo>
                    <a:pt x="1" y="71"/>
                  </a:lnTo>
                  <a:lnTo>
                    <a:pt x="151" y="18"/>
                  </a:lnTo>
                  <a:cubicBezTo>
                    <a:pt x="159" y="18"/>
                    <a:pt x="151" y="18"/>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rot="3468122">
              <a:off x="307764" y="4460175"/>
              <a:ext cx="120627" cy="44240"/>
            </a:xfrm>
            <a:custGeom>
              <a:avLst/>
              <a:gdLst/>
              <a:ahLst/>
              <a:cxnLst/>
              <a:rect l="l" t="t" r="r" b="b"/>
              <a:pathLst>
                <a:path w="813" h="275" extrusionOk="0">
                  <a:moveTo>
                    <a:pt x="812" y="1"/>
                  </a:moveTo>
                  <a:cubicBezTo>
                    <a:pt x="776" y="13"/>
                    <a:pt x="757" y="19"/>
                    <a:pt x="740" y="25"/>
                  </a:cubicBezTo>
                  <a:lnTo>
                    <a:pt x="740" y="25"/>
                  </a:lnTo>
                  <a:cubicBezTo>
                    <a:pt x="771" y="17"/>
                    <a:pt x="787" y="10"/>
                    <a:pt x="795" y="10"/>
                  </a:cubicBezTo>
                  <a:lnTo>
                    <a:pt x="812" y="1"/>
                  </a:lnTo>
                  <a:close/>
                  <a:moveTo>
                    <a:pt x="751" y="27"/>
                  </a:moveTo>
                  <a:lnTo>
                    <a:pt x="751" y="27"/>
                  </a:lnTo>
                  <a:cubicBezTo>
                    <a:pt x="751" y="27"/>
                    <a:pt x="751" y="27"/>
                    <a:pt x="751" y="27"/>
                  </a:cubicBezTo>
                  <a:cubicBezTo>
                    <a:pt x="751" y="27"/>
                    <a:pt x="751" y="27"/>
                    <a:pt x="751" y="27"/>
                  </a:cubicBezTo>
                  <a:lnTo>
                    <a:pt x="751" y="27"/>
                  </a:lnTo>
                  <a:cubicBezTo>
                    <a:pt x="751" y="27"/>
                    <a:pt x="751" y="27"/>
                    <a:pt x="751" y="27"/>
                  </a:cubicBezTo>
                  <a:lnTo>
                    <a:pt x="751" y="27"/>
                  </a:lnTo>
                  <a:cubicBezTo>
                    <a:pt x="751" y="27"/>
                    <a:pt x="751" y="27"/>
                    <a:pt x="751" y="27"/>
                  </a:cubicBezTo>
                  <a:close/>
                  <a:moveTo>
                    <a:pt x="740" y="25"/>
                  </a:moveTo>
                  <a:cubicBezTo>
                    <a:pt x="738" y="26"/>
                    <a:pt x="736" y="27"/>
                    <a:pt x="733" y="27"/>
                  </a:cubicBezTo>
                  <a:cubicBezTo>
                    <a:pt x="733" y="27"/>
                    <a:pt x="733" y="27"/>
                    <a:pt x="733" y="27"/>
                  </a:cubicBezTo>
                  <a:lnTo>
                    <a:pt x="733" y="27"/>
                  </a:lnTo>
                  <a:cubicBezTo>
                    <a:pt x="733" y="28"/>
                    <a:pt x="733" y="28"/>
                    <a:pt x="733" y="28"/>
                  </a:cubicBezTo>
                  <a:lnTo>
                    <a:pt x="733" y="28"/>
                  </a:lnTo>
                  <a:cubicBezTo>
                    <a:pt x="735" y="27"/>
                    <a:pt x="738" y="26"/>
                    <a:pt x="740" y="25"/>
                  </a:cubicBezTo>
                  <a:close/>
                  <a:moveTo>
                    <a:pt x="727" y="35"/>
                  </a:moveTo>
                  <a:cubicBezTo>
                    <a:pt x="726" y="35"/>
                    <a:pt x="725" y="36"/>
                    <a:pt x="724" y="36"/>
                  </a:cubicBezTo>
                  <a:lnTo>
                    <a:pt x="724" y="36"/>
                  </a:lnTo>
                  <a:cubicBezTo>
                    <a:pt x="725" y="36"/>
                    <a:pt x="726" y="35"/>
                    <a:pt x="727" y="35"/>
                  </a:cubicBezTo>
                  <a:close/>
                  <a:moveTo>
                    <a:pt x="751" y="27"/>
                  </a:moveTo>
                  <a:cubicBezTo>
                    <a:pt x="746" y="29"/>
                    <a:pt x="741" y="30"/>
                    <a:pt x="737" y="32"/>
                  </a:cubicBezTo>
                  <a:lnTo>
                    <a:pt x="737" y="32"/>
                  </a:lnTo>
                  <a:lnTo>
                    <a:pt x="737" y="32"/>
                  </a:lnTo>
                  <a:lnTo>
                    <a:pt x="737" y="32"/>
                  </a:lnTo>
                  <a:lnTo>
                    <a:pt x="724" y="36"/>
                  </a:lnTo>
                  <a:lnTo>
                    <a:pt x="725" y="36"/>
                  </a:lnTo>
                  <a:cubicBezTo>
                    <a:pt x="729" y="35"/>
                    <a:pt x="733" y="33"/>
                    <a:pt x="737" y="32"/>
                  </a:cubicBezTo>
                  <a:lnTo>
                    <a:pt x="737" y="32"/>
                  </a:lnTo>
                  <a:lnTo>
                    <a:pt x="735" y="34"/>
                  </a:lnTo>
                  <a:lnTo>
                    <a:pt x="735" y="34"/>
                  </a:lnTo>
                  <a:cubicBezTo>
                    <a:pt x="742" y="31"/>
                    <a:pt x="748" y="29"/>
                    <a:pt x="751" y="27"/>
                  </a:cubicBezTo>
                  <a:close/>
                  <a:moveTo>
                    <a:pt x="732" y="30"/>
                  </a:moveTo>
                  <a:lnTo>
                    <a:pt x="732" y="30"/>
                  </a:lnTo>
                  <a:cubicBezTo>
                    <a:pt x="732" y="30"/>
                    <a:pt x="732" y="31"/>
                    <a:pt x="732" y="31"/>
                  </a:cubicBezTo>
                  <a:lnTo>
                    <a:pt x="732" y="31"/>
                  </a:lnTo>
                  <a:cubicBezTo>
                    <a:pt x="728" y="32"/>
                    <a:pt x="723" y="34"/>
                    <a:pt x="718" y="36"/>
                  </a:cubicBezTo>
                  <a:lnTo>
                    <a:pt x="717" y="36"/>
                  </a:lnTo>
                  <a:cubicBezTo>
                    <a:pt x="716" y="36"/>
                    <a:pt x="716" y="36"/>
                    <a:pt x="715" y="37"/>
                  </a:cubicBezTo>
                  <a:lnTo>
                    <a:pt x="715" y="37"/>
                  </a:lnTo>
                  <a:cubicBezTo>
                    <a:pt x="715" y="36"/>
                    <a:pt x="715" y="36"/>
                    <a:pt x="715" y="36"/>
                  </a:cubicBezTo>
                  <a:lnTo>
                    <a:pt x="715" y="36"/>
                  </a:lnTo>
                  <a:cubicBezTo>
                    <a:pt x="715" y="36"/>
                    <a:pt x="715" y="36"/>
                    <a:pt x="715" y="36"/>
                  </a:cubicBezTo>
                  <a:lnTo>
                    <a:pt x="717" y="36"/>
                  </a:lnTo>
                  <a:cubicBezTo>
                    <a:pt x="718" y="35"/>
                    <a:pt x="719" y="35"/>
                    <a:pt x="721" y="34"/>
                  </a:cubicBezTo>
                  <a:lnTo>
                    <a:pt x="721" y="34"/>
                  </a:lnTo>
                  <a:lnTo>
                    <a:pt x="732" y="30"/>
                  </a:lnTo>
                  <a:close/>
                  <a:moveTo>
                    <a:pt x="715" y="37"/>
                  </a:moveTo>
                  <a:cubicBezTo>
                    <a:pt x="715" y="37"/>
                    <a:pt x="715" y="37"/>
                    <a:pt x="715" y="37"/>
                  </a:cubicBezTo>
                  <a:lnTo>
                    <a:pt x="715" y="37"/>
                  </a:lnTo>
                  <a:cubicBezTo>
                    <a:pt x="715" y="37"/>
                    <a:pt x="714" y="37"/>
                    <a:pt x="714" y="37"/>
                  </a:cubicBezTo>
                  <a:lnTo>
                    <a:pt x="714" y="37"/>
                  </a:lnTo>
                  <a:cubicBezTo>
                    <a:pt x="714" y="37"/>
                    <a:pt x="714" y="37"/>
                    <a:pt x="714" y="37"/>
                  </a:cubicBezTo>
                  <a:lnTo>
                    <a:pt x="714" y="37"/>
                  </a:lnTo>
                  <a:cubicBezTo>
                    <a:pt x="714" y="37"/>
                    <a:pt x="715" y="37"/>
                    <a:pt x="715" y="37"/>
                  </a:cubicBezTo>
                  <a:close/>
                  <a:moveTo>
                    <a:pt x="703" y="40"/>
                  </a:moveTo>
                  <a:lnTo>
                    <a:pt x="703" y="40"/>
                  </a:lnTo>
                  <a:cubicBezTo>
                    <a:pt x="703" y="40"/>
                    <a:pt x="703" y="40"/>
                    <a:pt x="703" y="40"/>
                  </a:cubicBezTo>
                  <a:lnTo>
                    <a:pt x="703" y="40"/>
                  </a:lnTo>
                  <a:cubicBezTo>
                    <a:pt x="703" y="40"/>
                    <a:pt x="703" y="40"/>
                    <a:pt x="703" y="40"/>
                  </a:cubicBezTo>
                  <a:lnTo>
                    <a:pt x="703" y="40"/>
                  </a:lnTo>
                  <a:cubicBezTo>
                    <a:pt x="703" y="40"/>
                    <a:pt x="703" y="40"/>
                    <a:pt x="703" y="40"/>
                  </a:cubicBezTo>
                  <a:lnTo>
                    <a:pt x="703" y="40"/>
                  </a:lnTo>
                  <a:cubicBezTo>
                    <a:pt x="703" y="40"/>
                    <a:pt x="703" y="40"/>
                    <a:pt x="703" y="40"/>
                  </a:cubicBezTo>
                  <a:lnTo>
                    <a:pt x="703" y="40"/>
                  </a:lnTo>
                  <a:cubicBezTo>
                    <a:pt x="702" y="40"/>
                    <a:pt x="702" y="40"/>
                    <a:pt x="702" y="40"/>
                  </a:cubicBezTo>
                  <a:lnTo>
                    <a:pt x="702" y="40"/>
                  </a:lnTo>
                  <a:cubicBezTo>
                    <a:pt x="702" y="40"/>
                    <a:pt x="702" y="40"/>
                    <a:pt x="702" y="40"/>
                  </a:cubicBezTo>
                  <a:lnTo>
                    <a:pt x="702" y="40"/>
                  </a:lnTo>
                  <a:cubicBezTo>
                    <a:pt x="703" y="40"/>
                    <a:pt x="703" y="40"/>
                    <a:pt x="703" y="40"/>
                  </a:cubicBezTo>
                  <a:close/>
                  <a:moveTo>
                    <a:pt x="703" y="40"/>
                  </a:moveTo>
                  <a:lnTo>
                    <a:pt x="703" y="40"/>
                  </a:lnTo>
                  <a:cubicBezTo>
                    <a:pt x="703" y="40"/>
                    <a:pt x="702" y="40"/>
                    <a:pt x="702" y="41"/>
                  </a:cubicBezTo>
                  <a:lnTo>
                    <a:pt x="702" y="41"/>
                  </a:lnTo>
                  <a:cubicBezTo>
                    <a:pt x="702" y="40"/>
                    <a:pt x="702" y="40"/>
                    <a:pt x="702" y="40"/>
                  </a:cubicBezTo>
                  <a:lnTo>
                    <a:pt x="702" y="40"/>
                  </a:lnTo>
                  <a:lnTo>
                    <a:pt x="703" y="40"/>
                  </a:lnTo>
                  <a:close/>
                  <a:moveTo>
                    <a:pt x="718" y="38"/>
                  </a:moveTo>
                  <a:lnTo>
                    <a:pt x="718" y="38"/>
                  </a:lnTo>
                  <a:cubicBezTo>
                    <a:pt x="717" y="38"/>
                    <a:pt x="715" y="39"/>
                    <a:pt x="713" y="39"/>
                  </a:cubicBezTo>
                  <a:lnTo>
                    <a:pt x="713" y="39"/>
                  </a:lnTo>
                  <a:cubicBezTo>
                    <a:pt x="714" y="39"/>
                    <a:pt x="714" y="39"/>
                    <a:pt x="714" y="39"/>
                  </a:cubicBezTo>
                  <a:lnTo>
                    <a:pt x="714" y="39"/>
                  </a:lnTo>
                  <a:cubicBezTo>
                    <a:pt x="712" y="40"/>
                    <a:pt x="711" y="40"/>
                    <a:pt x="709" y="41"/>
                  </a:cubicBezTo>
                  <a:lnTo>
                    <a:pt x="709" y="41"/>
                  </a:lnTo>
                  <a:cubicBezTo>
                    <a:pt x="709" y="41"/>
                    <a:pt x="709" y="41"/>
                    <a:pt x="709" y="41"/>
                  </a:cubicBezTo>
                  <a:lnTo>
                    <a:pt x="709" y="41"/>
                  </a:lnTo>
                  <a:cubicBezTo>
                    <a:pt x="709" y="40"/>
                    <a:pt x="710" y="40"/>
                    <a:pt x="711" y="40"/>
                  </a:cubicBezTo>
                  <a:lnTo>
                    <a:pt x="711" y="40"/>
                  </a:lnTo>
                  <a:cubicBezTo>
                    <a:pt x="712" y="39"/>
                    <a:pt x="713" y="39"/>
                    <a:pt x="714" y="39"/>
                  </a:cubicBezTo>
                  <a:lnTo>
                    <a:pt x="714" y="39"/>
                  </a:lnTo>
                  <a:cubicBezTo>
                    <a:pt x="714" y="39"/>
                    <a:pt x="714" y="39"/>
                    <a:pt x="714" y="39"/>
                  </a:cubicBezTo>
                  <a:lnTo>
                    <a:pt x="714" y="39"/>
                  </a:lnTo>
                  <a:cubicBezTo>
                    <a:pt x="715" y="39"/>
                    <a:pt x="717" y="38"/>
                    <a:pt x="718" y="38"/>
                  </a:cubicBezTo>
                  <a:close/>
                  <a:moveTo>
                    <a:pt x="702" y="41"/>
                  </a:moveTo>
                  <a:cubicBezTo>
                    <a:pt x="702" y="41"/>
                    <a:pt x="702" y="41"/>
                    <a:pt x="701" y="41"/>
                  </a:cubicBezTo>
                  <a:lnTo>
                    <a:pt x="701" y="41"/>
                  </a:lnTo>
                  <a:lnTo>
                    <a:pt x="698" y="43"/>
                  </a:lnTo>
                  <a:lnTo>
                    <a:pt x="698" y="43"/>
                  </a:lnTo>
                  <a:cubicBezTo>
                    <a:pt x="699" y="42"/>
                    <a:pt x="700" y="42"/>
                    <a:pt x="701" y="42"/>
                  </a:cubicBezTo>
                  <a:lnTo>
                    <a:pt x="701" y="42"/>
                  </a:lnTo>
                  <a:cubicBezTo>
                    <a:pt x="701" y="42"/>
                    <a:pt x="701" y="42"/>
                    <a:pt x="701" y="42"/>
                  </a:cubicBezTo>
                  <a:lnTo>
                    <a:pt x="701" y="42"/>
                  </a:lnTo>
                  <a:cubicBezTo>
                    <a:pt x="701" y="42"/>
                    <a:pt x="701" y="42"/>
                    <a:pt x="701" y="42"/>
                  </a:cubicBezTo>
                  <a:lnTo>
                    <a:pt x="701" y="42"/>
                  </a:lnTo>
                  <a:cubicBezTo>
                    <a:pt x="701" y="42"/>
                    <a:pt x="701" y="42"/>
                    <a:pt x="700" y="42"/>
                  </a:cubicBezTo>
                  <a:lnTo>
                    <a:pt x="700" y="42"/>
                  </a:lnTo>
                  <a:cubicBezTo>
                    <a:pt x="700" y="42"/>
                    <a:pt x="700" y="42"/>
                    <a:pt x="701" y="42"/>
                  </a:cubicBezTo>
                  <a:lnTo>
                    <a:pt x="701" y="42"/>
                  </a:lnTo>
                  <a:cubicBezTo>
                    <a:pt x="699" y="42"/>
                    <a:pt x="698" y="43"/>
                    <a:pt x="697" y="43"/>
                  </a:cubicBezTo>
                  <a:lnTo>
                    <a:pt x="697" y="43"/>
                  </a:lnTo>
                  <a:lnTo>
                    <a:pt x="698" y="43"/>
                  </a:lnTo>
                  <a:lnTo>
                    <a:pt x="698" y="43"/>
                  </a:lnTo>
                  <a:cubicBezTo>
                    <a:pt x="697" y="43"/>
                    <a:pt x="697" y="43"/>
                    <a:pt x="696" y="43"/>
                  </a:cubicBezTo>
                  <a:lnTo>
                    <a:pt x="696" y="43"/>
                  </a:lnTo>
                  <a:cubicBezTo>
                    <a:pt x="698" y="42"/>
                    <a:pt x="700" y="41"/>
                    <a:pt x="702" y="41"/>
                  </a:cubicBezTo>
                  <a:close/>
                  <a:moveTo>
                    <a:pt x="705" y="41"/>
                  </a:moveTo>
                  <a:cubicBezTo>
                    <a:pt x="703" y="42"/>
                    <a:pt x="701" y="42"/>
                    <a:pt x="700" y="43"/>
                  </a:cubicBezTo>
                  <a:lnTo>
                    <a:pt x="700" y="43"/>
                  </a:lnTo>
                  <a:cubicBezTo>
                    <a:pt x="700" y="43"/>
                    <a:pt x="700" y="43"/>
                    <a:pt x="700" y="42"/>
                  </a:cubicBezTo>
                  <a:lnTo>
                    <a:pt x="700" y="42"/>
                  </a:lnTo>
                  <a:cubicBezTo>
                    <a:pt x="702" y="42"/>
                    <a:pt x="703" y="42"/>
                    <a:pt x="705" y="41"/>
                  </a:cubicBezTo>
                  <a:close/>
                  <a:moveTo>
                    <a:pt x="703" y="40"/>
                  </a:moveTo>
                  <a:cubicBezTo>
                    <a:pt x="703" y="40"/>
                    <a:pt x="703" y="40"/>
                    <a:pt x="703" y="40"/>
                  </a:cubicBezTo>
                  <a:lnTo>
                    <a:pt x="703" y="40"/>
                  </a:lnTo>
                  <a:cubicBezTo>
                    <a:pt x="701" y="41"/>
                    <a:pt x="699" y="41"/>
                    <a:pt x="698" y="42"/>
                  </a:cubicBezTo>
                  <a:lnTo>
                    <a:pt x="698" y="42"/>
                  </a:lnTo>
                  <a:lnTo>
                    <a:pt x="689" y="45"/>
                  </a:lnTo>
                  <a:lnTo>
                    <a:pt x="689" y="45"/>
                  </a:lnTo>
                  <a:cubicBezTo>
                    <a:pt x="689" y="45"/>
                    <a:pt x="689" y="45"/>
                    <a:pt x="689" y="45"/>
                  </a:cubicBezTo>
                  <a:lnTo>
                    <a:pt x="689" y="45"/>
                  </a:lnTo>
                  <a:cubicBezTo>
                    <a:pt x="695" y="43"/>
                    <a:pt x="699" y="41"/>
                    <a:pt x="702" y="40"/>
                  </a:cubicBezTo>
                  <a:lnTo>
                    <a:pt x="702" y="40"/>
                  </a:lnTo>
                  <a:cubicBezTo>
                    <a:pt x="702" y="40"/>
                    <a:pt x="702" y="40"/>
                    <a:pt x="703" y="40"/>
                  </a:cubicBezTo>
                  <a:close/>
                  <a:moveTo>
                    <a:pt x="698" y="45"/>
                  </a:moveTo>
                  <a:lnTo>
                    <a:pt x="698" y="45"/>
                  </a:lnTo>
                  <a:lnTo>
                    <a:pt x="698" y="45"/>
                  </a:lnTo>
                  <a:lnTo>
                    <a:pt x="698" y="45"/>
                  </a:lnTo>
                  <a:close/>
                  <a:moveTo>
                    <a:pt x="728" y="37"/>
                  </a:moveTo>
                  <a:lnTo>
                    <a:pt x="728" y="37"/>
                  </a:lnTo>
                  <a:cubicBezTo>
                    <a:pt x="724" y="38"/>
                    <a:pt x="719" y="40"/>
                    <a:pt x="715" y="41"/>
                  </a:cubicBezTo>
                  <a:lnTo>
                    <a:pt x="715" y="41"/>
                  </a:lnTo>
                  <a:cubicBezTo>
                    <a:pt x="716" y="41"/>
                    <a:pt x="718" y="41"/>
                    <a:pt x="720" y="40"/>
                  </a:cubicBezTo>
                  <a:lnTo>
                    <a:pt x="720" y="40"/>
                  </a:lnTo>
                  <a:lnTo>
                    <a:pt x="707" y="45"/>
                  </a:lnTo>
                  <a:lnTo>
                    <a:pt x="707" y="45"/>
                  </a:lnTo>
                  <a:cubicBezTo>
                    <a:pt x="710" y="44"/>
                    <a:pt x="711" y="43"/>
                    <a:pt x="711" y="43"/>
                  </a:cubicBezTo>
                  <a:lnTo>
                    <a:pt x="711" y="43"/>
                  </a:lnTo>
                  <a:cubicBezTo>
                    <a:pt x="711" y="43"/>
                    <a:pt x="709" y="44"/>
                    <a:pt x="706" y="45"/>
                  </a:cubicBezTo>
                  <a:lnTo>
                    <a:pt x="706" y="45"/>
                  </a:lnTo>
                  <a:cubicBezTo>
                    <a:pt x="706" y="45"/>
                    <a:pt x="706" y="45"/>
                    <a:pt x="706" y="45"/>
                  </a:cubicBezTo>
                  <a:lnTo>
                    <a:pt x="706" y="45"/>
                  </a:lnTo>
                  <a:cubicBezTo>
                    <a:pt x="706" y="45"/>
                    <a:pt x="706" y="45"/>
                    <a:pt x="706" y="45"/>
                  </a:cubicBezTo>
                  <a:lnTo>
                    <a:pt x="706" y="45"/>
                  </a:lnTo>
                  <a:cubicBezTo>
                    <a:pt x="706" y="45"/>
                    <a:pt x="706" y="45"/>
                    <a:pt x="706" y="45"/>
                  </a:cubicBezTo>
                  <a:lnTo>
                    <a:pt x="706" y="45"/>
                  </a:lnTo>
                  <a:cubicBezTo>
                    <a:pt x="706" y="45"/>
                    <a:pt x="706" y="45"/>
                    <a:pt x="705" y="45"/>
                  </a:cubicBezTo>
                  <a:lnTo>
                    <a:pt x="705" y="45"/>
                  </a:lnTo>
                  <a:cubicBezTo>
                    <a:pt x="705" y="45"/>
                    <a:pt x="705" y="45"/>
                    <a:pt x="705" y="45"/>
                  </a:cubicBezTo>
                  <a:lnTo>
                    <a:pt x="705" y="45"/>
                  </a:lnTo>
                  <a:cubicBezTo>
                    <a:pt x="706" y="45"/>
                    <a:pt x="706" y="45"/>
                    <a:pt x="706" y="45"/>
                  </a:cubicBezTo>
                  <a:lnTo>
                    <a:pt x="706" y="45"/>
                  </a:lnTo>
                  <a:cubicBezTo>
                    <a:pt x="706" y="45"/>
                    <a:pt x="706" y="45"/>
                    <a:pt x="706" y="45"/>
                  </a:cubicBezTo>
                  <a:lnTo>
                    <a:pt x="706" y="45"/>
                  </a:lnTo>
                  <a:cubicBezTo>
                    <a:pt x="706" y="45"/>
                    <a:pt x="706" y="45"/>
                    <a:pt x="705" y="45"/>
                  </a:cubicBezTo>
                  <a:lnTo>
                    <a:pt x="705" y="45"/>
                  </a:lnTo>
                  <a:cubicBezTo>
                    <a:pt x="709" y="44"/>
                    <a:pt x="712" y="43"/>
                    <a:pt x="715" y="41"/>
                  </a:cubicBezTo>
                  <a:lnTo>
                    <a:pt x="715" y="41"/>
                  </a:lnTo>
                  <a:cubicBezTo>
                    <a:pt x="713" y="42"/>
                    <a:pt x="712" y="42"/>
                    <a:pt x="711" y="42"/>
                  </a:cubicBezTo>
                  <a:lnTo>
                    <a:pt x="711" y="42"/>
                  </a:lnTo>
                  <a:cubicBezTo>
                    <a:pt x="717" y="40"/>
                    <a:pt x="722" y="38"/>
                    <a:pt x="728" y="37"/>
                  </a:cubicBezTo>
                  <a:close/>
                  <a:moveTo>
                    <a:pt x="686" y="45"/>
                  </a:moveTo>
                  <a:lnTo>
                    <a:pt x="686" y="45"/>
                  </a:lnTo>
                  <a:cubicBezTo>
                    <a:pt x="685" y="46"/>
                    <a:pt x="685" y="46"/>
                    <a:pt x="685" y="46"/>
                  </a:cubicBezTo>
                  <a:lnTo>
                    <a:pt x="685" y="46"/>
                  </a:lnTo>
                  <a:cubicBezTo>
                    <a:pt x="685" y="46"/>
                    <a:pt x="685" y="46"/>
                    <a:pt x="684" y="46"/>
                  </a:cubicBezTo>
                  <a:lnTo>
                    <a:pt x="684" y="46"/>
                  </a:lnTo>
                  <a:cubicBezTo>
                    <a:pt x="684" y="46"/>
                    <a:pt x="684" y="46"/>
                    <a:pt x="684" y="46"/>
                  </a:cubicBezTo>
                  <a:lnTo>
                    <a:pt x="684" y="46"/>
                  </a:lnTo>
                  <a:cubicBezTo>
                    <a:pt x="685" y="46"/>
                    <a:pt x="685" y="46"/>
                    <a:pt x="686" y="45"/>
                  </a:cubicBezTo>
                  <a:close/>
                  <a:moveTo>
                    <a:pt x="698" y="46"/>
                  </a:moveTo>
                  <a:cubicBezTo>
                    <a:pt x="698" y="46"/>
                    <a:pt x="698" y="46"/>
                    <a:pt x="698" y="46"/>
                  </a:cubicBezTo>
                  <a:lnTo>
                    <a:pt x="698" y="46"/>
                  </a:lnTo>
                  <a:cubicBezTo>
                    <a:pt x="698" y="46"/>
                    <a:pt x="697" y="46"/>
                    <a:pt x="697" y="46"/>
                  </a:cubicBezTo>
                  <a:lnTo>
                    <a:pt x="697" y="46"/>
                  </a:lnTo>
                  <a:cubicBezTo>
                    <a:pt x="698" y="46"/>
                    <a:pt x="698" y="46"/>
                    <a:pt x="698" y="46"/>
                  </a:cubicBezTo>
                  <a:lnTo>
                    <a:pt x="698" y="46"/>
                  </a:lnTo>
                  <a:cubicBezTo>
                    <a:pt x="698" y="46"/>
                    <a:pt x="698" y="46"/>
                    <a:pt x="698" y="46"/>
                  </a:cubicBezTo>
                  <a:close/>
                  <a:moveTo>
                    <a:pt x="691" y="45"/>
                  </a:moveTo>
                  <a:lnTo>
                    <a:pt x="691" y="45"/>
                  </a:lnTo>
                  <a:cubicBezTo>
                    <a:pt x="691" y="45"/>
                    <a:pt x="690" y="46"/>
                    <a:pt x="690" y="46"/>
                  </a:cubicBezTo>
                  <a:lnTo>
                    <a:pt x="690" y="46"/>
                  </a:lnTo>
                  <a:cubicBezTo>
                    <a:pt x="690" y="46"/>
                    <a:pt x="690" y="46"/>
                    <a:pt x="691" y="46"/>
                  </a:cubicBezTo>
                  <a:lnTo>
                    <a:pt x="691" y="46"/>
                  </a:lnTo>
                  <a:cubicBezTo>
                    <a:pt x="690" y="46"/>
                    <a:pt x="689" y="46"/>
                    <a:pt x="689" y="46"/>
                  </a:cubicBezTo>
                  <a:lnTo>
                    <a:pt x="689" y="46"/>
                  </a:lnTo>
                  <a:cubicBezTo>
                    <a:pt x="689" y="46"/>
                    <a:pt x="690" y="46"/>
                    <a:pt x="690" y="46"/>
                  </a:cubicBezTo>
                  <a:lnTo>
                    <a:pt x="690" y="46"/>
                  </a:lnTo>
                  <a:cubicBezTo>
                    <a:pt x="690" y="46"/>
                    <a:pt x="690" y="46"/>
                    <a:pt x="689" y="46"/>
                  </a:cubicBezTo>
                  <a:lnTo>
                    <a:pt x="689" y="46"/>
                  </a:lnTo>
                  <a:lnTo>
                    <a:pt x="690" y="46"/>
                  </a:lnTo>
                  <a:lnTo>
                    <a:pt x="690" y="46"/>
                  </a:lnTo>
                  <a:cubicBezTo>
                    <a:pt x="690" y="45"/>
                    <a:pt x="691" y="45"/>
                    <a:pt x="691" y="45"/>
                  </a:cubicBezTo>
                  <a:close/>
                  <a:moveTo>
                    <a:pt x="696" y="46"/>
                  </a:moveTo>
                  <a:cubicBezTo>
                    <a:pt x="695" y="46"/>
                    <a:pt x="695" y="46"/>
                    <a:pt x="695" y="47"/>
                  </a:cubicBezTo>
                  <a:lnTo>
                    <a:pt x="695" y="47"/>
                  </a:lnTo>
                  <a:cubicBezTo>
                    <a:pt x="695" y="47"/>
                    <a:pt x="694" y="47"/>
                    <a:pt x="694" y="47"/>
                  </a:cubicBezTo>
                  <a:lnTo>
                    <a:pt x="694" y="47"/>
                  </a:lnTo>
                  <a:cubicBezTo>
                    <a:pt x="695" y="47"/>
                    <a:pt x="695" y="46"/>
                    <a:pt x="695" y="46"/>
                  </a:cubicBezTo>
                  <a:lnTo>
                    <a:pt x="695" y="46"/>
                  </a:lnTo>
                  <a:cubicBezTo>
                    <a:pt x="695" y="46"/>
                    <a:pt x="696" y="46"/>
                    <a:pt x="696" y="46"/>
                  </a:cubicBezTo>
                  <a:close/>
                  <a:moveTo>
                    <a:pt x="695" y="45"/>
                  </a:moveTo>
                  <a:cubicBezTo>
                    <a:pt x="693" y="45"/>
                    <a:pt x="691" y="46"/>
                    <a:pt x="690" y="47"/>
                  </a:cubicBezTo>
                  <a:lnTo>
                    <a:pt x="690" y="47"/>
                  </a:lnTo>
                  <a:cubicBezTo>
                    <a:pt x="691" y="46"/>
                    <a:pt x="693" y="46"/>
                    <a:pt x="695" y="45"/>
                  </a:cubicBezTo>
                  <a:close/>
                  <a:moveTo>
                    <a:pt x="700" y="43"/>
                  </a:moveTo>
                  <a:lnTo>
                    <a:pt x="700" y="43"/>
                  </a:lnTo>
                  <a:cubicBezTo>
                    <a:pt x="699" y="43"/>
                    <a:pt x="699" y="44"/>
                    <a:pt x="699" y="44"/>
                  </a:cubicBezTo>
                  <a:lnTo>
                    <a:pt x="699" y="44"/>
                  </a:lnTo>
                  <a:cubicBezTo>
                    <a:pt x="698" y="44"/>
                    <a:pt x="697" y="45"/>
                    <a:pt x="696" y="45"/>
                  </a:cubicBezTo>
                  <a:lnTo>
                    <a:pt x="694" y="45"/>
                  </a:lnTo>
                  <a:cubicBezTo>
                    <a:pt x="694" y="45"/>
                    <a:pt x="694" y="45"/>
                    <a:pt x="694" y="45"/>
                  </a:cubicBezTo>
                  <a:lnTo>
                    <a:pt x="694" y="45"/>
                  </a:lnTo>
                  <a:cubicBezTo>
                    <a:pt x="694" y="45"/>
                    <a:pt x="695" y="45"/>
                    <a:pt x="696" y="45"/>
                  </a:cubicBezTo>
                  <a:lnTo>
                    <a:pt x="696" y="45"/>
                  </a:lnTo>
                  <a:cubicBezTo>
                    <a:pt x="695" y="45"/>
                    <a:pt x="695" y="45"/>
                    <a:pt x="695" y="45"/>
                  </a:cubicBezTo>
                  <a:lnTo>
                    <a:pt x="695" y="45"/>
                  </a:lnTo>
                  <a:cubicBezTo>
                    <a:pt x="696" y="45"/>
                    <a:pt x="697" y="45"/>
                    <a:pt x="698" y="45"/>
                  </a:cubicBezTo>
                  <a:lnTo>
                    <a:pt x="698" y="45"/>
                  </a:lnTo>
                  <a:cubicBezTo>
                    <a:pt x="698" y="45"/>
                    <a:pt x="698" y="45"/>
                    <a:pt x="698" y="45"/>
                  </a:cubicBezTo>
                  <a:lnTo>
                    <a:pt x="698" y="45"/>
                  </a:lnTo>
                  <a:cubicBezTo>
                    <a:pt x="698" y="45"/>
                    <a:pt x="698" y="45"/>
                    <a:pt x="698" y="45"/>
                  </a:cubicBezTo>
                  <a:lnTo>
                    <a:pt x="698" y="45"/>
                  </a:lnTo>
                  <a:lnTo>
                    <a:pt x="698" y="45"/>
                  </a:lnTo>
                  <a:lnTo>
                    <a:pt x="698" y="45"/>
                  </a:lnTo>
                  <a:lnTo>
                    <a:pt x="698" y="45"/>
                  </a:lnTo>
                  <a:lnTo>
                    <a:pt x="698" y="45"/>
                  </a:lnTo>
                  <a:lnTo>
                    <a:pt x="689" y="47"/>
                  </a:lnTo>
                  <a:lnTo>
                    <a:pt x="689" y="47"/>
                  </a:lnTo>
                  <a:cubicBezTo>
                    <a:pt x="689" y="47"/>
                    <a:pt x="690" y="47"/>
                    <a:pt x="690" y="47"/>
                  </a:cubicBezTo>
                  <a:lnTo>
                    <a:pt x="690" y="47"/>
                  </a:lnTo>
                  <a:cubicBezTo>
                    <a:pt x="689" y="47"/>
                    <a:pt x="689" y="47"/>
                    <a:pt x="689" y="47"/>
                  </a:cubicBezTo>
                  <a:lnTo>
                    <a:pt x="689" y="47"/>
                  </a:lnTo>
                  <a:lnTo>
                    <a:pt x="686" y="48"/>
                  </a:lnTo>
                  <a:lnTo>
                    <a:pt x="686" y="48"/>
                  </a:lnTo>
                  <a:cubicBezTo>
                    <a:pt x="689" y="47"/>
                    <a:pt x="691" y="46"/>
                    <a:pt x="694" y="45"/>
                  </a:cubicBezTo>
                  <a:lnTo>
                    <a:pt x="694" y="45"/>
                  </a:lnTo>
                  <a:cubicBezTo>
                    <a:pt x="693" y="45"/>
                    <a:pt x="692" y="45"/>
                    <a:pt x="691" y="46"/>
                  </a:cubicBezTo>
                  <a:lnTo>
                    <a:pt x="691" y="46"/>
                  </a:lnTo>
                  <a:cubicBezTo>
                    <a:pt x="691" y="45"/>
                    <a:pt x="692" y="45"/>
                    <a:pt x="693" y="45"/>
                  </a:cubicBezTo>
                  <a:lnTo>
                    <a:pt x="692" y="45"/>
                  </a:lnTo>
                  <a:cubicBezTo>
                    <a:pt x="692" y="45"/>
                    <a:pt x="691" y="45"/>
                    <a:pt x="691" y="45"/>
                  </a:cubicBezTo>
                  <a:lnTo>
                    <a:pt x="691" y="45"/>
                  </a:lnTo>
                  <a:cubicBezTo>
                    <a:pt x="691" y="45"/>
                    <a:pt x="692" y="45"/>
                    <a:pt x="692" y="45"/>
                  </a:cubicBezTo>
                  <a:lnTo>
                    <a:pt x="692" y="45"/>
                  </a:lnTo>
                  <a:cubicBezTo>
                    <a:pt x="693" y="44"/>
                    <a:pt x="695" y="44"/>
                    <a:pt x="696" y="44"/>
                  </a:cubicBezTo>
                  <a:lnTo>
                    <a:pt x="696" y="44"/>
                  </a:lnTo>
                  <a:cubicBezTo>
                    <a:pt x="695" y="44"/>
                    <a:pt x="694" y="44"/>
                    <a:pt x="693" y="45"/>
                  </a:cubicBezTo>
                  <a:lnTo>
                    <a:pt x="694" y="45"/>
                  </a:lnTo>
                  <a:cubicBezTo>
                    <a:pt x="696" y="44"/>
                    <a:pt x="698" y="44"/>
                    <a:pt x="700" y="43"/>
                  </a:cubicBezTo>
                  <a:close/>
                  <a:moveTo>
                    <a:pt x="696" y="46"/>
                  </a:moveTo>
                  <a:lnTo>
                    <a:pt x="696" y="46"/>
                  </a:lnTo>
                  <a:cubicBezTo>
                    <a:pt x="696" y="47"/>
                    <a:pt x="695" y="47"/>
                    <a:pt x="695" y="47"/>
                  </a:cubicBezTo>
                  <a:lnTo>
                    <a:pt x="695" y="47"/>
                  </a:lnTo>
                  <a:lnTo>
                    <a:pt x="693" y="48"/>
                  </a:lnTo>
                  <a:lnTo>
                    <a:pt x="693" y="48"/>
                  </a:lnTo>
                  <a:cubicBezTo>
                    <a:pt x="693" y="48"/>
                    <a:pt x="694" y="47"/>
                    <a:pt x="696" y="46"/>
                  </a:cubicBezTo>
                  <a:lnTo>
                    <a:pt x="696" y="46"/>
                  </a:lnTo>
                  <a:cubicBezTo>
                    <a:pt x="696" y="46"/>
                    <a:pt x="696" y="46"/>
                    <a:pt x="696" y="46"/>
                  </a:cubicBezTo>
                  <a:close/>
                  <a:moveTo>
                    <a:pt x="686" y="48"/>
                  </a:moveTo>
                  <a:cubicBezTo>
                    <a:pt x="686" y="48"/>
                    <a:pt x="686" y="48"/>
                    <a:pt x="686" y="48"/>
                  </a:cubicBezTo>
                  <a:lnTo>
                    <a:pt x="686" y="48"/>
                  </a:lnTo>
                  <a:lnTo>
                    <a:pt x="686" y="48"/>
                  </a:lnTo>
                  <a:lnTo>
                    <a:pt x="686" y="48"/>
                  </a:lnTo>
                  <a:lnTo>
                    <a:pt x="686" y="48"/>
                  </a:lnTo>
                  <a:lnTo>
                    <a:pt x="686" y="48"/>
                  </a:lnTo>
                  <a:close/>
                  <a:moveTo>
                    <a:pt x="684" y="46"/>
                  </a:moveTo>
                  <a:cubicBezTo>
                    <a:pt x="684" y="46"/>
                    <a:pt x="684" y="46"/>
                    <a:pt x="684" y="46"/>
                  </a:cubicBezTo>
                  <a:lnTo>
                    <a:pt x="684" y="46"/>
                  </a:lnTo>
                  <a:cubicBezTo>
                    <a:pt x="683" y="47"/>
                    <a:pt x="681" y="47"/>
                    <a:pt x="679" y="48"/>
                  </a:cubicBezTo>
                  <a:lnTo>
                    <a:pt x="679" y="48"/>
                  </a:lnTo>
                  <a:cubicBezTo>
                    <a:pt x="679" y="48"/>
                    <a:pt x="678" y="48"/>
                    <a:pt x="677" y="48"/>
                  </a:cubicBezTo>
                  <a:lnTo>
                    <a:pt x="677" y="48"/>
                  </a:lnTo>
                  <a:cubicBezTo>
                    <a:pt x="679" y="48"/>
                    <a:pt x="682" y="47"/>
                    <a:pt x="684" y="46"/>
                  </a:cubicBezTo>
                  <a:lnTo>
                    <a:pt x="684" y="46"/>
                  </a:lnTo>
                  <a:cubicBezTo>
                    <a:pt x="684" y="46"/>
                    <a:pt x="684" y="46"/>
                    <a:pt x="684" y="46"/>
                  </a:cubicBezTo>
                  <a:close/>
                  <a:moveTo>
                    <a:pt x="688" y="48"/>
                  </a:moveTo>
                  <a:lnTo>
                    <a:pt x="688" y="48"/>
                  </a:lnTo>
                  <a:cubicBezTo>
                    <a:pt x="687" y="48"/>
                    <a:pt x="686" y="49"/>
                    <a:pt x="685" y="49"/>
                  </a:cubicBezTo>
                  <a:lnTo>
                    <a:pt x="685" y="49"/>
                  </a:lnTo>
                  <a:cubicBezTo>
                    <a:pt x="685" y="49"/>
                    <a:pt x="686" y="49"/>
                    <a:pt x="686" y="49"/>
                  </a:cubicBezTo>
                  <a:lnTo>
                    <a:pt x="686" y="49"/>
                  </a:lnTo>
                  <a:cubicBezTo>
                    <a:pt x="687" y="48"/>
                    <a:pt x="688" y="48"/>
                    <a:pt x="688" y="48"/>
                  </a:cubicBezTo>
                  <a:close/>
                  <a:moveTo>
                    <a:pt x="706" y="45"/>
                  </a:moveTo>
                  <a:lnTo>
                    <a:pt x="693" y="49"/>
                  </a:lnTo>
                  <a:cubicBezTo>
                    <a:pt x="693" y="49"/>
                    <a:pt x="693" y="49"/>
                    <a:pt x="694" y="49"/>
                  </a:cubicBezTo>
                  <a:lnTo>
                    <a:pt x="694" y="49"/>
                  </a:lnTo>
                  <a:cubicBezTo>
                    <a:pt x="696" y="48"/>
                    <a:pt x="698" y="48"/>
                    <a:pt x="700" y="47"/>
                  </a:cubicBezTo>
                  <a:lnTo>
                    <a:pt x="700" y="47"/>
                  </a:lnTo>
                  <a:cubicBezTo>
                    <a:pt x="702" y="46"/>
                    <a:pt x="704" y="46"/>
                    <a:pt x="705" y="45"/>
                  </a:cubicBezTo>
                  <a:lnTo>
                    <a:pt x="705" y="45"/>
                  </a:lnTo>
                  <a:lnTo>
                    <a:pt x="703" y="46"/>
                  </a:lnTo>
                  <a:lnTo>
                    <a:pt x="703" y="46"/>
                  </a:lnTo>
                  <a:cubicBezTo>
                    <a:pt x="703" y="46"/>
                    <a:pt x="703" y="46"/>
                    <a:pt x="703" y="46"/>
                  </a:cubicBezTo>
                  <a:lnTo>
                    <a:pt x="703" y="46"/>
                  </a:lnTo>
                  <a:cubicBezTo>
                    <a:pt x="701" y="46"/>
                    <a:pt x="700" y="47"/>
                    <a:pt x="698" y="47"/>
                  </a:cubicBezTo>
                  <a:lnTo>
                    <a:pt x="698" y="47"/>
                  </a:lnTo>
                  <a:cubicBezTo>
                    <a:pt x="701" y="46"/>
                    <a:pt x="703" y="45"/>
                    <a:pt x="705" y="45"/>
                  </a:cubicBezTo>
                  <a:lnTo>
                    <a:pt x="705" y="45"/>
                  </a:lnTo>
                  <a:cubicBezTo>
                    <a:pt x="705" y="45"/>
                    <a:pt x="704" y="45"/>
                    <a:pt x="703" y="46"/>
                  </a:cubicBezTo>
                  <a:lnTo>
                    <a:pt x="703" y="46"/>
                  </a:lnTo>
                  <a:cubicBezTo>
                    <a:pt x="704" y="46"/>
                    <a:pt x="704" y="45"/>
                    <a:pt x="705" y="45"/>
                  </a:cubicBezTo>
                  <a:lnTo>
                    <a:pt x="705" y="45"/>
                  </a:lnTo>
                  <a:cubicBezTo>
                    <a:pt x="705" y="45"/>
                    <a:pt x="705" y="45"/>
                    <a:pt x="705" y="45"/>
                  </a:cubicBezTo>
                  <a:lnTo>
                    <a:pt x="705" y="45"/>
                  </a:lnTo>
                  <a:lnTo>
                    <a:pt x="706" y="45"/>
                  </a:lnTo>
                  <a:close/>
                  <a:moveTo>
                    <a:pt x="694" y="47"/>
                  </a:moveTo>
                  <a:lnTo>
                    <a:pt x="694" y="47"/>
                  </a:lnTo>
                  <a:cubicBezTo>
                    <a:pt x="693" y="48"/>
                    <a:pt x="691" y="48"/>
                    <a:pt x="690" y="49"/>
                  </a:cubicBezTo>
                  <a:lnTo>
                    <a:pt x="690" y="49"/>
                  </a:lnTo>
                  <a:lnTo>
                    <a:pt x="689" y="49"/>
                  </a:lnTo>
                  <a:lnTo>
                    <a:pt x="689" y="49"/>
                  </a:lnTo>
                  <a:lnTo>
                    <a:pt x="693" y="47"/>
                  </a:lnTo>
                  <a:lnTo>
                    <a:pt x="693" y="47"/>
                  </a:lnTo>
                  <a:cubicBezTo>
                    <a:pt x="693" y="47"/>
                    <a:pt x="694" y="47"/>
                    <a:pt x="694" y="47"/>
                  </a:cubicBezTo>
                  <a:close/>
                  <a:moveTo>
                    <a:pt x="686" y="48"/>
                  </a:moveTo>
                  <a:lnTo>
                    <a:pt x="686" y="48"/>
                  </a:lnTo>
                  <a:lnTo>
                    <a:pt x="686" y="48"/>
                  </a:lnTo>
                  <a:cubicBezTo>
                    <a:pt x="685" y="48"/>
                    <a:pt x="684" y="48"/>
                    <a:pt x="684" y="49"/>
                  </a:cubicBezTo>
                  <a:lnTo>
                    <a:pt x="684" y="49"/>
                  </a:lnTo>
                  <a:cubicBezTo>
                    <a:pt x="684" y="49"/>
                    <a:pt x="684" y="49"/>
                    <a:pt x="684" y="49"/>
                  </a:cubicBezTo>
                  <a:lnTo>
                    <a:pt x="684" y="49"/>
                  </a:lnTo>
                  <a:cubicBezTo>
                    <a:pt x="684" y="49"/>
                    <a:pt x="683" y="49"/>
                    <a:pt x="683" y="49"/>
                  </a:cubicBezTo>
                  <a:lnTo>
                    <a:pt x="683" y="49"/>
                  </a:lnTo>
                  <a:cubicBezTo>
                    <a:pt x="682" y="49"/>
                    <a:pt x="682" y="49"/>
                    <a:pt x="681" y="50"/>
                  </a:cubicBezTo>
                  <a:lnTo>
                    <a:pt x="681" y="50"/>
                  </a:lnTo>
                  <a:cubicBezTo>
                    <a:pt x="682" y="49"/>
                    <a:pt x="683" y="49"/>
                    <a:pt x="684" y="48"/>
                  </a:cubicBezTo>
                  <a:lnTo>
                    <a:pt x="684" y="48"/>
                  </a:lnTo>
                  <a:lnTo>
                    <a:pt x="684" y="48"/>
                  </a:lnTo>
                  <a:lnTo>
                    <a:pt x="684" y="48"/>
                  </a:lnTo>
                  <a:cubicBezTo>
                    <a:pt x="684" y="48"/>
                    <a:pt x="684" y="48"/>
                    <a:pt x="684" y="49"/>
                  </a:cubicBezTo>
                  <a:lnTo>
                    <a:pt x="684" y="49"/>
                  </a:lnTo>
                  <a:cubicBezTo>
                    <a:pt x="685" y="48"/>
                    <a:pt x="685" y="48"/>
                    <a:pt x="686" y="48"/>
                  </a:cubicBezTo>
                  <a:close/>
                  <a:moveTo>
                    <a:pt x="698" y="45"/>
                  </a:moveTo>
                  <a:lnTo>
                    <a:pt x="689" y="48"/>
                  </a:lnTo>
                  <a:lnTo>
                    <a:pt x="684" y="49"/>
                  </a:lnTo>
                  <a:lnTo>
                    <a:pt x="684" y="49"/>
                  </a:lnTo>
                  <a:lnTo>
                    <a:pt x="684" y="50"/>
                  </a:lnTo>
                  <a:lnTo>
                    <a:pt x="684" y="50"/>
                  </a:lnTo>
                  <a:cubicBezTo>
                    <a:pt x="684" y="50"/>
                    <a:pt x="683" y="50"/>
                    <a:pt x="683" y="50"/>
                  </a:cubicBezTo>
                  <a:lnTo>
                    <a:pt x="683" y="50"/>
                  </a:lnTo>
                  <a:cubicBezTo>
                    <a:pt x="683" y="50"/>
                    <a:pt x="683" y="50"/>
                    <a:pt x="683" y="50"/>
                  </a:cubicBezTo>
                  <a:lnTo>
                    <a:pt x="683" y="50"/>
                  </a:lnTo>
                  <a:cubicBezTo>
                    <a:pt x="684" y="50"/>
                    <a:pt x="684" y="50"/>
                    <a:pt x="684" y="49"/>
                  </a:cubicBezTo>
                  <a:lnTo>
                    <a:pt x="684" y="49"/>
                  </a:lnTo>
                  <a:lnTo>
                    <a:pt x="685" y="49"/>
                  </a:lnTo>
                  <a:lnTo>
                    <a:pt x="685" y="49"/>
                  </a:lnTo>
                  <a:cubicBezTo>
                    <a:pt x="684" y="49"/>
                    <a:pt x="684" y="49"/>
                    <a:pt x="683" y="50"/>
                  </a:cubicBezTo>
                  <a:lnTo>
                    <a:pt x="683" y="50"/>
                  </a:lnTo>
                  <a:cubicBezTo>
                    <a:pt x="683" y="49"/>
                    <a:pt x="684" y="49"/>
                    <a:pt x="684" y="49"/>
                  </a:cubicBezTo>
                  <a:lnTo>
                    <a:pt x="684" y="49"/>
                  </a:lnTo>
                  <a:cubicBezTo>
                    <a:pt x="684" y="49"/>
                    <a:pt x="684" y="49"/>
                    <a:pt x="685" y="49"/>
                  </a:cubicBezTo>
                  <a:lnTo>
                    <a:pt x="685" y="49"/>
                  </a:lnTo>
                  <a:lnTo>
                    <a:pt x="685" y="49"/>
                  </a:lnTo>
                  <a:lnTo>
                    <a:pt x="685" y="49"/>
                  </a:lnTo>
                  <a:cubicBezTo>
                    <a:pt x="685" y="49"/>
                    <a:pt x="685" y="49"/>
                    <a:pt x="685" y="49"/>
                  </a:cubicBezTo>
                  <a:lnTo>
                    <a:pt x="685" y="49"/>
                  </a:lnTo>
                  <a:cubicBezTo>
                    <a:pt x="685" y="49"/>
                    <a:pt x="685" y="49"/>
                    <a:pt x="684" y="49"/>
                  </a:cubicBezTo>
                  <a:lnTo>
                    <a:pt x="684" y="49"/>
                  </a:lnTo>
                  <a:lnTo>
                    <a:pt x="689" y="48"/>
                  </a:lnTo>
                  <a:lnTo>
                    <a:pt x="689" y="48"/>
                  </a:lnTo>
                  <a:cubicBezTo>
                    <a:pt x="689" y="48"/>
                    <a:pt x="689" y="48"/>
                    <a:pt x="688" y="48"/>
                  </a:cubicBezTo>
                  <a:lnTo>
                    <a:pt x="688" y="48"/>
                  </a:lnTo>
                  <a:cubicBezTo>
                    <a:pt x="692" y="47"/>
                    <a:pt x="695" y="46"/>
                    <a:pt x="698" y="45"/>
                  </a:cubicBezTo>
                  <a:close/>
                  <a:moveTo>
                    <a:pt x="678" y="50"/>
                  </a:moveTo>
                  <a:cubicBezTo>
                    <a:pt x="678" y="50"/>
                    <a:pt x="677" y="50"/>
                    <a:pt x="677" y="50"/>
                  </a:cubicBezTo>
                  <a:lnTo>
                    <a:pt x="677" y="50"/>
                  </a:lnTo>
                  <a:cubicBezTo>
                    <a:pt x="677" y="50"/>
                    <a:pt x="677" y="50"/>
                    <a:pt x="677" y="50"/>
                  </a:cubicBezTo>
                  <a:lnTo>
                    <a:pt x="677" y="50"/>
                  </a:lnTo>
                  <a:lnTo>
                    <a:pt x="678" y="50"/>
                  </a:lnTo>
                  <a:close/>
                  <a:moveTo>
                    <a:pt x="691" y="48"/>
                  </a:moveTo>
                  <a:lnTo>
                    <a:pt x="691" y="48"/>
                  </a:lnTo>
                  <a:cubicBezTo>
                    <a:pt x="689" y="49"/>
                    <a:pt x="687" y="50"/>
                    <a:pt x="685" y="50"/>
                  </a:cubicBezTo>
                  <a:lnTo>
                    <a:pt x="685" y="50"/>
                  </a:lnTo>
                  <a:lnTo>
                    <a:pt x="683" y="51"/>
                  </a:lnTo>
                  <a:lnTo>
                    <a:pt x="683" y="51"/>
                  </a:lnTo>
                  <a:lnTo>
                    <a:pt x="683" y="51"/>
                  </a:lnTo>
                  <a:cubicBezTo>
                    <a:pt x="682" y="51"/>
                    <a:pt x="682" y="51"/>
                    <a:pt x="682" y="51"/>
                  </a:cubicBezTo>
                  <a:lnTo>
                    <a:pt x="682" y="51"/>
                  </a:lnTo>
                  <a:cubicBezTo>
                    <a:pt x="682" y="51"/>
                    <a:pt x="682" y="51"/>
                    <a:pt x="682" y="51"/>
                  </a:cubicBezTo>
                  <a:lnTo>
                    <a:pt x="682" y="51"/>
                  </a:lnTo>
                  <a:lnTo>
                    <a:pt x="682" y="51"/>
                  </a:lnTo>
                  <a:lnTo>
                    <a:pt x="682" y="51"/>
                  </a:lnTo>
                  <a:cubicBezTo>
                    <a:pt x="682" y="51"/>
                    <a:pt x="682" y="51"/>
                    <a:pt x="682" y="51"/>
                  </a:cubicBezTo>
                  <a:lnTo>
                    <a:pt x="682" y="51"/>
                  </a:lnTo>
                  <a:cubicBezTo>
                    <a:pt x="682" y="51"/>
                    <a:pt x="682" y="51"/>
                    <a:pt x="682" y="51"/>
                  </a:cubicBezTo>
                  <a:lnTo>
                    <a:pt x="682" y="51"/>
                  </a:lnTo>
                  <a:lnTo>
                    <a:pt x="683" y="51"/>
                  </a:lnTo>
                  <a:lnTo>
                    <a:pt x="683" y="51"/>
                  </a:lnTo>
                  <a:lnTo>
                    <a:pt x="683" y="51"/>
                  </a:lnTo>
                  <a:cubicBezTo>
                    <a:pt x="683" y="51"/>
                    <a:pt x="683" y="51"/>
                    <a:pt x="682" y="51"/>
                  </a:cubicBezTo>
                  <a:lnTo>
                    <a:pt x="682" y="51"/>
                  </a:lnTo>
                  <a:cubicBezTo>
                    <a:pt x="683" y="51"/>
                    <a:pt x="683" y="51"/>
                    <a:pt x="683" y="51"/>
                  </a:cubicBezTo>
                  <a:lnTo>
                    <a:pt x="683" y="51"/>
                  </a:lnTo>
                  <a:cubicBezTo>
                    <a:pt x="683" y="51"/>
                    <a:pt x="683" y="50"/>
                    <a:pt x="683" y="50"/>
                  </a:cubicBezTo>
                  <a:lnTo>
                    <a:pt x="683" y="50"/>
                  </a:lnTo>
                  <a:lnTo>
                    <a:pt x="683" y="51"/>
                  </a:lnTo>
                  <a:lnTo>
                    <a:pt x="683" y="51"/>
                  </a:lnTo>
                  <a:cubicBezTo>
                    <a:pt x="685" y="50"/>
                    <a:pt x="687" y="49"/>
                    <a:pt x="689" y="48"/>
                  </a:cubicBezTo>
                  <a:lnTo>
                    <a:pt x="689" y="48"/>
                  </a:lnTo>
                  <a:cubicBezTo>
                    <a:pt x="690" y="48"/>
                    <a:pt x="690" y="48"/>
                    <a:pt x="691" y="48"/>
                  </a:cubicBezTo>
                  <a:close/>
                  <a:moveTo>
                    <a:pt x="699" y="48"/>
                  </a:moveTo>
                  <a:lnTo>
                    <a:pt x="699" y="48"/>
                  </a:lnTo>
                  <a:cubicBezTo>
                    <a:pt x="696" y="49"/>
                    <a:pt x="694" y="50"/>
                    <a:pt x="691" y="51"/>
                  </a:cubicBezTo>
                  <a:lnTo>
                    <a:pt x="691" y="51"/>
                  </a:lnTo>
                  <a:cubicBezTo>
                    <a:pt x="691" y="50"/>
                    <a:pt x="691" y="50"/>
                    <a:pt x="691" y="50"/>
                  </a:cubicBezTo>
                  <a:lnTo>
                    <a:pt x="691" y="50"/>
                  </a:lnTo>
                  <a:cubicBezTo>
                    <a:pt x="690" y="51"/>
                    <a:pt x="688" y="51"/>
                    <a:pt x="686" y="52"/>
                  </a:cubicBezTo>
                  <a:lnTo>
                    <a:pt x="686" y="52"/>
                  </a:lnTo>
                  <a:cubicBezTo>
                    <a:pt x="687" y="52"/>
                    <a:pt x="687" y="51"/>
                    <a:pt x="688" y="51"/>
                  </a:cubicBezTo>
                  <a:lnTo>
                    <a:pt x="688" y="51"/>
                  </a:lnTo>
                  <a:cubicBezTo>
                    <a:pt x="689" y="51"/>
                    <a:pt x="690" y="50"/>
                    <a:pt x="692" y="50"/>
                  </a:cubicBezTo>
                  <a:lnTo>
                    <a:pt x="692" y="50"/>
                  </a:lnTo>
                  <a:lnTo>
                    <a:pt x="693" y="49"/>
                  </a:lnTo>
                  <a:lnTo>
                    <a:pt x="693" y="49"/>
                  </a:lnTo>
                  <a:cubicBezTo>
                    <a:pt x="693" y="50"/>
                    <a:pt x="692" y="50"/>
                    <a:pt x="691" y="50"/>
                  </a:cubicBezTo>
                  <a:lnTo>
                    <a:pt x="691" y="50"/>
                  </a:lnTo>
                  <a:cubicBezTo>
                    <a:pt x="694" y="49"/>
                    <a:pt x="697" y="49"/>
                    <a:pt x="699" y="48"/>
                  </a:cubicBezTo>
                  <a:close/>
                  <a:moveTo>
                    <a:pt x="681" y="50"/>
                  </a:moveTo>
                  <a:cubicBezTo>
                    <a:pt x="681" y="50"/>
                    <a:pt x="680" y="50"/>
                    <a:pt x="680" y="50"/>
                  </a:cubicBezTo>
                  <a:lnTo>
                    <a:pt x="680" y="50"/>
                  </a:lnTo>
                  <a:cubicBezTo>
                    <a:pt x="678" y="50"/>
                    <a:pt x="677" y="51"/>
                    <a:pt x="675" y="52"/>
                  </a:cubicBezTo>
                  <a:lnTo>
                    <a:pt x="675" y="52"/>
                  </a:lnTo>
                  <a:cubicBezTo>
                    <a:pt x="675" y="51"/>
                    <a:pt x="676" y="51"/>
                    <a:pt x="676" y="51"/>
                  </a:cubicBezTo>
                  <a:lnTo>
                    <a:pt x="676" y="51"/>
                  </a:lnTo>
                  <a:cubicBezTo>
                    <a:pt x="675" y="51"/>
                    <a:pt x="674" y="52"/>
                    <a:pt x="673" y="52"/>
                  </a:cubicBezTo>
                  <a:lnTo>
                    <a:pt x="673" y="52"/>
                  </a:lnTo>
                  <a:cubicBezTo>
                    <a:pt x="674" y="52"/>
                    <a:pt x="674" y="52"/>
                    <a:pt x="674" y="51"/>
                  </a:cubicBezTo>
                  <a:lnTo>
                    <a:pt x="674" y="51"/>
                  </a:lnTo>
                  <a:lnTo>
                    <a:pt x="679" y="50"/>
                  </a:lnTo>
                  <a:lnTo>
                    <a:pt x="679" y="50"/>
                  </a:lnTo>
                  <a:cubicBezTo>
                    <a:pt x="678" y="50"/>
                    <a:pt x="677" y="51"/>
                    <a:pt x="676" y="51"/>
                  </a:cubicBezTo>
                  <a:lnTo>
                    <a:pt x="676" y="51"/>
                  </a:lnTo>
                  <a:cubicBezTo>
                    <a:pt x="678" y="51"/>
                    <a:pt x="679" y="50"/>
                    <a:pt x="681" y="50"/>
                  </a:cubicBezTo>
                  <a:close/>
                  <a:moveTo>
                    <a:pt x="684" y="49"/>
                  </a:moveTo>
                  <a:lnTo>
                    <a:pt x="683" y="50"/>
                  </a:lnTo>
                  <a:lnTo>
                    <a:pt x="683" y="50"/>
                  </a:lnTo>
                  <a:lnTo>
                    <a:pt x="671" y="54"/>
                  </a:lnTo>
                  <a:lnTo>
                    <a:pt x="671" y="54"/>
                  </a:lnTo>
                  <a:cubicBezTo>
                    <a:pt x="672" y="53"/>
                    <a:pt x="673" y="53"/>
                    <a:pt x="673" y="53"/>
                  </a:cubicBezTo>
                  <a:lnTo>
                    <a:pt x="673" y="53"/>
                  </a:lnTo>
                  <a:cubicBezTo>
                    <a:pt x="672" y="53"/>
                    <a:pt x="671" y="53"/>
                    <a:pt x="670" y="54"/>
                  </a:cubicBezTo>
                  <a:lnTo>
                    <a:pt x="670" y="54"/>
                  </a:lnTo>
                  <a:cubicBezTo>
                    <a:pt x="672" y="53"/>
                    <a:pt x="673" y="53"/>
                    <a:pt x="674" y="52"/>
                  </a:cubicBezTo>
                  <a:lnTo>
                    <a:pt x="674" y="52"/>
                  </a:lnTo>
                  <a:cubicBezTo>
                    <a:pt x="673" y="52"/>
                    <a:pt x="672" y="53"/>
                    <a:pt x="671" y="53"/>
                  </a:cubicBezTo>
                  <a:lnTo>
                    <a:pt x="671" y="53"/>
                  </a:lnTo>
                  <a:cubicBezTo>
                    <a:pt x="672" y="53"/>
                    <a:pt x="672" y="53"/>
                    <a:pt x="672" y="53"/>
                  </a:cubicBezTo>
                  <a:lnTo>
                    <a:pt x="672" y="53"/>
                  </a:lnTo>
                  <a:cubicBezTo>
                    <a:pt x="672" y="53"/>
                    <a:pt x="672" y="52"/>
                    <a:pt x="673" y="52"/>
                  </a:cubicBezTo>
                  <a:lnTo>
                    <a:pt x="673" y="52"/>
                  </a:lnTo>
                  <a:lnTo>
                    <a:pt x="672" y="53"/>
                  </a:lnTo>
                  <a:lnTo>
                    <a:pt x="672" y="53"/>
                  </a:lnTo>
                  <a:cubicBezTo>
                    <a:pt x="672" y="53"/>
                    <a:pt x="672" y="52"/>
                    <a:pt x="672" y="52"/>
                  </a:cubicBezTo>
                  <a:lnTo>
                    <a:pt x="672" y="52"/>
                  </a:lnTo>
                  <a:cubicBezTo>
                    <a:pt x="671" y="53"/>
                    <a:pt x="670" y="53"/>
                    <a:pt x="668" y="54"/>
                  </a:cubicBezTo>
                  <a:lnTo>
                    <a:pt x="668" y="54"/>
                  </a:lnTo>
                  <a:lnTo>
                    <a:pt x="668" y="54"/>
                  </a:lnTo>
                  <a:lnTo>
                    <a:pt x="668" y="54"/>
                  </a:lnTo>
                  <a:lnTo>
                    <a:pt x="671" y="53"/>
                  </a:lnTo>
                  <a:lnTo>
                    <a:pt x="671" y="53"/>
                  </a:lnTo>
                  <a:cubicBezTo>
                    <a:pt x="672" y="52"/>
                    <a:pt x="673" y="52"/>
                    <a:pt x="673" y="52"/>
                  </a:cubicBezTo>
                  <a:lnTo>
                    <a:pt x="673" y="52"/>
                  </a:lnTo>
                  <a:cubicBezTo>
                    <a:pt x="673" y="52"/>
                    <a:pt x="673" y="52"/>
                    <a:pt x="672" y="52"/>
                  </a:cubicBezTo>
                  <a:lnTo>
                    <a:pt x="672" y="52"/>
                  </a:lnTo>
                  <a:cubicBezTo>
                    <a:pt x="673" y="52"/>
                    <a:pt x="673" y="52"/>
                    <a:pt x="673" y="52"/>
                  </a:cubicBezTo>
                  <a:lnTo>
                    <a:pt x="673" y="52"/>
                  </a:lnTo>
                  <a:cubicBezTo>
                    <a:pt x="673" y="52"/>
                    <a:pt x="673" y="52"/>
                    <a:pt x="673" y="52"/>
                  </a:cubicBezTo>
                  <a:lnTo>
                    <a:pt x="673" y="52"/>
                  </a:lnTo>
                  <a:lnTo>
                    <a:pt x="674" y="52"/>
                  </a:lnTo>
                  <a:lnTo>
                    <a:pt x="674" y="52"/>
                  </a:lnTo>
                  <a:cubicBezTo>
                    <a:pt x="674" y="52"/>
                    <a:pt x="674" y="52"/>
                    <a:pt x="674" y="52"/>
                  </a:cubicBezTo>
                  <a:lnTo>
                    <a:pt x="674" y="52"/>
                  </a:lnTo>
                  <a:cubicBezTo>
                    <a:pt x="674" y="52"/>
                    <a:pt x="675" y="52"/>
                    <a:pt x="675" y="52"/>
                  </a:cubicBezTo>
                  <a:lnTo>
                    <a:pt x="675" y="52"/>
                  </a:lnTo>
                  <a:lnTo>
                    <a:pt x="674" y="52"/>
                  </a:lnTo>
                  <a:lnTo>
                    <a:pt x="674" y="52"/>
                  </a:lnTo>
                  <a:cubicBezTo>
                    <a:pt x="675" y="52"/>
                    <a:pt x="675" y="52"/>
                    <a:pt x="675" y="52"/>
                  </a:cubicBezTo>
                  <a:lnTo>
                    <a:pt x="675" y="52"/>
                  </a:lnTo>
                  <a:cubicBezTo>
                    <a:pt x="675" y="52"/>
                    <a:pt x="676" y="51"/>
                    <a:pt x="676" y="51"/>
                  </a:cubicBezTo>
                  <a:lnTo>
                    <a:pt x="676" y="51"/>
                  </a:lnTo>
                  <a:cubicBezTo>
                    <a:pt x="676" y="51"/>
                    <a:pt x="675" y="52"/>
                    <a:pt x="675" y="52"/>
                  </a:cubicBezTo>
                  <a:lnTo>
                    <a:pt x="675" y="52"/>
                  </a:lnTo>
                  <a:lnTo>
                    <a:pt x="678" y="51"/>
                  </a:lnTo>
                  <a:lnTo>
                    <a:pt x="678" y="51"/>
                  </a:lnTo>
                  <a:cubicBezTo>
                    <a:pt x="677" y="51"/>
                    <a:pt x="675" y="52"/>
                    <a:pt x="673" y="53"/>
                  </a:cubicBezTo>
                  <a:lnTo>
                    <a:pt x="673" y="53"/>
                  </a:lnTo>
                  <a:cubicBezTo>
                    <a:pt x="677" y="52"/>
                    <a:pt x="680" y="51"/>
                    <a:pt x="683" y="50"/>
                  </a:cubicBezTo>
                  <a:lnTo>
                    <a:pt x="683" y="50"/>
                  </a:lnTo>
                  <a:cubicBezTo>
                    <a:pt x="683" y="50"/>
                    <a:pt x="683" y="50"/>
                    <a:pt x="683" y="50"/>
                  </a:cubicBezTo>
                  <a:lnTo>
                    <a:pt x="683" y="50"/>
                  </a:lnTo>
                  <a:lnTo>
                    <a:pt x="684" y="49"/>
                  </a:lnTo>
                  <a:close/>
                  <a:moveTo>
                    <a:pt x="671" y="54"/>
                  </a:moveTo>
                  <a:lnTo>
                    <a:pt x="671" y="54"/>
                  </a:lnTo>
                  <a:cubicBezTo>
                    <a:pt x="671" y="54"/>
                    <a:pt x="671" y="54"/>
                    <a:pt x="671" y="54"/>
                  </a:cubicBezTo>
                  <a:lnTo>
                    <a:pt x="671" y="54"/>
                  </a:lnTo>
                  <a:lnTo>
                    <a:pt x="671" y="54"/>
                  </a:lnTo>
                  <a:close/>
                  <a:moveTo>
                    <a:pt x="671" y="53"/>
                  </a:moveTo>
                  <a:cubicBezTo>
                    <a:pt x="671" y="53"/>
                    <a:pt x="670" y="53"/>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69" y="54"/>
                    <a:pt x="669" y="54"/>
                  </a:cubicBezTo>
                  <a:lnTo>
                    <a:pt x="669" y="54"/>
                  </a:lnTo>
                  <a:cubicBezTo>
                    <a:pt x="670" y="54"/>
                    <a:pt x="671" y="53"/>
                    <a:pt x="671" y="53"/>
                  </a:cubicBezTo>
                  <a:close/>
                  <a:moveTo>
                    <a:pt x="671" y="54"/>
                  </a:moveTo>
                  <a:lnTo>
                    <a:pt x="669" y="54"/>
                  </a:lnTo>
                  <a:lnTo>
                    <a:pt x="669" y="54"/>
                  </a:lnTo>
                  <a:lnTo>
                    <a:pt x="671" y="54"/>
                  </a:lnTo>
                  <a:close/>
                  <a:moveTo>
                    <a:pt x="669" y="54"/>
                  </a:moveTo>
                  <a:cubicBezTo>
                    <a:pt x="669" y="54"/>
                    <a:pt x="669" y="54"/>
                    <a:pt x="669" y="54"/>
                  </a:cubicBezTo>
                  <a:lnTo>
                    <a:pt x="669" y="54"/>
                  </a:lnTo>
                  <a:lnTo>
                    <a:pt x="669" y="54"/>
                  </a:lnTo>
                  <a:close/>
                  <a:moveTo>
                    <a:pt x="668" y="55"/>
                  </a:moveTo>
                  <a:lnTo>
                    <a:pt x="668" y="55"/>
                  </a:lnTo>
                  <a:lnTo>
                    <a:pt x="668" y="55"/>
                  </a:lnTo>
                  <a:lnTo>
                    <a:pt x="668" y="55"/>
                  </a:lnTo>
                  <a:close/>
                  <a:moveTo>
                    <a:pt x="669" y="55"/>
                  </a:moveTo>
                  <a:cubicBezTo>
                    <a:pt x="668" y="55"/>
                    <a:pt x="668" y="56"/>
                    <a:pt x="668" y="56"/>
                  </a:cubicBezTo>
                  <a:lnTo>
                    <a:pt x="668" y="56"/>
                  </a:lnTo>
                  <a:cubicBezTo>
                    <a:pt x="668" y="56"/>
                    <a:pt x="668" y="56"/>
                    <a:pt x="668" y="56"/>
                  </a:cubicBezTo>
                  <a:lnTo>
                    <a:pt x="668" y="56"/>
                  </a:lnTo>
                  <a:cubicBezTo>
                    <a:pt x="668" y="56"/>
                    <a:pt x="668" y="55"/>
                    <a:pt x="669" y="55"/>
                  </a:cubicBezTo>
                  <a:close/>
                  <a:moveTo>
                    <a:pt x="666" y="55"/>
                  </a:moveTo>
                  <a:lnTo>
                    <a:pt x="666" y="55"/>
                  </a:lnTo>
                  <a:cubicBezTo>
                    <a:pt x="665" y="55"/>
                    <a:pt x="664" y="56"/>
                    <a:pt x="663" y="56"/>
                  </a:cubicBezTo>
                  <a:lnTo>
                    <a:pt x="663" y="56"/>
                  </a:lnTo>
                  <a:cubicBezTo>
                    <a:pt x="663" y="56"/>
                    <a:pt x="664" y="56"/>
                    <a:pt x="664" y="56"/>
                  </a:cubicBezTo>
                  <a:lnTo>
                    <a:pt x="664" y="56"/>
                  </a:lnTo>
                  <a:cubicBezTo>
                    <a:pt x="664" y="56"/>
                    <a:pt x="664" y="56"/>
                    <a:pt x="664" y="56"/>
                  </a:cubicBezTo>
                  <a:lnTo>
                    <a:pt x="664" y="56"/>
                  </a:lnTo>
                  <a:cubicBezTo>
                    <a:pt x="665" y="55"/>
                    <a:pt x="665" y="55"/>
                    <a:pt x="666" y="55"/>
                  </a:cubicBezTo>
                  <a:close/>
                  <a:moveTo>
                    <a:pt x="658" y="55"/>
                  </a:moveTo>
                  <a:cubicBezTo>
                    <a:pt x="654" y="56"/>
                    <a:pt x="650" y="57"/>
                    <a:pt x="647" y="58"/>
                  </a:cubicBezTo>
                  <a:lnTo>
                    <a:pt x="647" y="58"/>
                  </a:lnTo>
                  <a:cubicBezTo>
                    <a:pt x="648" y="58"/>
                    <a:pt x="649" y="58"/>
                    <a:pt x="650" y="57"/>
                  </a:cubicBezTo>
                  <a:lnTo>
                    <a:pt x="650" y="57"/>
                  </a:lnTo>
                  <a:cubicBezTo>
                    <a:pt x="652" y="57"/>
                    <a:pt x="655" y="56"/>
                    <a:pt x="658" y="55"/>
                  </a:cubicBezTo>
                  <a:close/>
                  <a:moveTo>
                    <a:pt x="661" y="57"/>
                  </a:moveTo>
                  <a:lnTo>
                    <a:pt x="656" y="59"/>
                  </a:lnTo>
                  <a:lnTo>
                    <a:pt x="656" y="59"/>
                  </a:lnTo>
                  <a:lnTo>
                    <a:pt x="661" y="57"/>
                  </a:lnTo>
                  <a:close/>
                  <a:moveTo>
                    <a:pt x="667" y="51"/>
                  </a:moveTo>
                  <a:cubicBezTo>
                    <a:pt x="663" y="53"/>
                    <a:pt x="658" y="54"/>
                    <a:pt x="654" y="56"/>
                  </a:cubicBezTo>
                  <a:lnTo>
                    <a:pt x="654" y="56"/>
                  </a:lnTo>
                  <a:cubicBezTo>
                    <a:pt x="650" y="57"/>
                    <a:pt x="647" y="58"/>
                    <a:pt x="643" y="59"/>
                  </a:cubicBezTo>
                  <a:lnTo>
                    <a:pt x="643" y="59"/>
                  </a:lnTo>
                  <a:cubicBezTo>
                    <a:pt x="643" y="59"/>
                    <a:pt x="643" y="59"/>
                    <a:pt x="643" y="59"/>
                  </a:cubicBezTo>
                  <a:lnTo>
                    <a:pt x="643" y="59"/>
                  </a:lnTo>
                  <a:cubicBezTo>
                    <a:pt x="651" y="56"/>
                    <a:pt x="659" y="54"/>
                    <a:pt x="667" y="51"/>
                  </a:cubicBezTo>
                  <a:close/>
                  <a:moveTo>
                    <a:pt x="677" y="48"/>
                  </a:moveTo>
                  <a:cubicBezTo>
                    <a:pt x="676" y="49"/>
                    <a:pt x="674" y="50"/>
                    <a:pt x="673" y="50"/>
                  </a:cubicBezTo>
                  <a:lnTo>
                    <a:pt x="673" y="50"/>
                  </a:lnTo>
                  <a:cubicBezTo>
                    <a:pt x="670" y="51"/>
                    <a:pt x="667" y="52"/>
                    <a:pt x="665" y="53"/>
                  </a:cubicBezTo>
                  <a:lnTo>
                    <a:pt x="665" y="53"/>
                  </a:lnTo>
                  <a:cubicBezTo>
                    <a:pt x="666" y="52"/>
                    <a:pt x="668" y="52"/>
                    <a:pt x="669" y="52"/>
                  </a:cubicBezTo>
                  <a:lnTo>
                    <a:pt x="669" y="52"/>
                  </a:lnTo>
                  <a:cubicBezTo>
                    <a:pt x="667" y="52"/>
                    <a:pt x="666" y="53"/>
                    <a:pt x="664" y="53"/>
                  </a:cubicBezTo>
                  <a:lnTo>
                    <a:pt x="664" y="53"/>
                  </a:lnTo>
                  <a:lnTo>
                    <a:pt x="665" y="53"/>
                  </a:lnTo>
                  <a:lnTo>
                    <a:pt x="665" y="53"/>
                  </a:lnTo>
                  <a:cubicBezTo>
                    <a:pt x="665" y="53"/>
                    <a:pt x="664" y="53"/>
                    <a:pt x="663" y="54"/>
                  </a:cubicBezTo>
                  <a:lnTo>
                    <a:pt x="663" y="54"/>
                  </a:lnTo>
                  <a:cubicBezTo>
                    <a:pt x="663" y="54"/>
                    <a:pt x="663" y="54"/>
                    <a:pt x="663" y="54"/>
                  </a:cubicBezTo>
                  <a:lnTo>
                    <a:pt x="663" y="54"/>
                  </a:lnTo>
                  <a:cubicBezTo>
                    <a:pt x="663" y="54"/>
                    <a:pt x="664" y="53"/>
                    <a:pt x="664" y="53"/>
                  </a:cubicBezTo>
                  <a:lnTo>
                    <a:pt x="664" y="53"/>
                  </a:lnTo>
                  <a:lnTo>
                    <a:pt x="662" y="54"/>
                  </a:lnTo>
                  <a:cubicBezTo>
                    <a:pt x="662" y="54"/>
                    <a:pt x="663" y="54"/>
                    <a:pt x="663" y="54"/>
                  </a:cubicBezTo>
                  <a:lnTo>
                    <a:pt x="663" y="54"/>
                  </a:lnTo>
                  <a:cubicBezTo>
                    <a:pt x="662" y="54"/>
                    <a:pt x="662" y="54"/>
                    <a:pt x="661" y="54"/>
                  </a:cubicBezTo>
                  <a:lnTo>
                    <a:pt x="661" y="54"/>
                  </a:lnTo>
                  <a:cubicBezTo>
                    <a:pt x="662" y="54"/>
                    <a:pt x="662" y="54"/>
                    <a:pt x="662" y="54"/>
                  </a:cubicBezTo>
                  <a:lnTo>
                    <a:pt x="662" y="54"/>
                  </a:lnTo>
                  <a:cubicBezTo>
                    <a:pt x="662" y="54"/>
                    <a:pt x="662" y="54"/>
                    <a:pt x="661" y="54"/>
                  </a:cubicBezTo>
                  <a:lnTo>
                    <a:pt x="661" y="54"/>
                  </a:lnTo>
                  <a:cubicBezTo>
                    <a:pt x="661" y="54"/>
                    <a:pt x="661" y="54"/>
                    <a:pt x="661" y="54"/>
                  </a:cubicBezTo>
                  <a:lnTo>
                    <a:pt x="661" y="54"/>
                  </a:lnTo>
                  <a:cubicBezTo>
                    <a:pt x="661" y="54"/>
                    <a:pt x="661" y="55"/>
                    <a:pt x="660" y="55"/>
                  </a:cubicBezTo>
                  <a:lnTo>
                    <a:pt x="660" y="55"/>
                  </a:lnTo>
                  <a:cubicBezTo>
                    <a:pt x="660" y="55"/>
                    <a:pt x="660" y="55"/>
                    <a:pt x="660" y="55"/>
                  </a:cubicBezTo>
                  <a:lnTo>
                    <a:pt x="660" y="55"/>
                  </a:lnTo>
                  <a:cubicBezTo>
                    <a:pt x="660" y="55"/>
                    <a:pt x="661" y="54"/>
                    <a:pt x="661" y="54"/>
                  </a:cubicBezTo>
                  <a:lnTo>
                    <a:pt x="661" y="54"/>
                  </a:lnTo>
                  <a:cubicBezTo>
                    <a:pt x="658" y="55"/>
                    <a:pt x="654" y="57"/>
                    <a:pt x="650" y="58"/>
                  </a:cubicBezTo>
                  <a:lnTo>
                    <a:pt x="650" y="58"/>
                  </a:lnTo>
                  <a:cubicBezTo>
                    <a:pt x="649" y="58"/>
                    <a:pt x="647" y="59"/>
                    <a:pt x="646" y="59"/>
                  </a:cubicBezTo>
                  <a:lnTo>
                    <a:pt x="646" y="59"/>
                  </a:lnTo>
                  <a:lnTo>
                    <a:pt x="662" y="54"/>
                  </a:lnTo>
                  <a:lnTo>
                    <a:pt x="662" y="54"/>
                  </a:lnTo>
                  <a:cubicBezTo>
                    <a:pt x="661" y="54"/>
                    <a:pt x="659" y="55"/>
                    <a:pt x="658" y="55"/>
                  </a:cubicBezTo>
                  <a:lnTo>
                    <a:pt x="658" y="55"/>
                  </a:lnTo>
                  <a:cubicBezTo>
                    <a:pt x="660" y="54"/>
                    <a:pt x="662" y="54"/>
                    <a:pt x="665" y="53"/>
                  </a:cubicBezTo>
                  <a:lnTo>
                    <a:pt x="665" y="53"/>
                  </a:lnTo>
                  <a:cubicBezTo>
                    <a:pt x="662" y="54"/>
                    <a:pt x="658" y="55"/>
                    <a:pt x="655" y="56"/>
                  </a:cubicBezTo>
                  <a:lnTo>
                    <a:pt x="655" y="56"/>
                  </a:lnTo>
                  <a:cubicBezTo>
                    <a:pt x="659" y="54"/>
                    <a:pt x="664" y="53"/>
                    <a:pt x="667" y="51"/>
                  </a:cubicBezTo>
                  <a:lnTo>
                    <a:pt x="667" y="51"/>
                  </a:lnTo>
                  <a:cubicBezTo>
                    <a:pt x="671" y="50"/>
                    <a:pt x="674" y="49"/>
                    <a:pt x="677" y="48"/>
                  </a:cubicBezTo>
                  <a:close/>
                  <a:moveTo>
                    <a:pt x="671" y="50"/>
                  </a:moveTo>
                  <a:lnTo>
                    <a:pt x="671" y="50"/>
                  </a:lnTo>
                  <a:cubicBezTo>
                    <a:pt x="662" y="53"/>
                    <a:pt x="653" y="56"/>
                    <a:pt x="643" y="59"/>
                  </a:cubicBezTo>
                  <a:lnTo>
                    <a:pt x="643" y="59"/>
                  </a:lnTo>
                  <a:cubicBezTo>
                    <a:pt x="643" y="59"/>
                    <a:pt x="644" y="59"/>
                    <a:pt x="644" y="58"/>
                  </a:cubicBezTo>
                  <a:lnTo>
                    <a:pt x="644" y="58"/>
                  </a:lnTo>
                  <a:cubicBezTo>
                    <a:pt x="642" y="59"/>
                    <a:pt x="640" y="60"/>
                    <a:pt x="638" y="60"/>
                  </a:cubicBezTo>
                  <a:lnTo>
                    <a:pt x="638" y="60"/>
                  </a:lnTo>
                  <a:cubicBezTo>
                    <a:pt x="638" y="61"/>
                    <a:pt x="637" y="61"/>
                    <a:pt x="636" y="61"/>
                  </a:cubicBezTo>
                  <a:lnTo>
                    <a:pt x="636" y="61"/>
                  </a:lnTo>
                  <a:cubicBezTo>
                    <a:pt x="638" y="60"/>
                    <a:pt x="640" y="59"/>
                    <a:pt x="641" y="59"/>
                  </a:cubicBezTo>
                  <a:lnTo>
                    <a:pt x="641" y="59"/>
                  </a:lnTo>
                  <a:cubicBezTo>
                    <a:pt x="643" y="58"/>
                    <a:pt x="645" y="58"/>
                    <a:pt x="646" y="57"/>
                  </a:cubicBezTo>
                  <a:lnTo>
                    <a:pt x="646" y="57"/>
                  </a:lnTo>
                  <a:cubicBezTo>
                    <a:pt x="646" y="58"/>
                    <a:pt x="645" y="58"/>
                    <a:pt x="644" y="58"/>
                  </a:cubicBezTo>
                  <a:lnTo>
                    <a:pt x="644" y="58"/>
                  </a:lnTo>
                  <a:cubicBezTo>
                    <a:pt x="651" y="56"/>
                    <a:pt x="659" y="53"/>
                    <a:pt x="671" y="50"/>
                  </a:cubicBezTo>
                  <a:close/>
                  <a:moveTo>
                    <a:pt x="648" y="58"/>
                  </a:moveTo>
                  <a:cubicBezTo>
                    <a:pt x="647" y="58"/>
                    <a:pt x="646" y="59"/>
                    <a:pt x="645" y="59"/>
                  </a:cubicBezTo>
                  <a:lnTo>
                    <a:pt x="645" y="59"/>
                  </a:lnTo>
                  <a:cubicBezTo>
                    <a:pt x="646" y="59"/>
                    <a:pt x="647" y="59"/>
                    <a:pt x="647" y="58"/>
                  </a:cubicBezTo>
                  <a:lnTo>
                    <a:pt x="647" y="58"/>
                  </a:lnTo>
                  <a:cubicBezTo>
                    <a:pt x="645" y="59"/>
                    <a:pt x="643" y="60"/>
                    <a:pt x="641" y="60"/>
                  </a:cubicBezTo>
                  <a:lnTo>
                    <a:pt x="641" y="60"/>
                  </a:lnTo>
                  <a:cubicBezTo>
                    <a:pt x="641" y="61"/>
                    <a:pt x="640" y="61"/>
                    <a:pt x="639" y="61"/>
                  </a:cubicBezTo>
                  <a:lnTo>
                    <a:pt x="639" y="61"/>
                  </a:lnTo>
                  <a:cubicBezTo>
                    <a:pt x="641" y="60"/>
                    <a:pt x="643" y="60"/>
                    <a:pt x="645" y="59"/>
                  </a:cubicBezTo>
                  <a:lnTo>
                    <a:pt x="645" y="59"/>
                  </a:lnTo>
                  <a:cubicBezTo>
                    <a:pt x="642" y="60"/>
                    <a:pt x="640" y="60"/>
                    <a:pt x="638" y="61"/>
                  </a:cubicBezTo>
                  <a:lnTo>
                    <a:pt x="638" y="61"/>
                  </a:lnTo>
                  <a:cubicBezTo>
                    <a:pt x="638" y="61"/>
                    <a:pt x="639" y="61"/>
                    <a:pt x="639" y="61"/>
                  </a:cubicBezTo>
                  <a:lnTo>
                    <a:pt x="639" y="61"/>
                  </a:lnTo>
                  <a:cubicBezTo>
                    <a:pt x="642" y="60"/>
                    <a:pt x="645" y="59"/>
                    <a:pt x="648" y="58"/>
                  </a:cubicBezTo>
                  <a:close/>
                  <a:moveTo>
                    <a:pt x="646" y="59"/>
                  </a:moveTo>
                  <a:cubicBezTo>
                    <a:pt x="644" y="60"/>
                    <a:pt x="643" y="61"/>
                    <a:pt x="641" y="61"/>
                  </a:cubicBezTo>
                  <a:lnTo>
                    <a:pt x="641" y="61"/>
                  </a:lnTo>
                  <a:cubicBezTo>
                    <a:pt x="640" y="61"/>
                    <a:pt x="640" y="62"/>
                    <a:pt x="639" y="62"/>
                  </a:cubicBezTo>
                  <a:lnTo>
                    <a:pt x="639" y="62"/>
                  </a:lnTo>
                  <a:cubicBezTo>
                    <a:pt x="641" y="61"/>
                    <a:pt x="643" y="60"/>
                    <a:pt x="646" y="59"/>
                  </a:cubicBezTo>
                  <a:close/>
                  <a:moveTo>
                    <a:pt x="638" y="61"/>
                  </a:moveTo>
                  <a:cubicBezTo>
                    <a:pt x="637" y="62"/>
                    <a:pt x="636" y="62"/>
                    <a:pt x="634" y="62"/>
                  </a:cubicBezTo>
                  <a:lnTo>
                    <a:pt x="634" y="62"/>
                  </a:lnTo>
                  <a:cubicBezTo>
                    <a:pt x="634" y="62"/>
                    <a:pt x="634" y="62"/>
                    <a:pt x="634" y="62"/>
                  </a:cubicBezTo>
                  <a:lnTo>
                    <a:pt x="634" y="62"/>
                  </a:lnTo>
                  <a:cubicBezTo>
                    <a:pt x="636" y="62"/>
                    <a:pt x="637" y="61"/>
                    <a:pt x="638" y="61"/>
                  </a:cubicBezTo>
                  <a:close/>
                  <a:moveTo>
                    <a:pt x="645" y="63"/>
                  </a:moveTo>
                  <a:lnTo>
                    <a:pt x="645" y="63"/>
                  </a:lnTo>
                  <a:lnTo>
                    <a:pt x="645" y="63"/>
                  </a:lnTo>
                  <a:cubicBezTo>
                    <a:pt x="645" y="63"/>
                    <a:pt x="645" y="63"/>
                    <a:pt x="645" y="63"/>
                  </a:cubicBezTo>
                  <a:close/>
                  <a:moveTo>
                    <a:pt x="636" y="63"/>
                  </a:moveTo>
                  <a:cubicBezTo>
                    <a:pt x="636" y="63"/>
                    <a:pt x="636" y="63"/>
                    <a:pt x="636" y="63"/>
                  </a:cubicBezTo>
                  <a:lnTo>
                    <a:pt x="636" y="63"/>
                  </a:lnTo>
                  <a:cubicBezTo>
                    <a:pt x="636" y="63"/>
                    <a:pt x="636" y="63"/>
                    <a:pt x="636" y="63"/>
                  </a:cubicBezTo>
                  <a:lnTo>
                    <a:pt x="636" y="63"/>
                  </a:lnTo>
                  <a:cubicBezTo>
                    <a:pt x="636" y="63"/>
                    <a:pt x="636" y="63"/>
                    <a:pt x="636" y="63"/>
                  </a:cubicBezTo>
                  <a:close/>
                  <a:moveTo>
                    <a:pt x="656" y="59"/>
                  </a:moveTo>
                  <a:lnTo>
                    <a:pt x="653" y="60"/>
                  </a:lnTo>
                  <a:lnTo>
                    <a:pt x="653" y="60"/>
                  </a:lnTo>
                  <a:cubicBezTo>
                    <a:pt x="653" y="60"/>
                    <a:pt x="653" y="60"/>
                    <a:pt x="653" y="60"/>
                  </a:cubicBezTo>
                  <a:lnTo>
                    <a:pt x="653" y="60"/>
                  </a:lnTo>
                  <a:cubicBezTo>
                    <a:pt x="649" y="61"/>
                    <a:pt x="646" y="62"/>
                    <a:pt x="643" y="63"/>
                  </a:cubicBezTo>
                  <a:lnTo>
                    <a:pt x="643" y="63"/>
                  </a:lnTo>
                  <a:cubicBezTo>
                    <a:pt x="643" y="63"/>
                    <a:pt x="643" y="63"/>
                    <a:pt x="643" y="63"/>
                  </a:cubicBezTo>
                  <a:lnTo>
                    <a:pt x="643" y="63"/>
                  </a:lnTo>
                  <a:lnTo>
                    <a:pt x="645" y="63"/>
                  </a:lnTo>
                  <a:lnTo>
                    <a:pt x="645" y="63"/>
                  </a:lnTo>
                  <a:lnTo>
                    <a:pt x="645" y="63"/>
                  </a:lnTo>
                  <a:lnTo>
                    <a:pt x="645" y="63"/>
                  </a:lnTo>
                  <a:lnTo>
                    <a:pt x="653" y="60"/>
                  </a:lnTo>
                  <a:lnTo>
                    <a:pt x="653" y="60"/>
                  </a:lnTo>
                  <a:lnTo>
                    <a:pt x="656" y="59"/>
                  </a:lnTo>
                  <a:close/>
                  <a:moveTo>
                    <a:pt x="634" y="62"/>
                  </a:moveTo>
                  <a:cubicBezTo>
                    <a:pt x="632" y="63"/>
                    <a:pt x="630" y="63"/>
                    <a:pt x="628" y="64"/>
                  </a:cubicBezTo>
                  <a:lnTo>
                    <a:pt x="628" y="64"/>
                  </a:lnTo>
                  <a:cubicBezTo>
                    <a:pt x="629" y="64"/>
                    <a:pt x="629" y="64"/>
                    <a:pt x="630" y="64"/>
                  </a:cubicBezTo>
                  <a:lnTo>
                    <a:pt x="630" y="64"/>
                  </a:lnTo>
                  <a:cubicBezTo>
                    <a:pt x="629" y="64"/>
                    <a:pt x="628" y="64"/>
                    <a:pt x="627" y="64"/>
                  </a:cubicBezTo>
                  <a:lnTo>
                    <a:pt x="627" y="64"/>
                  </a:lnTo>
                  <a:cubicBezTo>
                    <a:pt x="628" y="64"/>
                    <a:pt x="630" y="63"/>
                    <a:pt x="632" y="63"/>
                  </a:cubicBezTo>
                  <a:lnTo>
                    <a:pt x="632" y="63"/>
                  </a:lnTo>
                  <a:cubicBezTo>
                    <a:pt x="631" y="63"/>
                    <a:pt x="630" y="63"/>
                    <a:pt x="630" y="64"/>
                  </a:cubicBezTo>
                  <a:lnTo>
                    <a:pt x="630" y="64"/>
                  </a:lnTo>
                  <a:cubicBezTo>
                    <a:pt x="631" y="63"/>
                    <a:pt x="633" y="63"/>
                    <a:pt x="634" y="62"/>
                  </a:cubicBezTo>
                  <a:lnTo>
                    <a:pt x="634" y="62"/>
                  </a:lnTo>
                  <a:cubicBezTo>
                    <a:pt x="634" y="62"/>
                    <a:pt x="634" y="62"/>
                    <a:pt x="634" y="62"/>
                  </a:cubicBezTo>
                  <a:close/>
                  <a:moveTo>
                    <a:pt x="635" y="64"/>
                  </a:moveTo>
                  <a:lnTo>
                    <a:pt x="635" y="64"/>
                  </a:lnTo>
                  <a:lnTo>
                    <a:pt x="635" y="64"/>
                  </a:lnTo>
                  <a:cubicBezTo>
                    <a:pt x="634" y="64"/>
                    <a:pt x="633" y="64"/>
                    <a:pt x="632" y="65"/>
                  </a:cubicBezTo>
                  <a:lnTo>
                    <a:pt x="632" y="65"/>
                  </a:lnTo>
                  <a:cubicBezTo>
                    <a:pt x="632" y="64"/>
                    <a:pt x="633" y="64"/>
                    <a:pt x="633" y="64"/>
                  </a:cubicBezTo>
                  <a:lnTo>
                    <a:pt x="633" y="64"/>
                  </a:lnTo>
                  <a:cubicBezTo>
                    <a:pt x="634" y="64"/>
                    <a:pt x="634" y="64"/>
                    <a:pt x="635" y="64"/>
                  </a:cubicBezTo>
                  <a:close/>
                  <a:moveTo>
                    <a:pt x="636" y="61"/>
                  </a:moveTo>
                  <a:cubicBezTo>
                    <a:pt x="636" y="61"/>
                    <a:pt x="636" y="61"/>
                    <a:pt x="635" y="61"/>
                  </a:cubicBezTo>
                  <a:lnTo>
                    <a:pt x="635" y="61"/>
                  </a:lnTo>
                  <a:cubicBezTo>
                    <a:pt x="634" y="62"/>
                    <a:pt x="633" y="62"/>
                    <a:pt x="632" y="62"/>
                  </a:cubicBezTo>
                  <a:lnTo>
                    <a:pt x="632" y="62"/>
                  </a:lnTo>
                  <a:cubicBezTo>
                    <a:pt x="632" y="62"/>
                    <a:pt x="632" y="62"/>
                    <a:pt x="632" y="62"/>
                  </a:cubicBezTo>
                  <a:lnTo>
                    <a:pt x="632" y="62"/>
                  </a:lnTo>
                  <a:cubicBezTo>
                    <a:pt x="630" y="63"/>
                    <a:pt x="627" y="64"/>
                    <a:pt x="624" y="65"/>
                  </a:cubicBezTo>
                  <a:lnTo>
                    <a:pt x="624" y="65"/>
                  </a:lnTo>
                  <a:cubicBezTo>
                    <a:pt x="624" y="65"/>
                    <a:pt x="624" y="65"/>
                    <a:pt x="624" y="65"/>
                  </a:cubicBezTo>
                  <a:lnTo>
                    <a:pt x="624" y="65"/>
                  </a:lnTo>
                  <a:cubicBezTo>
                    <a:pt x="626" y="64"/>
                    <a:pt x="629" y="63"/>
                    <a:pt x="632" y="62"/>
                  </a:cubicBezTo>
                  <a:lnTo>
                    <a:pt x="632" y="62"/>
                  </a:lnTo>
                  <a:cubicBezTo>
                    <a:pt x="631" y="62"/>
                    <a:pt x="631" y="62"/>
                    <a:pt x="631" y="63"/>
                  </a:cubicBezTo>
                  <a:lnTo>
                    <a:pt x="631" y="63"/>
                  </a:lnTo>
                  <a:cubicBezTo>
                    <a:pt x="633" y="62"/>
                    <a:pt x="635" y="61"/>
                    <a:pt x="636" y="61"/>
                  </a:cubicBezTo>
                  <a:close/>
                  <a:moveTo>
                    <a:pt x="653" y="64"/>
                  </a:moveTo>
                  <a:cubicBezTo>
                    <a:pt x="652" y="65"/>
                    <a:pt x="651" y="65"/>
                    <a:pt x="650" y="65"/>
                  </a:cubicBezTo>
                  <a:lnTo>
                    <a:pt x="650" y="65"/>
                  </a:lnTo>
                  <a:cubicBezTo>
                    <a:pt x="651" y="65"/>
                    <a:pt x="651" y="65"/>
                    <a:pt x="652" y="64"/>
                  </a:cubicBezTo>
                  <a:lnTo>
                    <a:pt x="652" y="64"/>
                  </a:lnTo>
                  <a:cubicBezTo>
                    <a:pt x="652" y="64"/>
                    <a:pt x="652" y="64"/>
                    <a:pt x="652" y="64"/>
                  </a:cubicBezTo>
                  <a:cubicBezTo>
                    <a:pt x="652" y="64"/>
                    <a:pt x="653" y="64"/>
                    <a:pt x="653" y="64"/>
                  </a:cubicBezTo>
                  <a:close/>
                  <a:moveTo>
                    <a:pt x="627" y="64"/>
                  </a:moveTo>
                  <a:lnTo>
                    <a:pt x="627" y="64"/>
                  </a:lnTo>
                  <a:cubicBezTo>
                    <a:pt x="626" y="65"/>
                    <a:pt x="626" y="65"/>
                    <a:pt x="626" y="65"/>
                  </a:cubicBezTo>
                  <a:lnTo>
                    <a:pt x="626" y="65"/>
                  </a:lnTo>
                  <a:cubicBezTo>
                    <a:pt x="625" y="65"/>
                    <a:pt x="625" y="65"/>
                    <a:pt x="625" y="65"/>
                  </a:cubicBezTo>
                  <a:lnTo>
                    <a:pt x="625" y="65"/>
                  </a:lnTo>
                  <a:cubicBezTo>
                    <a:pt x="625" y="65"/>
                    <a:pt x="626" y="65"/>
                    <a:pt x="627" y="64"/>
                  </a:cubicBezTo>
                  <a:close/>
                  <a:moveTo>
                    <a:pt x="625" y="65"/>
                  </a:moveTo>
                  <a:cubicBezTo>
                    <a:pt x="625" y="65"/>
                    <a:pt x="624" y="65"/>
                    <a:pt x="624" y="65"/>
                  </a:cubicBezTo>
                  <a:lnTo>
                    <a:pt x="624" y="65"/>
                  </a:lnTo>
                  <a:cubicBezTo>
                    <a:pt x="624" y="65"/>
                    <a:pt x="624" y="65"/>
                    <a:pt x="624" y="65"/>
                  </a:cubicBezTo>
                  <a:lnTo>
                    <a:pt x="624" y="65"/>
                  </a:lnTo>
                  <a:cubicBezTo>
                    <a:pt x="624" y="65"/>
                    <a:pt x="625" y="65"/>
                    <a:pt x="625" y="65"/>
                  </a:cubicBezTo>
                  <a:close/>
                  <a:moveTo>
                    <a:pt x="643" y="63"/>
                  </a:moveTo>
                  <a:cubicBezTo>
                    <a:pt x="642" y="63"/>
                    <a:pt x="642" y="64"/>
                    <a:pt x="641" y="64"/>
                  </a:cubicBezTo>
                  <a:lnTo>
                    <a:pt x="641" y="64"/>
                  </a:lnTo>
                  <a:cubicBezTo>
                    <a:pt x="640" y="64"/>
                    <a:pt x="639" y="65"/>
                    <a:pt x="638" y="65"/>
                  </a:cubicBezTo>
                  <a:lnTo>
                    <a:pt x="638" y="65"/>
                  </a:lnTo>
                  <a:cubicBezTo>
                    <a:pt x="638" y="65"/>
                    <a:pt x="637" y="65"/>
                    <a:pt x="636" y="66"/>
                  </a:cubicBezTo>
                  <a:lnTo>
                    <a:pt x="636" y="66"/>
                  </a:lnTo>
                  <a:cubicBezTo>
                    <a:pt x="637" y="65"/>
                    <a:pt x="640" y="64"/>
                    <a:pt x="643" y="63"/>
                  </a:cubicBezTo>
                  <a:close/>
                  <a:moveTo>
                    <a:pt x="624" y="65"/>
                  </a:moveTo>
                  <a:cubicBezTo>
                    <a:pt x="624" y="65"/>
                    <a:pt x="624" y="65"/>
                    <a:pt x="624" y="65"/>
                  </a:cubicBezTo>
                  <a:lnTo>
                    <a:pt x="624" y="65"/>
                  </a:lnTo>
                  <a:cubicBezTo>
                    <a:pt x="624" y="65"/>
                    <a:pt x="625" y="65"/>
                    <a:pt x="625" y="65"/>
                  </a:cubicBezTo>
                  <a:lnTo>
                    <a:pt x="625" y="65"/>
                  </a:lnTo>
                  <a:cubicBezTo>
                    <a:pt x="624" y="65"/>
                    <a:pt x="624" y="65"/>
                    <a:pt x="624" y="65"/>
                  </a:cubicBezTo>
                  <a:lnTo>
                    <a:pt x="624" y="65"/>
                  </a:lnTo>
                  <a:cubicBezTo>
                    <a:pt x="624" y="65"/>
                    <a:pt x="624" y="65"/>
                    <a:pt x="624" y="65"/>
                  </a:cubicBezTo>
                  <a:lnTo>
                    <a:pt x="624" y="65"/>
                  </a:lnTo>
                  <a:cubicBezTo>
                    <a:pt x="623" y="65"/>
                    <a:pt x="623" y="66"/>
                    <a:pt x="622" y="66"/>
                  </a:cubicBezTo>
                  <a:lnTo>
                    <a:pt x="622" y="66"/>
                  </a:lnTo>
                  <a:cubicBezTo>
                    <a:pt x="623" y="66"/>
                    <a:pt x="623" y="65"/>
                    <a:pt x="624" y="65"/>
                  </a:cubicBezTo>
                  <a:close/>
                  <a:moveTo>
                    <a:pt x="627" y="66"/>
                  </a:moveTo>
                  <a:cubicBezTo>
                    <a:pt x="627" y="66"/>
                    <a:pt x="626" y="67"/>
                    <a:pt x="626" y="67"/>
                  </a:cubicBezTo>
                  <a:lnTo>
                    <a:pt x="626" y="67"/>
                  </a:lnTo>
                  <a:cubicBezTo>
                    <a:pt x="626" y="67"/>
                    <a:pt x="627" y="67"/>
                    <a:pt x="627" y="66"/>
                  </a:cubicBezTo>
                  <a:lnTo>
                    <a:pt x="627" y="66"/>
                  </a:lnTo>
                  <a:cubicBezTo>
                    <a:pt x="627" y="66"/>
                    <a:pt x="627" y="66"/>
                    <a:pt x="627" y="66"/>
                  </a:cubicBezTo>
                  <a:close/>
                  <a:moveTo>
                    <a:pt x="636" y="63"/>
                  </a:moveTo>
                  <a:lnTo>
                    <a:pt x="635" y="63"/>
                  </a:lnTo>
                  <a:lnTo>
                    <a:pt x="635" y="63"/>
                  </a:lnTo>
                  <a:cubicBezTo>
                    <a:pt x="631" y="65"/>
                    <a:pt x="626" y="66"/>
                    <a:pt x="622" y="68"/>
                  </a:cubicBezTo>
                  <a:lnTo>
                    <a:pt x="622" y="68"/>
                  </a:lnTo>
                  <a:cubicBezTo>
                    <a:pt x="625" y="66"/>
                    <a:pt x="628" y="65"/>
                    <a:pt x="632" y="64"/>
                  </a:cubicBezTo>
                  <a:lnTo>
                    <a:pt x="632" y="64"/>
                  </a:lnTo>
                  <a:lnTo>
                    <a:pt x="623" y="67"/>
                  </a:lnTo>
                  <a:lnTo>
                    <a:pt x="623" y="67"/>
                  </a:lnTo>
                  <a:cubicBezTo>
                    <a:pt x="626" y="66"/>
                    <a:pt x="630" y="64"/>
                    <a:pt x="633" y="63"/>
                  </a:cubicBezTo>
                  <a:lnTo>
                    <a:pt x="633" y="63"/>
                  </a:lnTo>
                  <a:cubicBezTo>
                    <a:pt x="634" y="63"/>
                    <a:pt x="634" y="63"/>
                    <a:pt x="634" y="63"/>
                  </a:cubicBezTo>
                  <a:lnTo>
                    <a:pt x="634" y="63"/>
                  </a:lnTo>
                  <a:cubicBezTo>
                    <a:pt x="633" y="63"/>
                    <a:pt x="633" y="64"/>
                    <a:pt x="632" y="64"/>
                  </a:cubicBezTo>
                  <a:lnTo>
                    <a:pt x="632" y="64"/>
                  </a:lnTo>
                  <a:lnTo>
                    <a:pt x="635" y="63"/>
                  </a:lnTo>
                  <a:lnTo>
                    <a:pt x="635" y="63"/>
                  </a:lnTo>
                  <a:cubicBezTo>
                    <a:pt x="635" y="63"/>
                    <a:pt x="635" y="63"/>
                    <a:pt x="636" y="63"/>
                  </a:cubicBezTo>
                  <a:close/>
                  <a:moveTo>
                    <a:pt x="634" y="64"/>
                  </a:moveTo>
                  <a:lnTo>
                    <a:pt x="634" y="65"/>
                  </a:lnTo>
                  <a:lnTo>
                    <a:pt x="634" y="65"/>
                  </a:lnTo>
                  <a:cubicBezTo>
                    <a:pt x="633" y="65"/>
                    <a:pt x="633" y="65"/>
                    <a:pt x="633" y="65"/>
                  </a:cubicBezTo>
                  <a:lnTo>
                    <a:pt x="633" y="65"/>
                  </a:lnTo>
                  <a:cubicBezTo>
                    <a:pt x="633" y="65"/>
                    <a:pt x="633" y="65"/>
                    <a:pt x="634" y="65"/>
                  </a:cubicBezTo>
                  <a:lnTo>
                    <a:pt x="634" y="65"/>
                  </a:lnTo>
                  <a:lnTo>
                    <a:pt x="633" y="65"/>
                  </a:lnTo>
                  <a:lnTo>
                    <a:pt x="633" y="65"/>
                  </a:lnTo>
                  <a:cubicBezTo>
                    <a:pt x="633" y="66"/>
                    <a:pt x="632" y="66"/>
                    <a:pt x="632" y="66"/>
                  </a:cubicBezTo>
                  <a:lnTo>
                    <a:pt x="632" y="66"/>
                  </a:lnTo>
                  <a:cubicBezTo>
                    <a:pt x="630" y="66"/>
                    <a:pt x="627" y="67"/>
                    <a:pt x="625" y="68"/>
                  </a:cubicBezTo>
                  <a:lnTo>
                    <a:pt x="625" y="68"/>
                  </a:lnTo>
                  <a:cubicBezTo>
                    <a:pt x="628" y="67"/>
                    <a:pt x="630" y="66"/>
                    <a:pt x="633" y="65"/>
                  </a:cubicBezTo>
                  <a:lnTo>
                    <a:pt x="633" y="65"/>
                  </a:lnTo>
                  <a:cubicBezTo>
                    <a:pt x="631" y="65"/>
                    <a:pt x="629" y="66"/>
                    <a:pt x="627" y="66"/>
                  </a:cubicBezTo>
                  <a:lnTo>
                    <a:pt x="627" y="66"/>
                  </a:lnTo>
                  <a:cubicBezTo>
                    <a:pt x="629" y="66"/>
                    <a:pt x="632" y="65"/>
                    <a:pt x="634" y="64"/>
                  </a:cubicBezTo>
                  <a:lnTo>
                    <a:pt x="634" y="64"/>
                  </a:lnTo>
                  <a:cubicBezTo>
                    <a:pt x="634" y="64"/>
                    <a:pt x="634" y="64"/>
                    <a:pt x="634" y="64"/>
                  </a:cubicBezTo>
                  <a:close/>
                  <a:moveTo>
                    <a:pt x="623" y="67"/>
                  </a:moveTo>
                  <a:lnTo>
                    <a:pt x="623" y="67"/>
                  </a:lnTo>
                  <a:cubicBezTo>
                    <a:pt x="622" y="67"/>
                    <a:pt x="621" y="67"/>
                    <a:pt x="620" y="68"/>
                  </a:cubicBezTo>
                  <a:lnTo>
                    <a:pt x="620" y="68"/>
                  </a:lnTo>
                  <a:cubicBezTo>
                    <a:pt x="620" y="68"/>
                    <a:pt x="620" y="68"/>
                    <a:pt x="621" y="68"/>
                  </a:cubicBezTo>
                  <a:lnTo>
                    <a:pt x="621" y="68"/>
                  </a:lnTo>
                  <a:lnTo>
                    <a:pt x="623" y="67"/>
                  </a:lnTo>
                  <a:close/>
                  <a:moveTo>
                    <a:pt x="626" y="67"/>
                  </a:moveTo>
                  <a:cubicBezTo>
                    <a:pt x="625" y="67"/>
                    <a:pt x="624" y="67"/>
                    <a:pt x="623" y="68"/>
                  </a:cubicBezTo>
                  <a:lnTo>
                    <a:pt x="623" y="68"/>
                  </a:lnTo>
                  <a:cubicBezTo>
                    <a:pt x="624" y="67"/>
                    <a:pt x="625" y="67"/>
                    <a:pt x="626" y="67"/>
                  </a:cubicBezTo>
                  <a:close/>
                  <a:moveTo>
                    <a:pt x="622" y="68"/>
                  </a:moveTo>
                  <a:lnTo>
                    <a:pt x="622" y="68"/>
                  </a:lnTo>
                  <a:cubicBezTo>
                    <a:pt x="621" y="68"/>
                    <a:pt x="621" y="68"/>
                    <a:pt x="621" y="68"/>
                  </a:cubicBezTo>
                  <a:lnTo>
                    <a:pt x="621" y="68"/>
                  </a:lnTo>
                  <a:cubicBezTo>
                    <a:pt x="621" y="68"/>
                    <a:pt x="621" y="68"/>
                    <a:pt x="622" y="68"/>
                  </a:cubicBezTo>
                  <a:lnTo>
                    <a:pt x="622" y="68"/>
                  </a:lnTo>
                  <a:lnTo>
                    <a:pt x="620" y="68"/>
                  </a:lnTo>
                  <a:lnTo>
                    <a:pt x="620" y="68"/>
                  </a:lnTo>
                  <a:cubicBezTo>
                    <a:pt x="621" y="68"/>
                    <a:pt x="621" y="68"/>
                    <a:pt x="621" y="68"/>
                  </a:cubicBezTo>
                  <a:lnTo>
                    <a:pt x="621" y="68"/>
                  </a:lnTo>
                  <a:cubicBezTo>
                    <a:pt x="621" y="68"/>
                    <a:pt x="621" y="68"/>
                    <a:pt x="621" y="68"/>
                  </a:cubicBezTo>
                  <a:lnTo>
                    <a:pt x="621" y="68"/>
                  </a:lnTo>
                  <a:cubicBezTo>
                    <a:pt x="621" y="68"/>
                    <a:pt x="621" y="68"/>
                    <a:pt x="622" y="68"/>
                  </a:cubicBezTo>
                  <a:close/>
                  <a:moveTo>
                    <a:pt x="620" y="68"/>
                  </a:moveTo>
                  <a:lnTo>
                    <a:pt x="620" y="68"/>
                  </a:lnTo>
                  <a:cubicBezTo>
                    <a:pt x="620" y="68"/>
                    <a:pt x="620" y="68"/>
                    <a:pt x="620" y="68"/>
                  </a:cubicBezTo>
                  <a:lnTo>
                    <a:pt x="620" y="68"/>
                  </a:lnTo>
                  <a:cubicBezTo>
                    <a:pt x="619" y="68"/>
                    <a:pt x="619" y="68"/>
                    <a:pt x="618" y="69"/>
                  </a:cubicBezTo>
                  <a:lnTo>
                    <a:pt x="618" y="69"/>
                  </a:lnTo>
                  <a:cubicBezTo>
                    <a:pt x="619" y="68"/>
                    <a:pt x="620" y="68"/>
                    <a:pt x="620" y="68"/>
                  </a:cubicBezTo>
                  <a:close/>
                  <a:moveTo>
                    <a:pt x="633" y="67"/>
                  </a:moveTo>
                  <a:cubicBezTo>
                    <a:pt x="633" y="67"/>
                    <a:pt x="632" y="68"/>
                    <a:pt x="629" y="69"/>
                  </a:cubicBezTo>
                  <a:lnTo>
                    <a:pt x="629" y="69"/>
                  </a:lnTo>
                  <a:lnTo>
                    <a:pt x="630" y="68"/>
                  </a:lnTo>
                  <a:lnTo>
                    <a:pt x="630" y="68"/>
                  </a:lnTo>
                  <a:cubicBezTo>
                    <a:pt x="631" y="68"/>
                    <a:pt x="632" y="67"/>
                    <a:pt x="633" y="67"/>
                  </a:cubicBezTo>
                  <a:close/>
                  <a:moveTo>
                    <a:pt x="618" y="69"/>
                  </a:moveTo>
                  <a:cubicBezTo>
                    <a:pt x="618" y="69"/>
                    <a:pt x="618" y="69"/>
                    <a:pt x="617" y="69"/>
                  </a:cubicBezTo>
                  <a:lnTo>
                    <a:pt x="617" y="69"/>
                  </a:lnTo>
                  <a:cubicBezTo>
                    <a:pt x="617" y="69"/>
                    <a:pt x="617" y="69"/>
                    <a:pt x="617" y="69"/>
                  </a:cubicBezTo>
                  <a:lnTo>
                    <a:pt x="617" y="69"/>
                  </a:lnTo>
                  <a:cubicBezTo>
                    <a:pt x="617" y="69"/>
                    <a:pt x="617" y="69"/>
                    <a:pt x="618" y="69"/>
                  </a:cubicBezTo>
                  <a:close/>
                  <a:moveTo>
                    <a:pt x="630" y="69"/>
                  </a:moveTo>
                  <a:lnTo>
                    <a:pt x="630" y="69"/>
                  </a:lnTo>
                  <a:cubicBezTo>
                    <a:pt x="630" y="69"/>
                    <a:pt x="630" y="69"/>
                    <a:pt x="630" y="70"/>
                  </a:cubicBezTo>
                  <a:lnTo>
                    <a:pt x="630" y="70"/>
                  </a:lnTo>
                  <a:cubicBezTo>
                    <a:pt x="630" y="70"/>
                    <a:pt x="630" y="70"/>
                    <a:pt x="630" y="70"/>
                  </a:cubicBezTo>
                  <a:lnTo>
                    <a:pt x="630" y="70"/>
                  </a:lnTo>
                  <a:cubicBezTo>
                    <a:pt x="630" y="70"/>
                    <a:pt x="630" y="69"/>
                    <a:pt x="630" y="69"/>
                  </a:cubicBezTo>
                  <a:close/>
                  <a:moveTo>
                    <a:pt x="634" y="69"/>
                  </a:moveTo>
                  <a:lnTo>
                    <a:pt x="634" y="69"/>
                  </a:lnTo>
                  <a:cubicBezTo>
                    <a:pt x="633" y="70"/>
                    <a:pt x="633" y="70"/>
                    <a:pt x="632" y="70"/>
                  </a:cubicBezTo>
                  <a:lnTo>
                    <a:pt x="632" y="70"/>
                  </a:lnTo>
                  <a:cubicBezTo>
                    <a:pt x="633" y="70"/>
                    <a:pt x="633" y="70"/>
                    <a:pt x="633" y="70"/>
                  </a:cubicBezTo>
                  <a:lnTo>
                    <a:pt x="633" y="70"/>
                  </a:lnTo>
                  <a:cubicBezTo>
                    <a:pt x="634" y="70"/>
                    <a:pt x="634" y="69"/>
                    <a:pt x="634" y="69"/>
                  </a:cubicBezTo>
                  <a:close/>
                  <a:moveTo>
                    <a:pt x="618" y="69"/>
                  </a:moveTo>
                  <a:cubicBezTo>
                    <a:pt x="617" y="69"/>
                    <a:pt x="617" y="69"/>
                    <a:pt x="616" y="70"/>
                  </a:cubicBezTo>
                  <a:lnTo>
                    <a:pt x="616" y="70"/>
                  </a:lnTo>
                  <a:cubicBezTo>
                    <a:pt x="616" y="70"/>
                    <a:pt x="617" y="69"/>
                    <a:pt x="617" y="69"/>
                  </a:cubicBezTo>
                  <a:lnTo>
                    <a:pt x="617" y="69"/>
                  </a:lnTo>
                  <a:cubicBezTo>
                    <a:pt x="617" y="70"/>
                    <a:pt x="616" y="70"/>
                    <a:pt x="616" y="70"/>
                  </a:cubicBezTo>
                  <a:lnTo>
                    <a:pt x="616" y="70"/>
                  </a:lnTo>
                  <a:cubicBezTo>
                    <a:pt x="616" y="70"/>
                    <a:pt x="616" y="70"/>
                    <a:pt x="616" y="70"/>
                  </a:cubicBezTo>
                  <a:lnTo>
                    <a:pt x="616" y="70"/>
                  </a:lnTo>
                  <a:cubicBezTo>
                    <a:pt x="616" y="70"/>
                    <a:pt x="615" y="70"/>
                    <a:pt x="615" y="70"/>
                  </a:cubicBezTo>
                  <a:lnTo>
                    <a:pt x="615" y="70"/>
                  </a:lnTo>
                  <a:cubicBezTo>
                    <a:pt x="616" y="70"/>
                    <a:pt x="617" y="69"/>
                    <a:pt x="618" y="69"/>
                  </a:cubicBezTo>
                  <a:close/>
                  <a:moveTo>
                    <a:pt x="624" y="67"/>
                  </a:moveTo>
                  <a:cubicBezTo>
                    <a:pt x="622" y="68"/>
                    <a:pt x="621" y="68"/>
                    <a:pt x="620" y="68"/>
                  </a:cubicBezTo>
                  <a:lnTo>
                    <a:pt x="620" y="68"/>
                  </a:lnTo>
                  <a:cubicBezTo>
                    <a:pt x="621" y="68"/>
                    <a:pt x="623" y="68"/>
                    <a:pt x="624" y="67"/>
                  </a:cubicBezTo>
                  <a:lnTo>
                    <a:pt x="624" y="67"/>
                  </a:lnTo>
                  <a:cubicBezTo>
                    <a:pt x="623" y="68"/>
                    <a:pt x="621" y="68"/>
                    <a:pt x="620" y="69"/>
                  </a:cubicBezTo>
                  <a:lnTo>
                    <a:pt x="620" y="69"/>
                  </a:lnTo>
                  <a:cubicBezTo>
                    <a:pt x="621" y="68"/>
                    <a:pt x="622" y="68"/>
                    <a:pt x="623" y="68"/>
                  </a:cubicBezTo>
                  <a:lnTo>
                    <a:pt x="623" y="68"/>
                  </a:lnTo>
                  <a:cubicBezTo>
                    <a:pt x="620" y="68"/>
                    <a:pt x="618" y="69"/>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5" y="70"/>
                    <a:pt x="615" y="70"/>
                    <a:pt x="615" y="70"/>
                  </a:cubicBezTo>
                  <a:lnTo>
                    <a:pt x="615" y="70"/>
                  </a:lnTo>
                  <a:cubicBezTo>
                    <a:pt x="616" y="70"/>
                    <a:pt x="616" y="70"/>
                    <a:pt x="617" y="70"/>
                  </a:cubicBezTo>
                  <a:lnTo>
                    <a:pt x="617" y="70"/>
                  </a:lnTo>
                  <a:cubicBezTo>
                    <a:pt x="617" y="70"/>
                    <a:pt x="616" y="70"/>
                    <a:pt x="616" y="70"/>
                  </a:cubicBezTo>
                  <a:lnTo>
                    <a:pt x="616" y="70"/>
                  </a:lnTo>
                  <a:cubicBezTo>
                    <a:pt x="617" y="69"/>
                    <a:pt x="619" y="69"/>
                    <a:pt x="620" y="69"/>
                  </a:cubicBezTo>
                  <a:lnTo>
                    <a:pt x="620" y="69"/>
                  </a:lnTo>
                  <a:cubicBezTo>
                    <a:pt x="620" y="69"/>
                    <a:pt x="619" y="69"/>
                    <a:pt x="618" y="69"/>
                  </a:cubicBezTo>
                  <a:lnTo>
                    <a:pt x="618" y="69"/>
                  </a:lnTo>
                  <a:cubicBezTo>
                    <a:pt x="619" y="69"/>
                    <a:pt x="619" y="69"/>
                    <a:pt x="620" y="68"/>
                  </a:cubicBezTo>
                  <a:lnTo>
                    <a:pt x="620" y="68"/>
                  </a:lnTo>
                  <a:cubicBezTo>
                    <a:pt x="619" y="69"/>
                    <a:pt x="618" y="69"/>
                    <a:pt x="618" y="69"/>
                  </a:cubicBezTo>
                  <a:lnTo>
                    <a:pt x="618" y="69"/>
                  </a:lnTo>
                  <a:cubicBezTo>
                    <a:pt x="618" y="69"/>
                    <a:pt x="618" y="69"/>
                    <a:pt x="618" y="69"/>
                  </a:cubicBezTo>
                  <a:lnTo>
                    <a:pt x="618" y="69"/>
                  </a:lnTo>
                  <a:cubicBezTo>
                    <a:pt x="620" y="68"/>
                    <a:pt x="621" y="68"/>
                    <a:pt x="623" y="67"/>
                  </a:cubicBezTo>
                  <a:lnTo>
                    <a:pt x="623" y="67"/>
                  </a:lnTo>
                  <a:cubicBezTo>
                    <a:pt x="623" y="67"/>
                    <a:pt x="623" y="67"/>
                    <a:pt x="624" y="67"/>
                  </a:cubicBezTo>
                  <a:close/>
                  <a:moveTo>
                    <a:pt x="613" y="68"/>
                  </a:moveTo>
                  <a:cubicBezTo>
                    <a:pt x="612" y="68"/>
                    <a:pt x="611" y="68"/>
                    <a:pt x="611" y="69"/>
                  </a:cubicBezTo>
                  <a:lnTo>
                    <a:pt x="611" y="69"/>
                  </a:lnTo>
                  <a:cubicBezTo>
                    <a:pt x="609" y="69"/>
                    <a:pt x="607" y="70"/>
                    <a:pt x="605" y="70"/>
                  </a:cubicBezTo>
                  <a:lnTo>
                    <a:pt x="605" y="70"/>
                  </a:lnTo>
                  <a:cubicBezTo>
                    <a:pt x="608" y="69"/>
                    <a:pt x="610" y="68"/>
                    <a:pt x="613" y="68"/>
                  </a:cubicBezTo>
                  <a:close/>
                  <a:moveTo>
                    <a:pt x="627" y="67"/>
                  </a:moveTo>
                  <a:lnTo>
                    <a:pt x="627" y="67"/>
                  </a:lnTo>
                  <a:cubicBezTo>
                    <a:pt x="626" y="68"/>
                    <a:pt x="624" y="68"/>
                    <a:pt x="622" y="69"/>
                  </a:cubicBezTo>
                  <a:lnTo>
                    <a:pt x="622" y="69"/>
                  </a:lnTo>
                  <a:cubicBezTo>
                    <a:pt x="624" y="69"/>
                    <a:pt x="625" y="68"/>
                    <a:pt x="627" y="68"/>
                  </a:cubicBezTo>
                  <a:lnTo>
                    <a:pt x="627" y="68"/>
                  </a:lnTo>
                  <a:cubicBezTo>
                    <a:pt x="624" y="69"/>
                    <a:pt x="622" y="69"/>
                    <a:pt x="619" y="70"/>
                  </a:cubicBezTo>
                  <a:lnTo>
                    <a:pt x="619" y="70"/>
                  </a:lnTo>
                  <a:cubicBezTo>
                    <a:pt x="620" y="70"/>
                    <a:pt x="621" y="69"/>
                    <a:pt x="622" y="69"/>
                  </a:cubicBezTo>
                  <a:lnTo>
                    <a:pt x="622" y="69"/>
                  </a:lnTo>
                  <a:cubicBezTo>
                    <a:pt x="618" y="70"/>
                    <a:pt x="615" y="71"/>
                    <a:pt x="612" y="71"/>
                  </a:cubicBezTo>
                  <a:lnTo>
                    <a:pt x="612" y="71"/>
                  </a:lnTo>
                  <a:cubicBezTo>
                    <a:pt x="612" y="71"/>
                    <a:pt x="612" y="71"/>
                    <a:pt x="612" y="71"/>
                  </a:cubicBezTo>
                  <a:lnTo>
                    <a:pt x="612" y="71"/>
                  </a:lnTo>
                  <a:cubicBezTo>
                    <a:pt x="612" y="71"/>
                    <a:pt x="612" y="71"/>
                    <a:pt x="612" y="71"/>
                  </a:cubicBezTo>
                  <a:lnTo>
                    <a:pt x="612" y="71"/>
                  </a:lnTo>
                  <a:cubicBezTo>
                    <a:pt x="615" y="71"/>
                    <a:pt x="619" y="70"/>
                    <a:pt x="622" y="69"/>
                  </a:cubicBezTo>
                  <a:lnTo>
                    <a:pt x="622" y="69"/>
                  </a:lnTo>
                  <a:cubicBezTo>
                    <a:pt x="621" y="69"/>
                    <a:pt x="620" y="69"/>
                    <a:pt x="619" y="69"/>
                  </a:cubicBezTo>
                  <a:lnTo>
                    <a:pt x="619" y="69"/>
                  </a:lnTo>
                  <a:cubicBezTo>
                    <a:pt x="621" y="69"/>
                    <a:pt x="623" y="68"/>
                    <a:pt x="625" y="68"/>
                  </a:cubicBezTo>
                  <a:lnTo>
                    <a:pt x="625" y="68"/>
                  </a:lnTo>
                  <a:cubicBezTo>
                    <a:pt x="624" y="68"/>
                    <a:pt x="623" y="68"/>
                    <a:pt x="622" y="69"/>
                  </a:cubicBezTo>
                  <a:lnTo>
                    <a:pt x="622" y="69"/>
                  </a:lnTo>
                  <a:cubicBezTo>
                    <a:pt x="624" y="68"/>
                    <a:pt x="626" y="68"/>
                    <a:pt x="627" y="67"/>
                  </a:cubicBezTo>
                  <a:close/>
                  <a:moveTo>
                    <a:pt x="623" y="71"/>
                  </a:moveTo>
                  <a:cubicBezTo>
                    <a:pt x="622" y="71"/>
                    <a:pt x="621" y="71"/>
                    <a:pt x="620" y="71"/>
                  </a:cubicBezTo>
                  <a:lnTo>
                    <a:pt x="620" y="71"/>
                  </a:lnTo>
                  <a:cubicBezTo>
                    <a:pt x="620" y="71"/>
                    <a:pt x="620" y="71"/>
                    <a:pt x="620" y="71"/>
                  </a:cubicBezTo>
                  <a:lnTo>
                    <a:pt x="620" y="71"/>
                  </a:lnTo>
                  <a:cubicBezTo>
                    <a:pt x="621" y="71"/>
                    <a:pt x="622" y="71"/>
                    <a:pt x="623" y="71"/>
                  </a:cubicBezTo>
                  <a:close/>
                  <a:moveTo>
                    <a:pt x="620" y="68"/>
                  </a:moveTo>
                  <a:lnTo>
                    <a:pt x="620" y="68"/>
                  </a:lnTo>
                  <a:cubicBezTo>
                    <a:pt x="620" y="68"/>
                    <a:pt x="619" y="69"/>
                    <a:pt x="619" y="69"/>
                  </a:cubicBezTo>
                  <a:lnTo>
                    <a:pt x="619" y="69"/>
                  </a:lnTo>
                  <a:cubicBezTo>
                    <a:pt x="619" y="69"/>
                    <a:pt x="619" y="69"/>
                    <a:pt x="619" y="68"/>
                  </a:cubicBezTo>
                  <a:lnTo>
                    <a:pt x="619" y="68"/>
                  </a:lnTo>
                  <a:cubicBezTo>
                    <a:pt x="617" y="69"/>
                    <a:pt x="616" y="70"/>
                    <a:pt x="614" y="70"/>
                  </a:cubicBezTo>
                  <a:lnTo>
                    <a:pt x="614" y="70"/>
                  </a:lnTo>
                  <a:cubicBezTo>
                    <a:pt x="614" y="70"/>
                    <a:pt x="615" y="70"/>
                    <a:pt x="615" y="70"/>
                  </a:cubicBezTo>
                  <a:lnTo>
                    <a:pt x="615" y="70"/>
                  </a:lnTo>
                  <a:cubicBezTo>
                    <a:pt x="614" y="70"/>
                    <a:pt x="614" y="70"/>
                    <a:pt x="613" y="71"/>
                  </a:cubicBezTo>
                  <a:lnTo>
                    <a:pt x="613" y="71"/>
                  </a:lnTo>
                  <a:cubicBezTo>
                    <a:pt x="613" y="71"/>
                    <a:pt x="613" y="71"/>
                    <a:pt x="613" y="71"/>
                  </a:cubicBezTo>
                  <a:lnTo>
                    <a:pt x="613" y="71"/>
                  </a:lnTo>
                  <a:cubicBezTo>
                    <a:pt x="613" y="71"/>
                    <a:pt x="613" y="70"/>
                    <a:pt x="614" y="70"/>
                  </a:cubicBezTo>
                  <a:lnTo>
                    <a:pt x="614" y="70"/>
                  </a:lnTo>
                  <a:cubicBezTo>
                    <a:pt x="613" y="70"/>
                    <a:pt x="613" y="70"/>
                    <a:pt x="612" y="71"/>
                  </a:cubicBezTo>
                  <a:lnTo>
                    <a:pt x="612" y="71"/>
                  </a:lnTo>
                  <a:cubicBezTo>
                    <a:pt x="613" y="70"/>
                    <a:pt x="614" y="70"/>
                    <a:pt x="615" y="70"/>
                  </a:cubicBezTo>
                  <a:lnTo>
                    <a:pt x="615" y="70"/>
                  </a:lnTo>
                  <a:lnTo>
                    <a:pt x="609" y="71"/>
                  </a:lnTo>
                  <a:lnTo>
                    <a:pt x="609" y="71"/>
                  </a:lnTo>
                  <a:lnTo>
                    <a:pt x="616" y="69"/>
                  </a:lnTo>
                  <a:lnTo>
                    <a:pt x="616" y="69"/>
                  </a:lnTo>
                  <a:cubicBezTo>
                    <a:pt x="617" y="69"/>
                    <a:pt x="617" y="69"/>
                    <a:pt x="618" y="69"/>
                  </a:cubicBezTo>
                  <a:lnTo>
                    <a:pt x="618" y="69"/>
                  </a:lnTo>
                  <a:cubicBezTo>
                    <a:pt x="617" y="69"/>
                    <a:pt x="616" y="69"/>
                    <a:pt x="615" y="70"/>
                  </a:cubicBezTo>
                  <a:lnTo>
                    <a:pt x="615" y="70"/>
                  </a:lnTo>
                  <a:lnTo>
                    <a:pt x="619" y="68"/>
                  </a:lnTo>
                  <a:lnTo>
                    <a:pt x="619" y="68"/>
                  </a:lnTo>
                  <a:cubicBezTo>
                    <a:pt x="619" y="68"/>
                    <a:pt x="619" y="68"/>
                    <a:pt x="619" y="68"/>
                  </a:cubicBezTo>
                  <a:lnTo>
                    <a:pt x="619" y="68"/>
                  </a:lnTo>
                  <a:cubicBezTo>
                    <a:pt x="619" y="68"/>
                    <a:pt x="619" y="68"/>
                    <a:pt x="619" y="68"/>
                  </a:cubicBezTo>
                  <a:lnTo>
                    <a:pt x="619" y="68"/>
                  </a:lnTo>
                  <a:lnTo>
                    <a:pt x="620" y="68"/>
                  </a:lnTo>
                  <a:close/>
                  <a:moveTo>
                    <a:pt x="612" y="71"/>
                  </a:moveTo>
                  <a:lnTo>
                    <a:pt x="612" y="71"/>
                  </a:lnTo>
                  <a:cubicBezTo>
                    <a:pt x="612" y="71"/>
                    <a:pt x="612" y="71"/>
                    <a:pt x="612" y="71"/>
                  </a:cubicBezTo>
                  <a:lnTo>
                    <a:pt x="612" y="71"/>
                  </a:lnTo>
                  <a:cubicBezTo>
                    <a:pt x="611" y="71"/>
                    <a:pt x="610" y="71"/>
                    <a:pt x="609" y="71"/>
                  </a:cubicBezTo>
                  <a:lnTo>
                    <a:pt x="609" y="71"/>
                  </a:lnTo>
                  <a:cubicBezTo>
                    <a:pt x="610" y="71"/>
                    <a:pt x="611" y="71"/>
                    <a:pt x="612" y="71"/>
                  </a:cubicBezTo>
                  <a:close/>
                  <a:moveTo>
                    <a:pt x="636" y="66"/>
                  </a:moveTo>
                  <a:cubicBezTo>
                    <a:pt x="633" y="66"/>
                    <a:pt x="632" y="67"/>
                    <a:pt x="632" y="67"/>
                  </a:cubicBezTo>
                  <a:lnTo>
                    <a:pt x="632" y="67"/>
                  </a:lnTo>
                  <a:cubicBezTo>
                    <a:pt x="632" y="67"/>
                    <a:pt x="632" y="67"/>
                    <a:pt x="631" y="67"/>
                  </a:cubicBezTo>
                  <a:lnTo>
                    <a:pt x="631" y="67"/>
                  </a:lnTo>
                  <a:lnTo>
                    <a:pt x="631" y="67"/>
                  </a:lnTo>
                  <a:lnTo>
                    <a:pt x="631" y="67"/>
                  </a:lnTo>
                  <a:lnTo>
                    <a:pt x="618" y="71"/>
                  </a:lnTo>
                  <a:lnTo>
                    <a:pt x="618" y="71"/>
                  </a:lnTo>
                  <a:lnTo>
                    <a:pt x="631" y="67"/>
                  </a:lnTo>
                  <a:lnTo>
                    <a:pt x="631" y="67"/>
                  </a:lnTo>
                  <a:lnTo>
                    <a:pt x="635" y="66"/>
                  </a:lnTo>
                  <a:lnTo>
                    <a:pt x="635" y="66"/>
                  </a:lnTo>
                  <a:cubicBezTo>
                    <a:pt x="635" y="66"/>
                    <a:pt x="635" y="66"/>
                    <a:pt x="636" y="66"/>
                  </a:cubicBezTo>
                  <a:close/>
                  <a:moveTo>
                    <a:pt x="610" y="71"/>
                  </a:moveTo>
                  <a:cubicBezTo>
                    <a:pt x="610" y="71"/>
                    <a:pt x="610" y="71"/>
                    <a:pt x="610" y="71"/>
                  </a:cubicBezTo>
                  <a:lnTo>
                    <a:pt x="610" y="71"/>
                  </a:lnTo>
                  <a:cubicBezTo>
                    <a:pt x="610" y="71"/>
                    <a:pt x="610" y="71"/>
                    <a:pt x="610" y="71"/>
                  </a:cubicBezTo>
                  <a:close/>
                  <a:moveTo>
                    <a:pt x="610" y="71"/>
                  </a:moveTo>
                  <a:lnTo>
                    <a:pt x="610" y="71"/>
                  </a:lnTo>
                  <a:cubicBezTo>
                    <a:pt x="610" y="72"/>
                    <a:pt x="609" y="72"/>
                    <a:pt x="609" y="72"/>
                  </a:cubicBezTo>
                  <a:lnTo>
                    <a:pt x="609" y="72"/>
                  </a:lnTo>
                  <a:cubicBezTo>
                    <a:pt x="609" y="71"/>
                    <a:pt x="609" y="71"/>
                    <a:pt x="609" y="71"/>
                  </a:cubicBezTo>
                  <a:lnTo>
                    <a:pt x="609" y="71"/>
                  </a:lnTo>
                  <a:cubicBezTo>
                    <a:pt x="609" y="71"/>
                    <a:pt x="609" y="71"/>
                    <a:pt x="609" y="71"/>
                  </a:cubicBezTo>
                  <a:close/>
                  <a:moveTo>
                    <a:pt x="619" y="70"/>
                  </a:moveTo>
                  <a:cubicBezTo>
                    <a:pt x="618" y="70"/>
                    <a:pt x="616" y="71"/>
                    <a:pt x="615" y="71"/>
                  </a:cubicBezTo>
                  <a:lnTo>
                    <a:pt x="612" y="71"/>
                  </a:lnTo>
                  <a:cubicBezTo>
                    <a:pt x="611" y="72"/>
                    <a:pt x="610" y="72"/>
                    <a:pt x="609" y="72"/>
                  </a:cubicBezTo>
                  <a:lnTo>
                    <a:pt x="609" y="72"/>
                  </a:lnTo>
                  <a:cubicBezTo>
                    <a:pt x="610" y="72"/>
                    <a:pt x="611" y="72"/>
                    <a:pt x="611" y="71"/>
                  </a:cubicBezTo>
                  <a:lnTo>
                    <a:pt x="612" y="71"/>
                  </a:lnTo>
                  <a:cubicBezTo>
                    <a:pt x="612" y="71"/>
                    <a:pt x="612" y="71"/>
                    <a:pt x="612" y="71"/>
                  </a:cubicBezTo>
                  <a:lnTo>
                    <a:pt x="612" y="71"/>
                  </a:lnTo>
                  <a:cubicBezTo>
                    <a:pt x="614" y="71"/>
                    <a:pt x="617" y="71"/>
                    <a:pt x="619" y="70"/>
                  </a:cubicBezTo>
                  <a:close/>
                  <a:moveTo>
                    <a:pt x="609" y="72"/>
                  </a:moveTo>
                  <a:cubicBezTo>
                    <a:pt x="609" y="72"/>
                    <a:pt x="609" y="72"/>
                    <a:pt x="608" y="73"/>
                  </a:cubicBezTo>
                  <a:lnTo>
                    <a:pt x="608" y="73"/>
                  </a:lnTo>
                  <a:cubicBezTo>
                    <a:pt x="608" y="73"/>
                    <a:pt x="608" y="73"/>
                    <a:pt x="608" y="73"/>
                  </a:cubicBezTo>
                  <a:lnTo>
                    <a:pt x="608" y="73"/>
                  </a:lnTo>
                  <a:cubicBezTo>
                    <a:pt x="609" y="72"/>
                    <a:pt x="609" y="72"/>
                    <a:pt x="609" y="72"/>
                  </a:cubicBezTo>
                  <a:close/>
                  <a:moveTo>
                    <a:pt x="609" y="71"/>
                  </a:moveTo>
                  <a:cubicBezTo>
                    <a:pt x="608" y="72"/>
                    <a:pt x="607" y="72"/>
                    <a:pt x="606" y="73"/>
                  </a:cubicBezTo>
                  <a:lnTo>
                    <a:pt x="606" y="73"/>
                  </a:lnTo>
                  <a:cubicBezTo>
                    <a:pt x="606" y="73"/>
                    <a:pt x="606" y="73"/>
                    <a:pt x="606" y="73"/>
                  </a:cubicBezTo>
                  <a:lnTo>
                    <a:pt x="606" y="73"/>
                  </a:lnTo>
                  <a:lnTo>
                    <a:pt x="609" y="71"/>
                  </a:lnTo>
                  <a:close/>
                  <a:moveTo>
                    <a:pt x="625" y="71"/>
                  </a:moveTo>
                  <a:cubicBezTo>
                    <a:pt x="623" y="72"/>
                    <a:pt x="621" y="73"/>
                    <a:pt x="619" y="74"/>
                  </a:cubicBezTo>
                  <a:lnTo>
                    <a:pt x="619" y="74"/>
                  </a:lnTo>
                  <a:cubicBezTo>
                    <a:pt x="617" y="74"/>
                    <a:pt x="616" y="75"/>
                    <a:pt x="614" y="75"/>
                  </a:cubicBezTo>
                  <a:lnTo>
                    <a:pt x="614" y="75"/>
                  </a:lnTo>
                  <a:cubicBezTo>
                    <a:pt x="618" y="74"/>
                    <a:pt x="622" y="72"/>
                    <a:pt x="625" y="71"/>
                  </a:cubicBezTo>
                  <a:close/>
                  <a:moveTo>
                    <a:pt x="606" y="73"/>
                  </a:moveTo>
                  <a:lnTo>
                    <a:pt x="606" y="73"/>
                  </a:lnTo>
                  <a:cubicBezTo>
                    <a:pt x="604" y="73"/>
                    <a:pt x="602" y="74"/>
                    <a:pt x="601" y="74"/>
                  </a:cubicBezTo>
                  <a:lnTo>
                    <a:pt x="601" y="74"/>
                  </a:lnTo>
                  <a:cubicBezTo>
                    <a:pt x="601" y="74"/>
                    <a:pt x="602" y="74"/>
                    <a:pt x="602" y="74"/>
                  </a:cubicBezTo>
                  <a:lnTo>
                    <a:pt x="602" y="74"/>
                  </a:lnTo>
                  <a:cubicBezTo>
                    <a:pt x="601" y="74"/>
                    <a:pt x="600" y="75"/>
                    <a:pt x="599" y="75"/>
                  </a:cubicBezTo>
                  <a:lnTo>
                    <a:pt x="599" y="75"/>
                  </a:lnTo>
                  <a:cubicBezTo>
                    <a:pt x="600" y="75"/>
                    <a:pt x="600" y="75"/>
                    <a:pt x="601" y="74"/>
                  </a:cubicBezTo>
                  <a:lnTo>
                    <a:pt x="601" y="74"/>
                  </a:lnTo>
                  <a:cubicBezTo>
                    <a:pt x="600" y="75"/>
                    <a:pt x="599" y="75"/>
                    <a:pt x="598" y="75"/>
                  </a:cubicBezTo>
                  <a:lnTo>
                    <a:pt x="598" y="75"/>
                  </a:lnTo>
                  <a:cubicBezTo>
                    <a:pt x="601" y="74"/>
                    <a:pt x="603" y="73"/>
                    <a:pt x="606" y="73"/>
                  </a:cubicBezTo>
                  <a:close/>
                  <a:moveTo>
                    <a:pt x="613" y="76"/>
                  </a:moveTo>
                  <a:cubicBezTo>
                    <a:pt x="612" y="76"/>
                    <a:pt x="611" y="77"/>
                    <a:pt x="610" y="77"/>
                  </a:cubicBezTo>
                  <a:lnTo>
                    <a:pt x="610" y="77"/>
                  </a:lnTo>
                  <a:cubicBezTo>
                    <a:pt x="610" y="77"/>
                    <a:pt x="610" y="77"/>
                    <a:pt x="610" y="77"/>
                  </a:cubicBezTo>
                  <a:lnTo>
                    <a:pt x="610" y="77"/>
                  </a:lnTo>
                  <a:cubicBezTo>
                    <a:pt x="610" y="77"/>
                    <a:pt x="610" y="77"/>
                    <a:pt x="610" y="77"/>
                  </a:cubicBezTo>
                  <a:lnTo>
                    <a:pt x="610" y="77"/>
                  </a:lnTo>
                  <a:cubicBezTo>
                    <a:pt x="610" y="77"/>
                    <a:pt x="610" y="77"/>
                    <a:pt x="610" y="77"/>
                  </a:cubicBezTo>
                  <a:lnTo>
                    <a:pt x="610" y="77"/>
                  </a:lnTo>
                  <a:cubicBezTo>
                    <a:pt x="609" y="77"/>
                    <a:pt x="608" y="77"/>
                    <a:pt x="608" y="78"/>
                  </a:cubicBezTo>
                  <a:lnTo>
                    <a:pt x="608" y="78"/>
                  </a:lnTo>
                  <a:cubicBezTo>
                    <a:pt x="609" y="77"/>
                    <a:pt x="609" y="77"/>
                    <a:pt x="610" y="77"/>
                  </a:cubicBezTo>
                  <a:lnTo>
                    <a:pt x="610" y="77"/>
                  </a:lnTo>
                  <a:cubicBezTo>
                    <a:pt x="611" y="76"/>
                    <a:pt x="612" y="76"/>
                    <a:pt x="613" y="76"/>
                  </a:cubicBezTo>
                  <a:close/>
                  <a:moveTo>
                    <a:pt x="611" y="77"/>
                  </a:moveTo>
                  <a:lnTo>
                    <a:pt x="608" y="78"/>
                  </a:lnTo>
                  <a:lnTo>
                    <a:pt x="608" y="78"/>
                  </a:lnTo>
                  <a:cubicBezTo>
                    <a:pt x="608" y="78"/>
                    <a:pt x="608" y="78"/>
                    <a:pt x="608" y="78"/>
                  </a:cubicBezTo>
                  <a:lnTo>
                    <a:pt x="608" y="78"/>
                  </a:lnTo>
                  <a:cubicBezTo>
                    <a:pt x="609" y="77"/>
                    <a:pt x="609" y="77"/>
                    <a:pt x="610" y="77"/>
                  </a:cubicBezTo>
                  <a:lnTo>
                    <a:pt x="610" y="77"/>
                  </a:lnTo>
                  <a:cubicBezTo>
                    <a:pt x="610" y="77"/>
                    <a:pt x="610" y="77"/>
                    <a:pt x="610" y="77"/>
                  </a:cubicBezTo>
                  <a:lnTo>
                    <a:pt x="610" y="77"/>
                  </a:lnTo>
                  <a:cubicBezTo>
                    <a:pt x="610" y="77"/>
                    <a:pt x="610" y="77"/>
                    <a:pt x="611" y="77"/>
                  </a:cubicBezTo>
                  <a:lnTo>
                    <a:pt x="611" y="77"/>
                  </a:lnTo>
                  <a:cubicBezTo>
                    <a:pt x="611" y="77"/>
                    <a:pt x="610" y="77"/>
                    <a:pt x="610" y="77"/>
                  </a:cubicBezTo>
                  <a:lnTo>
                    <a:pt x="610" y="77"/>
                  </a:lnTo>
                  <a:cubicBezTo>
                    <a:pt x="611" y="77"/>
                    <a:pt x="611" y="77"/>
                    <a:pt x="611" y="77"/>
                  </a:cubicBezTo>
                  <a:close/>
                  <a:moveTo>
                    <a:pt x="608" y="78"/>
                  </a:moveTo>
                  <a:lnTo>
                    <a:pt x="608" y="78"/>
                  </a:lnTo>
                  <a:cubicBezTo>
                    <a:pt x="608" y="78"/>
                    <a:pt x="607" y="78"/>
                    <a:pt x="607" y="78"/>
                  </a:cubicBezTo>
                  <a:lnTo>
                    <a:pt x="607" y="78"/>
                  </a:lnTo>
                  <a:cubicBezTo>
                    <a:pt x="607" y="78"/>
                    <a:pt x="607" y="78"/>
                    <a:pt x="607" y="78"/>
                  </a:cubicBezTo>
                  <a:lnTo>
                    <a:pt x="607" y="78"/>
                  </a:lnTo>
                  <a:cubicBezTo>
                    <a:pt x="607" y="78"/>
                    <a:pt x="607" y="78"/>
                    <a:pt x="607" y="78"/>
                  </a:cubicBezTo>
                  <a:lnTo>
                    <a:pt x="607" y="78"/>
                  </a:lnTo>
                  <a:cubicBezTo>
                    <a:pt x="607" y="78"/>
                    <a:pt x="607" y="78"/>
                    <a:pt x="607" y="78"/>
                  </a:cubicBezTo>
                  <a:lnTo>
                    <a:pt x="607" y="78"/>
                  </a:lnTo>
                  <a:cubicBezTo>
                    <a:pt x="607" y="78"/>
                    <a:pt x="607" y="78"/>
                    <a:pt x="607" y="78"/>
                  </a:cubicBezTo>
                  <a:lnTo>
                    <a:pt x="607" y="78"/>
                  </a:lnTo>
                  <a:cubicBezTo>
                    <a:pt x="607" y="78"/>
                    <a:pt x="608" y="78"/>
                    <a:pt x="608" y="78"/>
                  </a:cubicBezTo>
                  <a:close/>
                  <a:moveTo>
                    <a:pt x="605" y="76"/>
                  </a:moveTo>
                  <a:cubicBezTo>
                    <a:pt x="604" y="77"/>
                    <a:pt x="604" y="77"/>
                    <a:pt x="603" y="78"/>
                  </a:cubicBezTo>
                  <a:lnTo>
                    <a:pt x="603" y="78"/>
                  </a:lnTo>
                  <a:cubicBezTo>
                    <a:pt x="602" y="78"/>
                    <a:pt x="601" y="78"/>
                    <a:pt x="599" y="78"/>
                  </a:cubicBezTo>
                  <a:lnTo>
                    <a:pt x="599" y="78"/>
                  </a:lnTo>
                  <a:cubicBezTo>
                    <a:pt x="601" y="77"/>
                    <a:pt x="603" y="77"/>
                    <a:pt x="605" y="76"/>
                  </a:cubicBezTo>
                  <a:close/>
                  <a:moveTo>
                    <a:pt x="608" y="73"/>
                  </a:moveTo>
                  <a:cubicBezTo>
                    <a:pt x="608" y="73"/>
                    <a:pt x="607" y="73"/>
                    <a:pt x="607" y="74"/>
                  </a:cubicBezTo>
                  <a:lnTo>
                    <a:pt x="607" y="74"/>
                  </a:lnTo>
                  <a:cubicBezTo>
                    <a:pt x="605" y="74"/>
                    <a:pt x="603" y="75"/>
                    <a:pt x="601" y="76"/>
                  </a:cubicBezTo>
                  <a:lnTo>
                    <a:pt x="601" y="76"/>
                  </a:lnTo>
                  <a:cubicBezTo>
                    <a:pt x="598" y="77"/>
                    <a:pt x="595" y="78"/>
                    <a:pt x="593" y="78"/>
                  </a:cubicBezTo>
                  <a:lnTo>
                    <a:pt x="593" y="78"/>
                  </a:lnTo>
                  <a:cubicBezTo>
                    <a:pt x="598" y="76"/>
                    <a:pt x="603" y="74"/>
                    <a:pt x="608" y="73"/>
                  </a:cubicBezTo>
                  <a:close/>
                  <a:moveTo>
                    <a:pt x="609" y="77"/>
                  </a:moveTo>
                  <a:cubicBezTo>
                    <a:pt x="609" y="77"/>
                    <a:pt x="608" y="77"/>
                    <a:pt x="607" y="78"/>
                  </a:cubicBezTo>
                  <a:lnTo>
                    <a:pt x="607" y="78"/>
                  </a:lnTo>
                  <a:cubicBezTo>
                    <a:pt x="607" y="78"/>
                    <a:pt x="607" y="78"/>
                    <a:pt x="607" y="78"/>
                  </a:cubicBezTo>
                  <a:lnTo>
                    <a:pt x="607" y="78"/>
                  </a:lnTo>
                  <a:cubicBezTo>
                    <a:pt x="606" y="78"/>
                    <a:pt x="605" y="78"/>
                    <a:pt x="604" y="78"/>
                  </a:cubicBezTo>
                  <a:lnTo>
                    <a:pt x="604" y="78"/>
                  </a:lnTo>
                  <a:cubicBezTo>
                    <a:pt x="605" y="78"/>
                    <a:pt x="606" y="78"/>
                    <a:pt x="606" y="78"/>
                  </a:cubicBezTo>
                  <a:lnTo>
                    <a:pt x="606" y="78"/>
                  </a:lnTo>
                  <a:cubicBezTo>
                    <a:pt x="606" y="78"/>
                    <a:pt x="606" y="78"/>
                    <a:pt x="607" y="78"/>
                  </a:cubicBezTo>
                  <a:lnTo>
                    <a:pt x="607" y="78"/>
                  </a:lnTo>
                  <a:cubicBezTo>
                    <a:pt x="608" y="77"/>
                    <a:pt x="609" y="77"/>
                    <a:pt x="609" y="77"/>
                  </a:cubicBezTo>
                  <a:close/>
                  <a:moveTo>
                    <a:pt x="602" y="79"/>
                  </a:moveTo>
                  <a:lnTo>
                    <a:pt x="602" y="79"/>
                  </a:lnTo>
                  <a:cubicBezTo>
                    <a:pt x="602" y="79"/>
                    <a:pt x="602" y="79"/>
                    <a:pt x="602" y="79"/>
                  </a:cubicBezTo>
                  <a:lnTo>
                    <a:pt x="602" y="79"/>
                  </a:lnTo>
                  <a:cubicBezTo>
                    <a:pt x="602" y="79"/>
                    <a:pt x="602" y="79"/>
                    <a:pt x="602" y="79"/>
                  </a:cubicBezTo>
                  <a:lnTo>
                    <a:pt x="602" y="79"/>
                  </a:lnTo>
                  <a:cubicBezTo>
                    <a:pt x="602" y="79"/>
                    <a:pt x="602" y="79"/>
                    <a:pt x="602" y="79"/>
                  </a:cubicBezTo>
                  <a:close/>
                  <a:moveTo>
                    <a:pt x="632" y="70"/>
                  </a:moveTo>
                  <a:cubicBezTo>
                    <a:pt x="626" y="72"/>
                    <a:pt x="619" y="75"/>
                    <a:pt x="609" y="79"/>
                  </a:cubicBezTo>
                  <a:lnTo>
                    <a:pt x="609" y="79"/>
                  </a:lnTo>
                  <a:cubicBezTo>
                    <a:pt x="610" y="78"/>
                    <a:pt x="614" y="77"/>
                    <a:pt x="623" y="73"/>
                  </a:cubicBezTo>
                  <a:lnTo>
                    <a:pt x="623" y="73"/>
                  </a:lnTo>
                  <a:cubicBezTo>
                    <a:pt x="624" y="73"/>
                    <a:pt x="624" y="73"/>
                    <a:pt x="624" y="73"/>
                  </a:cubicBezTo>
                  <a:lnTo>
                    <a:pt x="624" y="73"/>
                  </a:lnTo>
                  <a:cubicBezTo>
                    <a:pt x="627" y="72"/>
                    <a:pt x="630" y="71"/>
                    <a:pt x="632" y="70"/>
                  </a:cubicBezTo>
                  <a:close/>
                  <a:moveTo>
                    <a:pt x="593" y="78"/>
                  </a:moveTo>
                  <a:lnTo>
                    <a:pt x="593" y="78"/>
                  </a:lnTo>
                  <a:cubicBezTo>
                    <a:pt x="592" y="78"/>
                    <a:pt x="592" y="79"/>
                    <a:pt x="591" y="79"/>
                  </a:cubicBezTo>
                  <a:lnTo>
                    <a:pt x="591" y="79"/>
                  </a:lnTo>
                  <a:cubicBezTo>
                    <a:pt x="590" y="79"/>
                    <a:pt x="590" y="79"/>
                    <a:pt x="589" y="79"/>
                  </a:cubicBezTo>
                  <a:lnTo>
                    <a:pt x="589" y="79"/>
                  </a:lnTo>
                  <a:cubicBezTo>
                    <a:pt x="590" y="79"/>
                    <a:pt x="591" y="79"/>
                    <a:pt x="593" y="78"/>
                  </a:cubicBezTo>
                  <a:close/>
                  <a:moveTo>
                    <a:pt x="589" y="79"/>
                  </a:moveTo>
                  <a:lnTo>
                    <a:pt x="589" y="79"/>
                  </a:lnTo>
                  <a:cubicBezTo>
                    <a:pt x="589" y="79"/>
                    <a:pt x="589" y="79"/>
                    <a:pt x="588" y="79"/>
                  </a:cubicBezTo>
                  <a:lnTo>
                    <a:pt x="588" y="79"/>
                  </a:lnTo>
                  <a:cubicBezTo>
                    <a:pt x="589" y="79"/>
                    <a:pt x="589" y="79"/>
                    <a:pt x="589" y="79"/>
                  </a:cubicBezTo>
                  <a:lnTo>
                    <a:pt x="589" y="79"/>
                  </a:lnTo>
                  <a:cubicBezTo>
                    <a:pt x="589" y="79"/>
                    <a:pt x="589" y="79"/>
                    <a:pt x="589" y="79"/>
                  </a:cubicBezTo>
                  <a:close/>
                  <a:moveTo>
                    <a:pt x="603" y="78"/>
                  </a:moveTo>
                  <a:cubicBezTo>
                    <a:pt x="602" y="78"/>
                    <a:pt x="602" y="79"/>
                    <a:pt x="602" y="79"/>
                  </a:cubicBezTo>
                  <a:lnTo>
                    <a:pt x="602" y="79"/>
                  </a:lnTo>
                  <a:cubicBezTo>
                    <a:pt x="602" y="79"/>
                    <a:pt x="601" y="79"/>
                    <a:pt x="601" y="79"/>
                  </a:cubicBezTo>
                  <a:lnTo>
                    <a:pt x="601" y="79"/>
                  </a:lnTo>
                  <a:cubicBezTo>
                    <a:pt x="600" y="79"/>
                    <a:pt x="600" y="79"/>
                    <a:pt x="599" y="80"/>
                  </a:cubicBezTo>
                  <a:lnTo>
                    <a:pt x="599" y="80"/>
                  </a:lnTo>
                  <a:cubicBezTo>
                    <a:pt x="600" y="79"/>
                    <a:pt x="601" y="79"/>
                    <a:pt x="603" y="78"/>
                  </a:cubicBezTo>
                  <a:close/>
                  <a:moveTo>
                    <a:pt x="595" y="75"/>
                  </a:moveTo>
                  <a:lnTo>
                    <a:pt x="595" y="75"/>
                  </a:lnTo>
                  <a:cubicBezTo>
                    <a:pt x="591" y="76"/>
                    <a:pt x="587" y="78"/>
                    <a:pt x="583" y="80"/>
                  </a:cubicBezTo>
                  <a:lnTo>
                    <a:pt x="583" y="80"/>
                  </a:lnTo>
                  <a:cubicBezTo>
                    <a:pt x="582" y="80"/>
                    <a:pt x="581" y="80"/>
                    <a:pt x="580" y="80"/>
                  </a:cubicBezTo>
                  <a:lnTo>
                    <a:pt x="580" y="80"/>
                  </a:lnTo>
                  <a:cubicBezTo>
                    <a:pt x="584" y="79"/>
                    <a:pt x="588" y="78"/>
                    <a:pt x="591" y="76"/>
                  </a:cubicBezTo>
                  <a:lnTo>
                    <a:pt x="591" y="76"/>
                  </a:lnTo>
                  <a:cubicBezTo>
                    <a:pt x="591" y="76"/>
                    <a:pt x="590" y="77"/>
                    <a:pt x="589" y="77"/>
                  </a:cubicBezTo>
                  <a:lnTo>
                    <a:pt x="589" y="77"/>
                  </a:lnTo>
                  <a:cubicBezTo>
                    <a:pt x="590" y="76"/>
                    <a:pt x="592" y="76"/>
                    <a:pt x="593" y="76"/>
                  </a:cubicBezTo>
                  <a:lnTo>
                    <a:pt x="593" y="76"/>
                  </a:lnTo>
                  <a:cubicBezTo>
                    <a:pt x="592" y="76"/>
                    <a:pt x="592" y="76"/>
                    <a:pt x="591" y="76"/>
                  </a:cubicBezTo>
                  <a:lnTo>
                    <a:pt x="591" y="76"/>
                  </a:lnTo>
                  <a:cubicBezTo>
                    <a:pt x="593" y="76"/>
                    <a:pt x="594" y="75"/>
                    <a:pt x="595" y="75"/>
                  </a:cubicBezTo>
                  <a:close/>
                  <a:moveTo>
                    <a:pt x="588" y="79"/>
                  </a:moveTo>
                  <a:cubicBezTo>
                    <a:pt x="587" y="80"/>
                    <a:pt x="585" y="81"/>
                    <a:pt x="583" y="81"/>
                  </a:cubicBezTo>
                  <a:lnTo>
                    <a:pt x="583" y="81"/>
                  </a:lnTo>
                  <a:cubicBezTo>
                    <a:pt x="583" y="81"/>
                    <a:pt x="584" y="81"/>
                    <a:pt x="584" y="81"/>
                  </a:cubicBezTo>
                  <a:lnTo>
                    <a:pt x="584" y="81"/>
                  </a:lnTo>
                  <a:cubicBezTo>
                    <a:pt x="583" y="81"/>
                    <a:pt x="582" y="82"/>
                    <a:pt x="581" y="82"/>
                  </a:cubicBezTo>
                  <a:lnTo>
                    <a:pt x="581" y="82"/>
                  </a:lnTo>
                  <a:lnTo>
                    <a:pt x="581" y="82"/>
                  </a:lnTo>
                  <a:lnTo>
                    <a:pt x="581" y="82"/>
                  </a:lnTo>
                  <a:cubicBezTo>
                    <a:pt x="582" y="82"/>
                    <a:pt x="582" y="81"/>
                    <a:pt x="583" y="81"/>
                  </a:cubicBezTo>
                  <a:lnTo>
                    <a:pt x="583" y="81"/>
                  </a:lnTo>
                  <a:cubicBezTo>
                    <a:pt x="582" y="81"/>
                    <a:pt x="582" y="81"/>
                    <a:pt x="582" y="81"/>
                  </a:cubicBezTo>
                  <a:lnTo>
                    <a:pt x="582" y="81"/>
                  </a:lnTo>
                  <a:lnTo>
                    <a:pt x="582" y="81"/>
                  </a:lnTo>
                  <a:lnTo>
                    <a:pt x="582" y="81"/>
                  </a:lnTo>
                  <a:cubicBezTo>
                    <a:pt x="582" y="81"/>
                    <a:pt x="581" y="81"/>
                    <a:pt x="581" y="82"/>
                  </a:cubicBezTo>
                  <a:lnTo>
                    <a:pt x="581" y="82"/>
                  </a:lnTo>
                  <a:cubicBezTo>
                    <a:pt x="581" y="82"/>
                    <a:pt x="581" y="82"/>
                    <a:pt x="581" y="82"/>
                  </a:cubicBezTo>
                  <a:lnTo>
                    <a:pt x="581" y="82"/>
                  </a:lnTo>
                  <a:cubicBezTo>
                    <a:pt x="581" y="82"/>
                    <a:pt x="581" y="81"/>
                    <a:pt x="582" y="81"/>
                  </a:cubicBezTo>
                  <a:lnTo>
                    <a:pt x="582" y="81"/>
                  </a:lnTo>
                  <a:lnTo>
                    <a:pt x="582" y="81"/>
                  </a:lnTo>
                  <a:lnTo>
                    <a:pt x="582" y="81"/>
                  </a:lnTo>
                  <a:cubicBezTo>
                    <a:pt x="583" y="81"/>
                    <a:pt x="585" y="80"/>
                    <a:pt x="586" y="80"/>
                  </a:cubicBezTo>
                  <a:lnTo>
                    <a:pt x="586" y="80"/>
                  </a:lnTo>
                  <a:cubicBezTo>
                    <a:pt x="586" y="80"/>
                    <a:pt x="586" y="80"/>
                    <a:pt x="586" y="80"/>
                  </a:cubicBezTo>
                  <a:lnTo>
                    <a:pt x="586" y="80"/>
                  </a:lnTo>
                  <a:cubicBezTo>
                    <a:pt x="586" y="80"/>
                    <a:pt x="586" y="80"/>
                    <a:pt x="587" y="80"/>
                  </a:cubicBezTo>
                  <a:lnTo>
                    <a:pt x="587" y="80"/>
                  </a:lnTo>
                  <a:cubicBezTo>
                    <a:pt x="587" y="80"/>
                    <a:pt x="587" y="80"/>
                    <a:pt x="587" y="79"/>
                  </a:cubicBezTo>
                  <a:lnTo>
                    <a:pt x="587" y="79"/>
                  </a:lnTo>
                  <a:cubicBezTo>
                    <a:pt x="587" y="80"/>
                    <a:pt x="587" y="80"/>
                    <a:pt x="586" y="80"/>
                  </a:cubicBezTo>
                  <a:lnTo>
                    <a:pt x="586" y="80"/>
                  </a:lnTo>
                  <a:cubicBezTo>
                    <a:pt x="587" y="80"/>
                    <a:pt x="588" y="79"/>
                    <a:pt x="588" y="79"/>
                  </a:cubicBezTo>
                  <a:close/>
                  <a:moveTo>
                    <a:pt x="580" y="80"/>
                  </a:moveTo>
                  <a:lnTo>
                    <a:pt x="580" y="80"/>
                  </a:lnTo>
                  <a:cubicBezTo>
                    <a:pt x="579" y="81"/>
                    <a:pt x="578" y="81"/>
                    <a:pt x="577" y="81"/>
                  </a:cubicBezTo>
                  <a:lnTo>
                    <a:pt x="577" y="81"/>
                  </a:lnTo>
                  <a:cubicBezTo>
                    <a:pt x="576" y="82"/>
                    <a:pt x="574" y="82"/>
                    <a:pt x="572" y="83"/>
                  </a:cubicBezTo>
                  <a:lnTo>
                    <a:pt x="572" y="83"/>
                  </a:lnTo>
                  <a:cubicBezTo>
                    <a:pt x="572" y="83"/>
                    <a:pt x="572" y="83"/>
                    <a:pt x="572" y="83"/>
                  </a:cubicBezTo>
                  <a:lnTo>
                    <a:pt x="572" y="83"/>
                  </a:lnTo>
                  <a:cubicBezTo>
                    <a:pt x="574" y="82"/>
                    <a:pt x="577" y="81"/>
                    <a:pt x="580" y="80"/>
                  </a:cubicBezTo>
                  <a:close/>
                  <a:moveTo>
                    <a:pt x="624" y="71"/>
                  </a:moveTo>
                  <a:lnTo>
                    <a:pt x="624" y="71"/>
                  </a:lnTo>
                  <a:cubicBezTo>
                    <a:pt x="621" y="73"/>
                    <a:pt x="617" y="74"/>
                    <a:pt x="612" y="76"/>
                  </a:cubicBezTo>
                  <a:lnTo>
                    <a:pt x="612" y="76"/>
                  </a:lnTo>
                  <a:cubicBezTo>
                    <a:pt x="610" y="77"/>
                    <a:pt x="608" y="77"/>
                    <a:pt x="606" y="78"/>
                  </a:cubicBezTo>
                  <a:lnTo>
                    <a:pt x="606" y="78"/>
                  </a:lnTo>
                  <a:cubicBezTo>
                    <a:pt x="606" y="78"/>
                    <a:pt x="605" y="78"/>
                    <a:pt x="605" y="78"/>
                  </a:cubicBezTo>
                  <a:cubicBezTo>
                    <a:pt x="605" y="78"/>
                    <a:pt x="604" y="78"/>
                    <a:pt x="604" y="78"/>
                  </a:cubicBezTo>
                  <a:lnTo>
                    <a:pt x="604" y="78"/>
                  </a:lnTo>
                  <a:cubicBezTo>
                    <a:pt x="608" y="76"/>
                    <a:pt x="612" y="74"/>
                    <a:pt x="616" y="73"/>
                  </a:cubicBezTo>
                  <a:lnTo>
                    <a:pt x="616" y="73"/>
                  </a:lnTo>
                  <a:cubicBezTo>
                    <a:pt x="612" y="74"/>
                    <a:pt x="609" y="75"/>
                    <a:pt x="605" y="76"/>
                  </a:cubicBezTo>
                  <a:lnTo>
                    <a:pt x="605" y="76"/>
                  </a:lnTo>
                  <a:cubicBezTo>
                    <a:pt x="605" y="76"/>
                    <a:pt x="605" y="76"/>
                    <a:pt x="605" y="76"/>
                  </a:cubicBezTo>
                  <a:lnTo>
                    <a:pt x="605" y="76"/>
                  </a:lnTo>
                  <a:lnTo>
                    <a:pt x="598" y="78"/>
                  </a:lnTo>
                  <a:lnTo>
                    <a:pt x="598" y="78"/>
                  </a:lnTo>
                  <a:cubicBezTo>
                    <a:pt x="599" y="78"/>
                    <a:pt x="599" y="78"/>
                    <a:pt x="599" y="78"/>
                  </a:cubicBezTo>
                  <a:lnTo>
                    <a:pt x="599" y="78"/>
                  </a:lnTo>
                  <a:cubicBezTo>
                    <a:pt x="597" y="79"/>
                    <a:pt x="595" y="79"/>
                    <a:pt x="592" y="80"/>
                  </a:cubicBezTo>
                  <a:lnTo>
                    <a:pt x="592" y="80"/>
                  </a:lnTo>
                  <a:cubicBezTo>
                    <a:pt x="592" y="80"/>
                    <a:pt x="592" y="80"/>
                    <a:pt x="592" y="80"/>
                  </a:cubicBezTo>
                  <a:lnTo>
                    <a:pt x="592" y="80"/>
                  </a:lnTo>
                  <a:cubicBezTo>
                    <a:pt x="593" y="80"/>
                    <a:pt x="595" y="79"/>
                    <a:pt x="596" y="79"/>
                  </a:cubicBezTo>
                  <a:lnTo>
                    <a:pt x="596" y="79"/>
                  </a:lnTo>
                  <a:lnTo>
                    <a:pt x="592" y="80"/>
                  </a:lnTo>
                  <a:cubicBezTo>
                    <a:pt x="592" y="80"/>
                    <a:pt x="592" y="80"/>
                    <a:pt x="592" y="80"/>
                  </a:cubicBezTo>
                  <a:lnTo>
                    <a:pt x="592" y="80"/>
                  </a:lnTo>
                  <a:cubicBezTo>
                    <a:pt x="592" y="80"/>
                    <a:pt x="591" y="81"/>
                    <a:pt x="591" y="81"/>
                  </a:cubicBezTo>
                  <a:lnTo>
                    <a:pt x="591" y="81"/>
                  </a:lnTo>
                  <a:cubicBezTo>
                    <a:pt x="587" y="82"/>
                    <a:pt x="583" y="83"/>
                    <a:pt x="579" y="84"/>
                  </a:cubicBezTo>
                  <a:lnTo>
                    <a:pt x="579" y="84"/>
                  </a:lnTo>
                  <a:cubicBezTo>
                    <a:pt x="581" y="84"/>
                    <a:pt x="582" y="84"/>
                    <a:pt x="583" y="83"/>
                  </a:cubicBezTo>
                  <a:lnTo>
                    <a:pt x="583" y="83"/>
                  </a:lnTo>
                  <a:cubicBezTo>
                    <a:pt x="581" y="84"/>
                    <a:pt x="580" y="85"/>
                    <a:pt x="578" y="85"/>
                  </a:cubicBezTo>
                  <a:lnTo>
                    <a:pt x="578" y="85"/>
                  </a:lnTo>
                  <a:lnTo>
                    <a:pt x="578" y="85"/>
                  </a:lnTo>
                  <a:lnTo>
                    <a:pt x="578" y="85"/>
                  </a:lnTo>
                  <a:cubicBezTo>
                    <a:pt x="579" y="85"/>
                    <a:pt x="579" y="85"/>
                    <a:pt x="579" y="84"/>
                  </a:cubicBezTo>
                  <a:lnTo>
                    <a:pt x="579" y="84"/>
                  </a:lnTo>
                  <a:cubicBezTo>
                    <a:pt x="579" y="85"/>
                    <a:pt x="579" y="85"/>
                    <a:pt x="578" y="85"/>
                  </a:cubicBezTo>
                  <a:lnTo>
                    <a:pt x="578" y="85"/>
                  </a:lnTo>
                  <a:lnTo>
                    <a:pt x="578" y="85"/>
                  </a:lnTo>
                  <a:lnTo>
                    <a:pt x="578" y="85"/>
                  </a:lnTo>
                  <a:lnTo>
                    <a:pt x="578" y="85"/>
                  </a:lnTo>
                  <a:lnTo>
                    <a:pt x="578" y="85"/>
                  </a:lnTo>
                  <a:lnTo>
                    <a:pt x="578" y="85"/>
                  </a:lnTo>
                  <a:lnTo>
                    <a:pt x="578" y="85"/>
                  </a:lnTo>
                  <a:lnTo>
                    <a:pt x="592" y="80"/>
                  </a:lnTo>
                  <a:lnTo>
                    <a:pt x="596" y="79"/>
                  </a:lnTo>
                  <a:lnTo>
                    <a:pt x="596" y="79"/>
                  </a:lnTo>
                  <a:lnTo>
                    <a:pt x="598" y="78"/>
                  </a:lnTo>
                  <a:lnTo>
                    <a:pt x="605" y="76"/>
                  </a:lnTo>
                  <a:lnTo>
                    <a:pt x="605" y="76"/>
                  </a:lnTo>
                  <a:lnTo>
                    <a:pt x="618" y="71"/>
                  </a:lnTo>
                  <a:lnTo>
                    <a:pt x="618" y="71"/>
                  </a:lnTo>
                  <a:cubicBezTo>
                    <a:pt x="617" y="72"/>
                    <a:pt x="617" y="72"/>
                    <a:pt x="616" y="73"/>
                  </a:cubicBezTo>
                  <a:lnTo>
                    <a:pt x="616" y="73"/>
                  </a:lnTo>
                  <a:cubicBezTo>
                    <a:pt x="617" y="72"/>
                    <a:pt x="618" y="72"/>
                    <a:pt x="620" y="71"/>
                  </a:cubicBezTo>
                  <a:close/>
                  <a:moveTo>
                    <a:pt x="572" y="83"/>
                  </a:moveTo>
                  <a:cubicBezTo>
                    <a:pt x="570" y="84"/>
                    <a:pt x="569" y="84"/>
                    <a:pt x="568" y="84"/>
                  </a:cubicBezTo>
                  <a:lnTo>
                    <a:pt x="568" y="84"/>
                  </a:lnTo>
                  <a:cubicBezTo>
                    <a:pt x="568" y="84"/>
                    <a:pt x="568" y="84"/>
                    <a:pt x="569" y="84"/>
                  </a:cubicBezTo>
                  <a:lnTo>
                    <a:pt x="569" y="84"/>
                  </a:lnTo>
                  <a:cubicBezTo>
                    <a:pt x="567" y="85"/>
                    <a:pt x="565" y="85"/>
                    <a:pt x="564" y="86"/>
                  </a:cubicBezTo>
                  <a:lnTo>
                    <a:pt x="564" y="86"/>
                  </a:lnTo>
                  <a:cubicBezTo>
                    <a:pt x="564" y="85"/>
                    <a:pt x="565" y="85"/>
                    <a:pt x="566" y="85"/>
                  </a:cubicBezTo>
                  <a:lnTo>
                    <a:pt x="566" y="85"/>
                  </a:lnTo>
                  <a:cubicBezTo>
                    <a:pt x="567" y="85"/>
                    <a:pt x="567" y="84"/>
                    <a:pt x="568" y="84"/>
                  </a:cubicBezTo>
                  <a:lnTo>
                    <a:pt x="568" y="84"/>
                  </a:lnTo>
                  <a:cubicBezTo>
                    <a:pt x="568" y="84"/>
                    <a:pt x="568" y="84"/>
                    <a:pt x="567" y="84"/>
                  </a:cubicBezTo>
                  <a:lnTo>
                    <a:pt x="567" y="84"/>
                  </a:lnTo>
                  <a:cubicBezTo>
                    <a:pt x="568" y="84"/>
                    <a:pt x="569" y="84"/>
                    <a:pt x="569" y="84"/>
                  </a:cubicBezTo>
                  <a:lnTo>
                    <a:pt x="569" y="84"/>
                  </a:lnTo>
                  <a:cubicBezTo>
                    <a:pt x="570" y="83"/>
                    <a:pt x="571" y="83"/>
                    <a:pt x="572" y="83"/>
                  </a:cubicBezTo>
                  <a:close/>
                  <a:moveTo>
                    <a:pt x="599" y="75"/>
                  </a:moveTo>
                  <a:cubicBezTo>
                    <a:pt x="598" y="75"/>
                    <a:pt x="597" y="76"/>
                    <a:pt x="596" y="76"/>
                  </a:cubicBezTo>
                  <a:lnTo>
                    <a:pt x="596" y="76"/>
                  </a:lnTo>
                  <a:cubicBezTo>
                    <a:pt x="592" y="77"/>
                    <a:pt x="588" y="79"/>
                    <a:pt x="584" y="80"/>
                  </a:cubicBezTo>
                  <a:lnTo>
                    <a:pt x="584" y="80"/>
                  </a:lnTo>
                  <a:cubicBezTo>
                    <a:pt x="584" y="80"/>
                    <a:pt x="585" y="80"/>
                    <a:pt x="585" y="80"/>
                  </a:cubicBezTo>
                  <a:lnTo>
                    <a:pt x="585" y="80"/>
                  </a:lnTo>
                  <a:cubicBezTo>
                    <a:pt x="584" y="80"/>
                    <a:pt x="584" y="80"/>
                    <a:pt x="584" y="80"/>
                  </a:cubicBezTo>
                  <a:lnTo>
                    <a:pt x="584" y="80"/>
                  </a:lnTo>
                  <a:cubicBezTo>
                    <a:pt x="584" y="80"/>
                    <a:pt x="585" y="80"/>
                    <a:pt x="585" y="80"/>
                  </a:cubicBezTo>
                  <a:lnTo>
                    <a:pt x="585" y="80"/>
                  </a:lnTo>
                  <a:cubicBezTo>
                    <a:pt x="585" y="80"/>
                    <a:pt x="585" y="80"/>
                    <a:pt x="585" y="80"/>
                  </a:cubicBezTo>
                  <a:lnTo>
                    <a:pt x="585" y="80"/>
                  </a:lnTo>
                  <a:cubicBezTo>
                    <a:pt x="585" y="80"/>
                    <a:pt x="584" y="80"/>
                    <a:pt x="583" y="80"/>
                  </a:cubicBezTo>
                  <a:lnTo>
                    <a:pt x="583" y="80"/>
                  </a:lnTo>
                  <a:cubicBezTo>
                    <a:pt x="584" y="80"/>
                    <a:pt x="585" y="80"/>
                    <a:pt x="586" y="80"/>
                  </a:cubicBezTo>
                  <a:lnTo>
                    <a:pt x="586" y="80"/>
                  </a:lnTo>
                  <a:cubicBezTo>
                    <a:pt x="584" y="80"/>
                    <a:pt x="583" y="81"/>
                    <a:pt x="582" y="81"/>
                  </a:cubicBezTo>
                  <a:lnTo>
                    <a:pt x="582" y="81"/>
                  </a:lnTo>
                  <a:lnTo>
                    <a:pt x="582" y="81"/>
                  </a:lnTo>
                  <a:lnTo>
                    <a:pt x="582" y="81"/>
                  </a:lnTo>
                  <a:cubicBezTo>
                    <a:pt x="581" y="81"/>
                    <a:pt x="580" y="82"/>
                    <a:pt x="579" y="82"/>
                  </a:cubicBezTo>
                  <a:lnTo>
                    <a:pt x="579" y="82"/>
                  </a:lnTo>
                  <a:cubicBezTo>
                    <a:pt x="579" y="82"/>
                    <a:pt x="578" y="82"/>
                    <a:pt x="578" y="82"/>
                  </a:cubicBezTo>
                  <a:lnTo>
                    <a:pt x="578" y="82"/>
                  </a:lnTo>
                  <a:cubicBezTo>
                    <a:pt x="579" y="82"/>
                    <a:pt x="581" y="81"/>
                    <a:pt x="582" y="81"/>
                  </a:cubicBezTo>
                  <a:lnTo>
                    <a:pt x="582" y="81"/>
                  </a:lnTo>
                  <a:lnTo>
                    <a:pt x="582" y="81"/>
                  </a:lnTo>
                  <a:lnTo>
                    <a:pt x="582" y="81"/>
                  </a:lnTo>
                  <a:cubicBezTo>
                    <a:pt x="583" y="81"/>
                    <a:pt x="583" y="81"/>
                    <a:pt x="583" y="80"/>
                  </a:cubicBezTo>
                  <a:lnTo>
                    <a:pt x="583" y="80"/>
                  </a:lnTo>
                  <a:cubicBezTo>
                    <a:pt x="583" y="80"/>
                    <a:pt x="583" y="81"/>
                    <a:pt x="583" y="81"/>
                  </a:cubicBezTo>
                  <a:lnTo>
                    <a:pt x="583" y="81"/>
                  </a:lnTo>
                  <a:cubicBezTo>
                    <a:pt x="583" y="80"/>
                    <a:pt x="583" y="80"/>
                    <a:pt x="584" y="80"/>
                  </a:cubicBezTo>
                  <a:lnTo>
                    <a:pt x="584" y="80"/>
                  </a:lnTo>
                  <a:cubicBezTo>
                    <a:pt x="583" y="80"/>
                    <a:pt x="583" y="81"/>
                    <a:pt x="583" y="81"/>
                  </a:cubicBezTo>
                  <a:lnTo>
                    <a:pt x="583" y="81"/>
                  </a:lnTo>
                  <a:cubicBezTo>
                    <a:pt x="583" y="81"/>
                    <a:pt x="582" y="81"/>
                    <a:pt x="582" y="81"/>
                  </a:cubicBezTo>
                  <a:lnTo>
                    <a:pt x="582" y="81"/>
                  </a:lnTo>
                  <a:lnTo>
                    <a:pt x="583" y="80"/>
                  </a:lnTo>
                  <a:lnTo>
                    <a:pt x="583" y="80"/>
                  </a:lnTo>
                  <a:cubicBezTo>
                    <a:pt x="582" y="81"/>
                    <a:pt x="582" y="81"/>
                    <a:pt x="582" y="81"/>
                  </a:cubicBezTo>
                  <a:lnTo>
                    <a:pt x="582" y="81"/>
                  </a:lnTo>
                  <a:cubicBezTo>
                    <a:pt x="582" y="81"/>
                    <a:pt x="582" y="81"/>
                    <a:pt x="582" y="81"/>
                  </a:cubicBezTo>
                  <a:lnTo>
                    <a:pt x="582" y="81"/>
                  </a:lnTo>
                  <a:lnTo>
                    <a:pt x="582" y="81"/>
                  </a:lnTo>
                  <a:lnTo>
                    <a:pt x="582" y="81"/>
                  </a:lnTo>
                  <a:cubicBezTo>
                    <a:pt x="581" y="81"/>
                    <a:pt x="579" y="82"/>
                    <a:pt x="577" y="82"/>
                  </a:cubicBezTo>
                  <a:lnTo>
                    <a:pt x="577" y="82"/>
                  </a:lnTo>
                  <a:cubicBezTo>
                    <a:pt x="578" y="82"/>
                    <a:pt x="578" y="82"/>
                    <a:pt x="578" y="82"/>
                  </a:cubicBezTo>
                  <a:lnTo>
                    <a:pt x="578" y="82"/>
                  </a:lnTo>
                  <a:cubicBezTo>
                    <a:pt x="574" y="84"/>
                    <a:pt x="570" y="85"/>
                    <a:pt x="566" y="86"/>
                  </a:cubicBezTo>
                  <a:lnTo>
                    <a:pt x="566" y="86"/>
                  </a:lnTo>
                  <a:cubicBezTo>
                    <a:pt x="566" y="86"/>
                    <a:pt x="565" y="87"/>
                    <a:pt x="564" y="87"/>
                  </a:cubicBezTo>
                  <a:lnTo>
                    <a:pt x="564" y="87"/>
                  </a:lnTo>
                  <a:cubicBezTo>
                    <a:pt x="564" y="87"/>
                    <a:pt x="565" y="87"/>
                    <a:pt x="565" y="87"/>
                  </a:cubicBezTo>
                  <a:lnTo>
                    <a:pt x="565" y="87"/>
                  </a:lnTo>
                  <a:cubicBezTo>
                    <a:pt x="569" y="85"/>
                    <a:pt x="573" y="84"/>
                    <a:pt x="577" y="82"/>
                  </a:cubicBezTo>
                  <a:lnTo>
                    <a:pt x="577" y="82"/>
                  </a:lnTo>
                  <a:cubicBezTo>
                    <a:pt x="577" y="82"/>
                    <a:pt x="577" y="83"/>
                    <a:pt x="577" y="83"/>
                  </a:cubicBezTo>
                  <a:lnTo>
                    <a:pt x="577" y="83"/>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8" y="82"/>
                    <a:pt x="578" y="82"/>
                  </a:cubicBezTo>
                  <a:lnTo>
                    <a:pt x="578" y="82"/>
                  </a:lnTo>
                  <a:cubicBezTo>
                    <a:pt x="579" y="82"/>
                    <a:pt x="580" y="81"/>
                    <a:pt x="582" y="81"/>
                  </a:cubicBezTo>
                  <a:lnTo>
                    <a:pt x="582" y="81"/>
                  </a:lnTo>
                  <a:cubicBezTo>
                    <a:pt x="581" y="81"/>
                    <a:pt x="581" y="81"/>
                    <a:pt x="581" y="81"/>
                  </a:cubicBezTo>
                  <a:lnTo>
                    <a:pt x="581" y="81"/>
                  </a:lnTo>
                  <a:cubicBezTo>
                    <a:pt x="582" y="81"/>
                    <a:pt x="582" y="81"/>
                    <a:pt x="583" y="80"/>
                  </a:cubicBezTo>
                  <a:lnTo>
                    <a:pt x="583" y="80"/>
                  </a:lnTo>
                  <a:lnTo>
                    <a:pt x="583" y="80"/>
                  </a:lnTo>
                  <a:lnTo>
                    <a:pt x="583" y="80"/>
                  </a:lnTo>
                  <a:cubicBezTo>
                    <a:pt x="583" y="80"/>
                    <a:pt x="584" y="80"/>
                    <a:pt x="584" y="80"/>
                  </a:cubicBezTo>
                  <a:lnTo>
                    <a:pt x="584" y="80"/>
                  </a:lnTo>
                  <a:cubicBezTo>
                    <a:pt x="584" y="80"/>
                    <a:pt x="584" y="80"/>
                    <a:pt x="584" y="80"/>
                  </a:cubicBezTo>
                  <a:lnTo>
                    <a:pt x="584" y="80"/>
                  </a:lnTo>
                  <a:cubicBezTo>
                    <a:pt x="587" y="79"/>
                    <a:pt x="590" y="78"/>
                    <a:pt x="594" y="77"/>
                  </a:cubicBezTo>
                  <a:lnTo>
                    <a:pt x="594" y="77"/>
                  </a:lnTo>
                  <a:cubicBezTo>
                    <a:pt x="596" y="76"/>
                    <a:pt x="598" y="75"/>
                    <a:pt x="599" y="75"/>
                  </a:cubicBezTo>
                  <a:close/>
                  <a:moveTo>
                    <a:pt x="577" y="86"/>
                  </a:moveTo>
                  <a:lnTo>
                    <a:pt x="577" y="86"/>
                  </a:lnTo>
                  <a:lnTo>
                    <a:pt x="577" y="86"/>
                  </a:lnTo>
                  <a:cubicBezTo>
                    <a:pt x="576" y="87"/>
                    <a:pt x="575" y="87"/>
                    <a:pt x="574" y="87"/>
                  </a:cubicBezTo>
                  <a:lnTo>
                    <a:pt x="574" y="87"/>
                  </a:lnTo>
                  <a:cubicBezTo>
                    <a:pt x="575" y="87"/>
                    <a:pt x="576" y="86"/>
                    <a:pt x="577" y="86"/>
                  </a:cubicBezTo>
                  <a:close/>
                  <a:moveTo>
                    <a:pt x="581" y="82"/>
                  </a:moveTo>
                  <a:lnTo>
                    <a:pt x="580" y="83"/>
                  </a:lnTo>
                  <a:lnTo>
                    <a:pt x="580" y="83"/>
                  </a:lnTo>
                  <a:cubicBezTo>
                    <a:pt x="579" y="83"/>
                    <a:pt x="578" y="84"/>
                    <a:pt x="577" y="84"/>
                  </a:cubicBezTo>
                  <a:lnTo>
                    <a:pt x="577" y="84"/>
                  </a:lnTo>
                  <a:cubicBezTo>
                    <a:pt x="574" y="85"/>
                    <a:pt x="570" y="86"/>
                    <a:pt x="566" y="87"/>
                  </a:cubicBezTo>
                  <a:lnTo>
                    <a:pt x="566" y="87"/>
                  </a:lnTo>
                  <a:cubicBezTo>
                    <a:pt x="569" y="86"/>
                    <a:pt x="571" y="85"/>
                    <a:pt x="574" y="84"/>
                  </a:cubicBezTo>
                  <a:lnTo>
                    <a:pt x="574" y="84"/>
                  </a:lnTo>
                  <a:cubicBezTo>
                    <a:pt x="576" y="84"/>
                    <a:pt x="579" y="83"/>
                    <a:pt x="581" y="82"/>
                  </a:cubicBezTo>
                  <a:close/>
                  <a:moveTo>
                    <a:pt x="578" y="85"/>
                  </a:moveTo>
                  <a:lnTo>
                    <a:pt x="577" y="86"/>
                  </a:lnTo>
                  <a:lnTo>
                    <a:pt x="577" y="86"/>
                  </a:lnTo>
                  <a:lnTo>
                    <a:pt x="579" y="86"/>
                  </a:lnTo>
                  <a:lnTo>
                    <a:pt x="579" y="86"/>
                  </a:lnTo>
                  <a:cubicBezTo>
                    <a:pt x="578" y="86"/>
                    <a:pt x="578" y="86"/>
                    <a:pt x="577" y="86"/>
                  </a:cubicBezTo>
                  <a:lnTo>
                    <a:pt x="577" y="86"/>
                  </a:lnTo>
                  <a:lnTo>
                    <a:pt x="577" y="86"/>
                  </a:lnTo>
                  <a:lnTo>
                    <a:pt x="577" y="86"/>
                  </a:lnTo>
                  <a:lnTo>
                    <a:pt x="572" y="87"/>
                  </a:lnTo>
                  <a:lnTo>
                    <a:pt x="572" y="87"/>
                  </a:lnTo>
                  <a:cubicBezTo>
                    <a:pt x="574" y="87"/>
                    <a:pt x="576" y="86"/>
                    <a:pt x="578" y="85"/>
                  </a:cubicBezTo>
                  <a:close/>
                  <a:moveTo>
                    <a:pt x="564" y="87"/>
                  </a:moveTo>
                  <a:cubicBezTo>
                    <a:pt x="563" y="87"/>
                    <a:pt x="561" y="88"/>
                    <a:pt x="560" y="88"/>
                  </a:cubicBezTo>
                  <a:lnTo>
                    <a:pt x="560" y="88"/>
                  </a:lnTo>
                  <a:cubicBezTo>
                    <a:pt x="560" y="88"/>
                    <a:pt x="559" y="88"/>
                    <a:pt x="559" y="89"/>
                  </a:cubicBezTo>
                  <a:lnTo>
                    <a:pt x="559" y="89"/>
                  </a:lnTo>
                  <a:cubicBezTo>
                    <a:pt x="561" y="88"/>
                    <a:pt x="562" y="88"/>
                    <a:pt x="564" y="87"/>
                  </a:cubicBezTo>
                  <a:lnTo>
                    <a:pt x="564" y="87"/>
                  </a:lnTo>
                  <a:cubicBezTo>
                    <a:pt x="564" y="87"/>
                    <a:pt x="564" y="87"/>
                    <a:pt x="564" y="87"/>
                  </a:cubicBezTo>
                  <a:close/>
                  <a:moveTo>
                    <a:pt x="578" y="85"/>
                  </a:moveTo>
                  <a:lnTo>
                    <a:pt x="566" y="89"/>
                  </a:lnTo>
                  <a:lnTo>
                    <a:pt x="566" y="89"/>
                  </a:lnTo>
                  <a:cubicBezTo>
                    <a:pt x="567" y="88"/>
                    <a:pt x="567" y="88"/>
                    <a:pt x="567" y="88"/>
                  </a:cubicBezTo>
                  <a:lnTo>
                    <a:pt x="567" y="88"/>
                  </a:lnTo>
                  <a:cubicBezTo>
                    <a:pt x="569" y="88"/>
                    <a:pt x="571" y="87"/>
                    <a:pt x="573" y="86"/>
                  </a:cubicBezTo>
                  <a:lnTo>
                    <a:pt x="573" y="86"/>
                  </a:lnTo>
                  <a:cubicBezTo>
                    <a:pt x="574" y="86"/>
                    <a:pt x="576" y="85"/>
                    <a:pt x="578" y="85"/>
                  </a:cubicBezTo>
                  <a:close/>
                  <a:moveTo>
                    <a:pt x="566" y="89"/>
                  </a:moveTo>
                  <a:lnTo>
                    <a:pt x="566" y="89"/>
                  </a:lnTo>
                  <a:cubicBezTo>
                    <a:pt x="566" y="89"/>
                    <a:pt x="566" y="89"/>
                    <a:pt x="566" y="89"/>
                  </a:cubicBezTo>
                  <a:lnTo>
                    <a:pt x="566" y="89"/>
                  </a:lnTo>
                  <a:lnTo>
                    <a:pt x="566" y="89"/>
                  </a:lnTo>
                  <a:lnTo>
                    <a:pt x="566" y="89"/>
                  </a:lnTo>
                  <a:cubicBezTo>
                    <a:pt x="566" y="89"/>
                    <a:pt x="566" y="89"/>
                    <a:pt x="566" y="89"/>
                  </a:cubicBezTo>
                  <a:close/>
                  <a:moveTo>
                    <a:pt x="565" y="85"/>
                  </a:moveTo>
                  <a:lnTo>
                    <a:pt x="565" y="85"/>
                  </a:lnTo>
                  <a:cubicBezTo>
                    <a:pt x="564" y="85"/>
                    <a:pt x="563" y="85"/>
                    <a:pt x="563" y="85"/>
                  </a:cubicBezTo>
                  <a:lnTo>
                    <a:pt x="563" y="85"/>
                  </a:lnTo>
                  <a:cubicBezTo>
                    <a:pt x="555" y="87"/>
                    <a:pt x="549" y="89"/>
                    <a:pt x="548" y="89"/>
                  </a:cubicBezTo>
                  <a:lnTo>
                    <a:pt x="548" y="89"/>
                  </a:lnTo>
                  <a:cubicBezTo>
                    <a:pt x="548" y="89"/>
                    <a:pt x="548" y="89"/>
                    <a:pt x="548" y="89"/>
                  </a:cubicBezTo>
                  <a:lnTo>
                    <a:pt x="548" y="89"/>
                  </a:lnTo>
                  <a:cubicBezTo>
                    <a:pt x="554" y="87"/>
                    <a:pt x="560" y="86"/>
                    <a:pt x="565" y="85"/>
                  </a:cubicBezTo>
                  <a:close/>
                  <a:moveTo>
                    <a:pt x="566" y="85"/>
                  </a:moveTo>
                  <a:cubicBezTo>
                    <a:pt x="563" y="87"/>
                    <a:pt x="560" y="88"/>
                    <a:pt x="556" y="89"/>
                  </a:cubicBezTo>
                  <a:lnTo>
                    <a:pt x="555" y="89"/>
                  </a:lnTo>
                  <a:cubicBezTo>
                    <a:pt x="559" y="88"/>
                    <a:pt x="563" y="87"/>
                    <a:pt x="566" y="85"/>
                  </a:cubicBezTo>
                  <a:close/>
                  <a:moveTo>
                    <a:pt x="566" y="89"/>
                  </a:moveTo>
                  <a:lnTo>
                    <a:pt x="565" y="89"/>
                  </a:lnTo>
                  <a:lnTo>
                    <a:pt x="566" y="89"/>
                  </a:lnTo>
                  <a:close/>
                  <a:moveTo>
                    <a:pt x="575" y="88"/>
                  </a:moveTo>
                  <a:lnTo>
                    <a:pt x="575" y="88"/>
                  </a:lnTo>
                  <a:cubicBezTo>
                    <a:pt x="573" y="89"/>
                    <a:pt x="571" y="89"/>
                    <a:pt x="569" y="90"/>
                  </a:cubicBezTo>
                  <a:lnTo>
                    <a:pt x="569" y="90"/>
                  </a:lnTo>
                  <a:cubicBezTo>
                    <a:pt x="570" y="90"/>
                    <a:pt x="572" y="89"/>
                    <a:pt x="574" y="89"/>
                  </a:cubicBezTo>
                  <a:lnTo>
                    <a:pt x="575" y="88"/>
                  </a:lnTo>
                  <a:close/>
                  <a:moveTo>
                    <a:pt x="566" y="87"/>
                  </a:moveTo>
                  <a:cubicBezTo>
                    <a:pt x="564" y="88"/>
                    <a:pt x="562" y="88"/>
                    <a:pt x="560" y="89"/>
                  </a:cubicBezTo>
                  <a:lnTo>
                    <a:pt x="560" y="89"/>
                  </a:lnTo>
                  <a:cubicBezTo>
                    <a:pt x="556" y="90"/>
                    <a:pt x="553" y="91"/>
                    <a:pt x="550" y="93"/>
                  </a:cubicBezTo>
                  <a:lnTo>
                    <a:pt x="550" y="93"/>
                  </a:lnTo>
                  <a:cubicBezTo>
                    <a:pt x="548" y="93"/>
                    <a:pt x="547" y="94"/>
                    <a:pt x="545" y="94"/>
                  </a:cubicBezTo>
                  <a:lnTo>
                    <a:pt x="545" y="94"/>
                  </a:lnTo>
                  <a:cubicBezTo>
                    <a:pt x="547" y="93"/>
                    <a:pt x="549" y="92"/>
                    <a:pt x="552" y="91"/>
                  </a:cubicBezTo>
                  <a:lnTo>
                    <a:pt x="552" y="91"/>
                  </a:lnTo>
                  <a:cubicBezTo>
                    <a:pt x="552" y="91"/>
                    <a:pt x="552" y="91"/>
                    <a:pt x="552" y="91"/>
                  </a:cubicBezTo>
                  <a:lnTo>
                    <a:pt x="552" y="91"/>
                  </a:lnTo>
                  <a:cubicBezTo>
                    <a:pt x="552" y="91"/>
                    <a:pt x="553" y="91"/>
                    <a:pt x="553" y="91"/>
                  </a:cubicBezTo>
                  <a:lnTo>
                    <a:pt x="553" y="91"/>
                  </a:lnTo>
                  <a:cubicBezTo>
                    <a:pt x="549" y="92"/>
                    <a:pt x="545" y="94"/>
                    <a:pt x="541" y="95"/>
                  </a:cubicBezTo>
                  <a:lnTo>
                    <a:pt x="541" y="95"/>
                  </a:lnTo>
                  <a:cubicBezTo>
                    <a:pt x="541" y="95"/>
                    <a:pt x="540" y="95"/>
                    <a:pt x="540" y="95"/>
                  </a:cubicBezTo>
                  <a:lnTo>
                    <a:pt x="540" y="95"/>
                  </a:lnTo>
                  <a:cubicBezTo>
                    <a:pt x="546" y="93"/>
                    <a:pt x="552" y="91"/>
                    <a:pt x="558" y="89"/>
                  </a:cubicBezTo>
                  <a:lnTo>
                    <a:pt x="557" y="89"/>
                  </a:lnTo>
                  <a:cubicBezTo>
                    <a:pt x="558" y="89"/>
                    <a:pt x="558" y="89"/>
                    <a:pt x="558" y="89"/>
                  </a:cubicBezTo>
                  <a:lnTo>
                    <a:pt x="558" y="89"/>
                  </a:lnTo>
                  <a:cubicBezTo>
                    <a:pt x="558" y="89"/>
                    <a:pt x="559" y="89"/>
                    <a:pt x="559" y="89"/>
                  </a:cubicBezTo>
                  <a:lnTo>
                    <a:pt x="559" y="89"/>
                  </a:lnTo>
                  <a:cubicBezTo>
                    <a:pt x="559" y="89"/>
                    <a:pt x="558" y="89"/>
                    <a:pt x="558" y="89"/>
                  </a:cubicBezTo>
                  <a:lnTo>
                    <a:pt x="558" y="89"/>
                  </a:lnTo>
                  <a:cubicBezTo>
                    <a:pt x="556" y="90"/>
                    <a:pt x="555" y="90"/>
                    <a:pt x="553" y="91"/>
                  </a:cubicBezTo>
                  <a:lnTo>
                    <a:pt x="553" y="91"/>
                  </a:lnTo>
                  <a:cubicBezTo>
                    <a:pt x="553" y="91"/>
                    <a:pt x="553" y="91"/>
                    <a:pt x="553" y="91"/>
                  </a:cubicBezTo>
                  <a:lnTo>
                    <a:pt x="553" y="91"/>
                  </a:lnTo>
                  <a:cubicBezTo>
                    <a:pt x="553" y="91"/>
                    <a:pt x="553" y="91"/>
                    <a:pt x="552" y="91"/>
                  </a:cubicBezTo>
                  <a:lnTo>
                    <a:pt x="552" y="91"/>
                  </a:lnTo>
                  <a:cubicBezTo>
                    <a:pt x="555" y="91"/>
                    <a:pt x="557" y="90"/>
                    <a:pt x="559" y="89"/>
                  </a:cubicBezTo>
                  <a:lnTo>
                    <a:pt x="559" y="89"/>
                  </a:lnTo>
                  <a:cubicBezTo>
                    <a:pt x="559" y="89"/>
                    <a:pt x="559" y="89"/>
                    <a:pt x="559" y="89"/>
                  </a:cubicBezTo>
                  <a:lnTo>
                    <a:pt x="560" y="89"/>
                  </a:lnTo>
                  <a:cubicBezTo>
                    <a:pt x="561" y="89"/>
                    <a:pt x="562" y="88"/>
                    <a:pt x="563" y="88"/>
                  </a:cubicBezTo>
                  <a:lnTo>
                    <a:pt x="563" y="88"/>
                  </a:lnTo>
                  <a:cubicBezTo>
                    <a:pt x="564" y="88"/>
                    <a:pt x="565" y="87"/>
                    <a:pt x="566" y="87"/>
                  </a:cubicBezTo>
                  <a:close/>
                  <a:moveTo>
                    <a:pt x="544" y="96"/>
                  </a:moveTo>
                  <a:lnTo>
                    <a:pt x="544" y="96"/>
                  </a:lnTo>
                  <a:cubicBezTo>
                    <a:pt x="542" y="96"/>
                    <a:pt x="541" y="97"/>
                    <a:pt x="539" y="98"/>
                  </a:cubicBezTo>
                  <a:lnTo>
                    <a:pt x="539" y="98"/>
                  </a:lnTo>
                  <a:cubicBezTo>
                    <a:pt x="539" y="98"/>
                    <a:pt x="539" y="98"/>
                    <a:pt x="539" y="97"/>
                  </a:cubicBezTo>
                  <a:lnTo>
                    <a:pt x="539" y="97"/>
                  </a:lnTo>
                  <a:cubicBezTo>
                    <a:pt x="541" y="97"/>
                    <a:pt x="542" y="96"/>
                    <a:pt x="544" y="96"/>
                  </a:cubicBezTo>
                  <a:close/>
                  <a:moveTo>
                    <a:pt x="574" y="87"/>
                  </a:moveTo>
                  <a:cubicBezTo>
                    <a:pt x="572" y="88"/>
                    <a:pt x="569" y="89"/>
                    <a:pt x="565" y="90"/>
                  </a:cubicBezTo>
                  <a:lnTo>
                    <a:pt x="565" y="90"/>
                  </a:lnTo>
                  <a:cubicBezTo>
                    <a:pt x="565" y="90"/>
                    <a:pt x="565" y="90"/>
                    <a:pt x="565" y="90"/>
                  </a:cubicBezTo>
                  <a:lnTo>
                    <a:pt x="565" y="90"/>
                  </a:lnTo>
                  <a:cubicBezTo>
                    <a:pt x="564" y="90"/>
                    <a:pt x="563" y="90"/>
                    <a:pt x="562" y="91"/>
                  </a:cubicBezTo>
                  <a:lnTo>
                    <a:pt x="562" y="91"/>
                  </a:lnTo>
                  <a:cubicBezTo>
                    <a:pt x="559" y="92"/>
                    <a:pt x="555" y="93"/>
                    <a:pt x="552" y="94"/>
                  </a:cubicBezTo>
                  <a:lnTo>
                    <a:pt x="552" y="94"/>
                  </a:lnTo>
                  <a:cubicBezTo>
                    <a:pt x="556" y="92"/>
                    <a:pt x="560" y="91"/>
                    <a:pt x="564" y="89"/>
                  </a:cubicBezTo>
                  <a:lnTo>
                    <a:pt x="564" y="89"/>
                  </a:lnTo>
                  <a:cubicBezTo>
                    <a:pt x="557" y="92"/>
                    <a:pt x="548" y="95"/>
                    <a:pt x="539" y="98"/>
                  </a:cubicBezTo>
                  <a:lnTo>
                    <a:pt x="539" y="98"/>
                  </a:lnTo>
                  <a:lnTo>
                    <a:pt x="565" y="89"/>
                  </a:lnTo>
                  <a:lnTo>
                    <a:pt x="565" y="89"/>
                  </a:lnTo>
                  <a:cubicBezTo>
                    <a:pt x="565" y="89"/>
                    <a:pt x="565" y="89"/>
                    <a:pt x="564" y="89"/>
                  </a:cubicBezTo>
                  <a:lnTo>
                    <a:pt x="564" y="89"/>
                  </a:lnTo>
                  <a:cubicBezTo>
                    <a:pt x="565" y="89"/>
                    <a:pt x="565" y="89"/>
                    <a:pt x="565" y="89"/>
                  </a:cubicBezTo>
                  <a:lnTo>
                    <a:pt x="565" y="89"/>
                  </a:lnTo>
                  <a:cubicBezTo>
                    <a:pt x="566" y="89"/>
                    <a:pt x="566" y="89"/>
                    <a:pt x="566" y="89"/>
                  </a:cubicBezTo>
                  <a:lnTo>
                    <a:pt x="566" y="89"/>
                  </a:lnTo>
                  <a:cubicBezTo>
                    <a:pt x="566" y="89"/>
                    <a:pt x="566" y="89"/>
                    <a:pt x="565" y="90"/>
                  </a:cubicBezTo>
                  <a:lnTo>
                    <a:pt x="565" y="90"/>
                  </a:lnTo>
                  <a:cubicBezTo>
                    <a:pt x="567" y="89"/>
                    <a:pt x="568" y="89"/>
                    <a:pt x="570" y="88"/>
                  </a:cubicBezTo>
                  <a:lnTo>
                    <a:pt x="570" y="88"/>
                  </a:lnTo>
                  <a:cubicBezTo>
                    <a:pt x="571" y="88"/>
                    <a:pt x="573" y="87"/>
                    <a:pt x="574" y="87"/>
                  </a:cubicBezTo>
                  <a:close/>
                  <a:moveTo>
                    <a:pt x="550" y="91"/>
                  </a:moveTo>
                  <a:cubicBezTo>
                    <a:pt x="545" y="93"/>
                    <a:pt x="540" y="95"/>
                    <a:pt x="534" y="97"/>
                  </a:cubicBezTo>
                  <a:lnTo>
                    <a:pt x="534" y="97"/>
                  </a:lnTo>
                  <a:cubicBezTo>
                    <a:pt x="533" y="98"/>
                    <a:pt x="531" y="98"/>
                    <a:pt x="529" y="99"/>
                  </a:cubicBezTo>
                  <a:lnTo>
                    <a:pt x="529" y="99"/>
                  </a:lnTo>
                  <a:cubicBezTo>
                    <a:pt x="529" y="99"/>
                    <a:pt x="530" y="98"/>
                    <a:pt x="530" y="98"/>
                  </a:cubicBezTo>
                  <a:lnTo>
                    <a:pt x="530" y="98"/>
                  </a:lnTo>
                  <a:cubicBezTo>
                    <a:pt x="529" y="98"/>
                    <a:pt x="528" y="98"/>
                    <a:pt x="527" y="99"/>
                  </a:cubicBezTo>
                  <a:lnTo>
                    <a:pt x="527" y="99"/>
                  </a:lnTo>
                  <a:cubicBezTo>
                    <a:pt x="528" y="98"/>
                    <a:pt x="529" y="98"/>
                    <a:pt x="530" y="97"/>
                  </a:cubicBezTo>
                  <a:lnTo>
                    <a:pt x="530" y="97"/>
                  </a:lnTo>
                  <a:cubicBezTo>
                    <a:pt x="527" y="98"/>
                    <a:pt x="524" y="99"/>
                    <a:pt x="521" y="100"/>
                  </a:cubicBezTo>
                  <a:lnTo>
                    <a:pt x="521" y="100"/>
                  </a:lnTo>
                  <a:cubicBezTo>
                    <a:pt x="527" y="98"/>
                    <a:pt x="534" y="96"/>
                    <a:pt x="540" y="94"/>
                  </a:cubicBezTo>
                  <a:lnTo>
                    <a:pt x="540" y="94"/>
                  </a:lnTo>
                  <a:cubicBezTo>
                    <a:pt x="537" y="95"/>
                    <a:pt x="534" y="96"/>
                    <a:pt x="530" y="97"/>
                  </a:cubicBezTo>
                  <a:lnTo>
                    <a:pt x="530" y="97"/>
                  </a:lnTo>
                  <a:cubicBezTo>
                    <a:pt x="537" y="95"/>
                    <a:pt x="543" y="93"/>
                    <a:pt x="550" y="91"/>
                  </a:cubicBezTo>
                  <a:close/>
                  <a:moveTo>
                    <a:pt x="540" y="98"/>
                  </a:moveTo>
                  <a:cubicBezTo>
                    <a:pt x="533" y="101"/>
                    <a:pt x="525" y="103"/>
                    <a:pt x="517" y="106"/>
                  </a:cubicBezTo>
                  <a:lnTo>
                    <a:pt x="517" y="106"/>
                  </a:lnTo>
                  <a:cubicBezTo>
                    <a:pt x="521" y="104"/>
                    <a:pt x="525" y="103"/>
                    <a:pt x="528" y="102"/>
                  </a:cubicBezTo>
                  <a:lnTo>
                    <a:pt x="528" y="102"/>
                  </a:lnTo>
                  <a:cubicBezTo>
                    <a:pt x="526" y="102"/>
                    <a:pt x="524" y="103"/>
                    <a:pt x="522" y="103"/>
                  </a:cubicBezTo>
                  <a:lnTo>
                    <a:pt x="522" y="103"/>
                  </a:lnTo>
                  <a:cubicBezTo>
                    <a:pt x="524" y="103"/>
                    <a:pt x="526" y="102"/>
                    <a:pt x="528" y="101"/>
                  </a:cubicBezTo>
                  <a:lnTo>
                    <a:pt x="528" y="101"/>
                  </a:lnTo>
                  <a:lnTo>
                    <a:pt x="536" y="99"/>
                  </a:lnTo>
                  <a:lnTo>
                    <a:pt x="536" y="99"/>
                  </a:lnTo>
                  <a:cubicBezTo>
                    <a:pt x="533" y="100"/>
                    <a:pt x="531" y="101"/>
                    <a:pt x="528" y="102"/>
                  </a:cubicBezTo>
                  <a:lnTo>
                    <a:pt x="528" y="102"/>
                  </a:lnTo>
                  <a:cubicBezTo>
                    <a:pt x="532" y="100"/>
                    <a:pt x="536" y="99"/>
                    <a:pt x="540" y="98"/>
                  </a:cubicBezTo>
                  <a:close/>
                  <a:moveTo>
                    <a:pt x="498" y="111"/>
                  </a:moveTo>
                  <a:lnTo>
                    <a:pt x="498" y="111"/>
                  </a:lnTo>
                  <a:cubicBezTo>
                    <a:pt x="497" y="111"/>
                    <a:pt x="497" y="112"/>
                    <a:pt x="496" y="112"/>
                  </a:cubicBezTo>
                  <a:lnTo>
                    <a:pt x="496" y="112"/>
                  </a:lnTo>
                  <a:cubicBezTo>
                    <a:pt x="495" y="112"/>
                    <a:pt x="494" y="113"/>
                    <a:pt x="493" y="113"/>
                  </a:cubicBezTo>
                  <a:lnTo>
                    <a:pt x="493" y="113"/>
                  </a:lnTo>
                  <a:cubicBezTo>
                    <a:pt x="494" y="112"/>
                    <a:pt x="496" y="112"/>
                    <a:pt x="498" y="111"/>
                  </a:cubicBezTo>
                  <a:close/>
                  <a:moveTo>
                    <a:pt x="527" y="99"/>
                  </a:moveTo>
                  <a:cubicBezTo>
                    <a:pt x="519" y="102"/>
                    <a:pt x="511" y="104"/>
                    <a:pt x="503" y="107"/>
                  </a:cubicBezTo>
                  <a:lnTo>
                    <a:pt x="503" y="107"/>
                  </a:lnTo>
                  <a:cubicBezTo>
                    <a:pt x="497" y="109"/>
                    <a:pt x="492" y="111"/>
                    <a:pt x="487" y="112"/>
                  </a:cubicBezTo>
                  <a:lnTo>
                    <a:pt x="487" y="112"/>
                  </a:lnTo>
                  <a:cubicBezTo>
                    <a:pt x="484" y="113"/>
                    <a:pt x="482" y="114"/>
                    <a:pt x="479" y="114"/>
                  </a:cubicBezTo>
                  <a:lnTo>
                    <a:pt x="479" y="114"/>
                  </a:lnTo>
                  <a:cubicBezTo>
                    <a:pt x="493" y="109"/>
                    <a:pt x="507" y="105"/>
                    <a:pt x="520" y="100"/>
                  </a:cubicBezTo>
                  <a:lnTo>
                    <a:pt x="520" y="100"/>
                  </a:lnTo>
                  <a:cubicBezTo>
                    <a:pt x="520" y="100"/>
                    <a:pt x="520" y="100"/>
                    <a:pt x="520" y="100"/>
                  </a:cubicBezTo>
                  <a:lnTo>
                    <a:pt x="520" y="100"/>
                  </a:lnTo>
                  <a:cubicBezTo>
                    <a:pt x="520" y="100"/>
                    <a:pt x="520" y="100"/>
                    <a:pt x="521" y="100"/>
                  </a:cubicBezTo>
                  <a:lnTo>
                    <a:pt x="521" y="100"/>
                  </a:lnTo>
                  <a:cubicBezTo>
                    <a:pt x="521" y="100"/>
                    <a:pt x="521" y="100"/>
                    <a:pt x="520" y="100"/>
                  </a:cubicBezTo>
                  <a:lnTo>
                    <a:pt x="520" y="100"/>
                  </a:lnTo>
                  <a:cubicBezTo>
                    <a:pt x="523" y="100"/>
                    <a:pt x="525" y="99"/>
                    <a:pt x="527" y="99"/>
                  </a:cubicBezTo>
                  <a:close/>
                  <a:moveTo>
                    <a:pt x="493" y="113"/>
                  </a:moveTo>
                  <a:cubicBezTo>
                    <a:pt x="492" y="113"/>
                    <a:pt x="492" y="113"/>
                    <a:pt x="491" y="114"/>
                  </a:cubicBezTo>
                  <a:lnTo>
                    <a:pt x="491" y="114"/>
                  </a:lnTo>
                  <a:cubicBezTo>
                    <a:pt x="490" y="114"/>
                    <a:pt x="489" y="114"/>
                    <a:pt x="489" y="114"/>
                  </a:cubicBezTo>
                  <a:lnTo>
                    <a:pt x="489" y="114"/>
                  </a:lnTo>
                  <a:cubicBezTo>
                    <a:pt x="489" y="114"/>
                    <a:pt x="489" y="114"/>
                    <a:pt x="489" y="114"/>
                  </a:cubicBezTo>
                  <a:lnTo>
                    <a:pt x="489" y="114"/>
                  </a:lnTo>
                  <a:cubicBezTo>
                    <a:pt x="491" y="113"/>
                    <a:pt x="492" y="113"/>
                    <a:pt x="493" y="113"/>
                  </a:cubicBezTo>
                  <a:close/>
                  <a:moveTo>
                    <a:pt x="490" y="114"/>
                  </a:moveTo>
                  <a:cubicBezTo>
                    <a:pt x="489" y="114"/>
                    <a:pt x="487" y="115"/>
                    <a:pt x="486" y="116"/>
                  </a:cubicBezTo>
                  <a:lnTo>
                    <a:pt x="486" y="116"/>
                  </a:lnTo>
                  <a:cubicBezTo>
                    <a:pt x="486" y="115"/>
                    <a:pt x="487" y="115"/>
                    <a:pt x="488" y="115"/>
                  </a:cubicBezTo>
                  <a:lnTo>
                    <a:pt x="488" y="115"/>
                  </a:lnTo>
                  <a:cubicBezTo>
                    <a:pt x="488" y="114"/>
                    <a:pt x="489" y="114"/>
                    <a:pt x="490" y="114"/>
                  </a:cubicBezTo>
                  <a:close/>
                  <a:moveTo>
                    <a:pt x="468" y="116"/>
                  </a:moveTo>
                  <a:lnTo>
                    <a:pt x="468" y="116"/>
                  </a:lnTo>
                  <a:cubicBezTo>
                    <a:pt x="468" y="116"/>
                    <a:pt x="468" y="116"/>
                    <a:pt x="468" y="116"/>
                  </a:cubicBezTo>
                  <a:cubicBezTo>
                    <a:pt x="468" y="116"/>
                    <a:pt x="468" y="116"/>
                    <a:pt x="468" y="116"/>
                  </a:cubicBezTo>
                  <a:close/>
                  <a:moveTo>
                    <a:pt x="468" y="116"/>
                  </a:moveTo>
                  <a:lnTo>
                    <a:pt x="468" y="116"/>
                  </a:lnTo>
                  <a:cubicBezTo>
                    <a:pt x="468" y="116"/>
                    <a:pt x="468" y="116"/>
                    <a:pt x="468" y="116"/>
                  </a:cubicBezTo>
                  <a:cubicBezTo>
                    <a:pt x="468" y="116"/>
                    <a:pt x="468" y="116"/>
                    <a:pt x="468" y="116"/>
                  </a:cubicBezTo>
                  <a:close/>
                  <a:moveTo>
                    <a:pt x="468" y="116"/>
                  </a:moveTo>
                  <a:lnTo>
                    <a:pt x="468" y="116"/>
                  </a:lnTo>
                  <a:cubicBezTo>
                    <a:pt x="468" y="116"/>
                    <a:pt x="468" y="116"/>
                    <a:pt x="468" y="116"/>
                  </a:cubicBezTo>
                  <a:cubicBezTo>
                    <a:pt x="468" y="116"/>
                    <a:pt x="468" y="116"/>
                    <a:pt x="468" y="116"/>
                  </a:cubicBezTo>
                  <a:close/>
                  <a:moveTo>
                    <a:pt x="471" y="115"/>
                  </a:moveTo>
                  <a:cubicBezTo>
                    <a:pt x="470" y="115"/>
                    <a:pt x="469" y="115"/>
                    <a:pt x="468" y="116"/>
                  </a:cubicBezTo>
                  <a:cubicBezTo>
                    <a:pt x="468" y="116"/>
                    <a:pt x="469" y="116"/>
                    <a:pt x="469" y="115"/>
                  </a:cubicBezTo>
                  <a:lnTo>
                    <a:pt x="469" y="115"/>
                  </a:lnTo>
                  <a:cubicBezTo>
                    <a:pt x="470" y="115"/>
                    <a:pt x="470" y="115"/>
                    <a:pt x="471" y="115"/>
                  </a:cubicBezTo>
                  <a:close/>
                  <a:moveTo>
                    <a:pt x="479" y="115"/>
                  </a:moveTo>
                  <a:cubicBezTo>
                    <a:pt x="479" y="115"/>
                    <a:pt x="478" y="115"/>
                    <a:pt x="478" y="116"/>
                  </a:cubicBezTo>
                  <a:lnTo>
                    <a:pt x="478" y="116"/>
                  </a:lnTo>
                  <a:cubicBezTo>
                    <a:pt x="477" y="116"/>
                    <a:pt x="476" y="116"/>
                    <a:pt x="474" y="116"/>
                  </a:cubicBezTo>
                  <a:lnTo>
                    <a:pt x="474" y="116"/>
                  </a:lnTo>
                  <a:cubicBezTo>
                    <a:pt x="476" y="116"/>
                    <a:pt x="478" y="115"/>
                    <a:pt x="479" y="115"/>
                  </a:cubicBezTo>
                  <a:close/>
                  <a:moveTo>
                    <a:pt x="465" y="118"/>
                  </a:moveTo>
                  <a:lnTo>
                    <a:pt x="465" y="118"/>
                  </a:lnTo>
                  <a:cubicBezTo>
                    <a:pt x="465" y="118"/>
                    <a:pt x="465" y="118"/>
                    <a:pt x="465" y="118"/>
                  </a:cubicBezTo>
                  <a:lnTo>
                    <a:pt x="465" y="118"/>
                  </a:lnTo>
                  <a:cubicBezTo>
                    <a:pt x="465" y="118"/>
                    <a:pt x="465" y="118"/>
                    <a:pt x="465" y="118"/>
                  </a:cubicBezTo>
                  <a:lnTo>
                    <a:pt x="465" y="118"/>
                  </a:lnTo>
                  <a:cubicBezTo>
                    <a:pt x="465" y="118"/>
                    <a:pt x="465" y="118"/>
                    <a:pt x="465" y="118"/>
                  </a:cubicBezTo>
                  <a:close/>
                  <a:moveTo>
                    <a:pt x="522" y="103"/>
                  </a:moveTo>
                  <a:cubicBezTo>
                    <a:pt x="519" y="105"/>
                    <a:pt x="516" y="106"/>
                    <a:pt x="512" y="107"/>
                  </a:cubicBezTo>
                  <a:lnTo>
                    <a:pt x="512" y="107"/>
                  </a:lnTo>
                  <a:cubicBezTo>
                    <a:pt x="500" y="111"/>
                    <a:pt x="488" y="115"/>
                    <a:pt x="476" y="119"/>
                  </a:cubicBezTo>
                  <a:lnTo>
                    <a:pt x="476" y="119"/>
                  </a:lnTo>
                  <a:lnTo>
                    <a:pt x="486" y="116"/>
                  </a:lnTo>
                  <a:lnTo>
                    <a:pt x="486" y="116"/>
                  </a:lnTo>
                  <a:lnTo>
                    <a:pt x="512" y="107"/>
                  </a:lnTo>
                  <a:lnTo>
                    <a:pt x="512" y="107"/>
                  </a:lnTo>
                  <a:cubicBezTo>
                    <a:pt x="515" y="106"/>
                    <a:pt x="519" y="105"/>
                    <a:pt x="522" y="103"/>
                  </a:cubicBezTo>
                  <a:close/>
                  <a:moveTo>
                    <a:pt x="468" y="116"/>
                  </a:moveTo>
                  <a:cubicBezTo>
                    <a:pt x="467" y="117"/>
                    <a:pt x="466" y="117"/>
                    <a:pt x="465" y="118"/>
                  </a:cubicBezTo>
                  <a:lnTo>
                    <a:pt x="465" y="118"/>
                  </a:lnTo>
                  <a:cubicBezTo>
                    <a:pt x="465" y="118"/>
                    <a:pt x="465" y="118"/>
                    <a:pt x="465" y="118"/>
                  </a:cubicBezTo>
                  <a:lnTo>
                    <a:pt x="465" y="118"/>
                  </a:lnTo>
                  <a:cubicBezTo>
                    <a:pt x="465" y="118"/>
                    <a:pt x="465" y="118"/>
                    <a:pt x="465" y="118"/>
                  </a:cubicBezTo>
                  <a:lnTo>
                    <a:pt x="465" y="118"/>
                  </a:lnTo>
                  <a:cubicBezTo>
                    <a:pt x="465" y="118"/>
                    <a:pt x="465" y="118"/>
                    <a:pt x="465" y="118"/>
                  </a:cubicBezTo>
                  <a:lnTo>
                    <a:pt x="465" y="118"/>
                  </a:lnTo>
                  <a:cubicBezTo>
                    <a:pt x="462" y="119"/>
                    <a:pt x="458" y="120"/>
                    <a:pt x="454" y="121"/>
                  </a:cubicBezTo>
                  <a:lnTo>
                    <a:pt x="454" y="121"/>
                  </a:lnTo>
                  <a:cubicBezTo>
                    <a:pt x="459" y="119"/>
                    <a:pt x="463" y="118"/>
                    <a:pt x="468" y="116"/>
                  </a:cubicBezTo>
                  <a:close/>
                  <a:moveTo>
                    <a:pt x="442" y="124"/>
                  </a:moveTo>
                  <a:cubicBezTo>
                    <a:pt x="441" y="124"/>
                    <a:pt x="441" y="125"/>
                    <a:pt x="441" y="125"/>
                  </a:cubicBezTo>
                  <a:lnTo>
                    <a:pt x="441" y="125"/>
                  </a:lnTo>
                  <a:cubicBezTo>
                    <a:pt x="442" y="125"/>
                    <a:pt x="442" y="124"/>
                    <a:pt x="442" y="124"/>
                  </a:cubicBezTo>
                  <a:close/>
                  <a:moveTo>
                    <a:pt x="441" y="125"/>
                  </a:moveTo>
                  <a:cubicBezTo>
                    <a:pt x="440" y="126"/>
                    <a:pt x="440" y="126"/>
                    <a:pt x="440" y="126"/>
                  </a:cubicBezTo>
                  <a:lnTo>
                    <a:pt x="440" y="126"/>
                  </a:lnTo>
                  <a:cubicBezTo>
                    <a:pt x="437" y="127"/>
                    <a:pt x="434" y="128"/>
                    <a:pt x="431" y="129"/>
                  </a:cubicBezTo>
                  <a:lnTo>
                    <a:pt x="431" y="129"/>
                  </a:lnTo>
                  <a:cubicBezTo>
                    <a:pt x="435" y="128"/>
                    <a:pt x="438" y="126"/>
                    <a:pt x="441" y="125"/>
                  </a:cubicBezTo>
                  <a:close/>
                  <a:moveTo>
                    <a:pt x="476" y="119"/>
                  </a:moveTo>
                  <a:lnTo>
                    <a:pt x="436" y="132"/>
                  </a:lnTo>
                  <a:lnTo>
                    <a:pt x="436" y="132"/>
                  </a:lnTo>
                  <a:cubicBezTo>
                    <a:pt x="436" y="132"/>
                    <a:pt x="436" y="132"/>
                    <a:pt x="436" y="132"/>
                  </a:cubicBezTo>
                  <a:lnTo>
                    <a:pt x="436" y="132"/>
                  </a:lnTo>
                  <a:cubicBezTo>
                    <a:pt x="439" y="131"/>
                    <a:pt x="441" y="130"/>
                    <a:pt x="444" y="129"/>
                  </a:cubicBezTo>
                  <a:lnTo>
                    <a:pt x="444" y="129"/>
                  </a:lnTo>
                  <a:cubicBezTo>
                    <a:pt x="442" y="129"/>
                    <a:pt x="441" y="130"/>
                    <a:pt x="440" y="130"/>
                  </a:cubicBezTo>
                  <a:lnTo>
                    <a:pt x="440" y="130"/>
                  </a:lnTo>
                  <a:cubicBezTo>
                    <a:pt x="442" y="130"/>
                    <a:pt x="444" y="129"/>
                    <a:pt x="446" y="128"/>
                  </a:cubicBezTo>
                  <a:lnTo>
                    <a:pt x="446" y="128"/>
                  </a:lnTo>
                  <a:cubicBezTo>
                    <a:pt x="445" y="129"/>
                    <a:pt x="444" y="129"/>
                    <a:pt x="444" y="129"/>
                  </a:cubicBezTo>
                  <a:lnTo>
                    <a:pt x="444" y="129"/>
                  </a:lnTo>
                  <a:cubicBezTo>
                    <a:pt x="449" y="127"/>
                    <a:pt x="454" y="126"/>
                    <a:pt x="459" y="124"/>
                  </a:cubicBezTo>
                  <a:lnTo>
                    <a:pt x="459" y="124"/>
                  </a:lnTo>
                  <a:cubicBezTo>
                    <a:pt x="465" y="122"/>
                    <a:pt x="470" y="120"/>
                    <a:pt x="476" y="119"/>
                  </a:cubicBezTo>
                  <a:close/>
                  <a:moveTo>
                    <a:pt x="433" y="133"/>
                  </a:moveTo>
                  <a:lnTo>
                    <a:pt x="433" y="133"/>
                  </a:lnTo>
                  <a:lnTo>
                    <a:pt x="433" y="133"/>
                  </a:lnTo>
                  <a:cubicBezTo>
                    <a:pt x="433" y="133"/>
                    <a:pt x="433" y="133"/>
                    <a:pt x="433" y="133"/>
                  </a:cubicBezTo>
                  <a:lnTo>
                    <a:pt x="433" y="133"/>
                  </a:lnTo>
                  <a:cubicBezTo>
                    <a:pt x="433" y="133"/>
                    <a:pt x="433" y="133"/>
                    <a:pt x="433" y="133"/>
                  </a:cubicBezTo>
                  <a:close/>
                  <a:moveTo>
                    <a:pt x="425" y="133"/>
                  </a:moveTo>
                  <a:cubicBezTo>
                    <a:pt x="424" y="133"/>
                    <a:pt x="424" y="133"/>
                    <a:pt x="424" y="133"/>
                  </a:cubicBezTo>
                  <a:lnTo>
                    <a:pt x="425" y="133"/>
                  </a:lnTo>
                  <a:cubicBezTo>
                    <a:pt x="425" y="133"/>
                    <a:pt x="425" y="133"/>
                    <a:pt x="425" y="133"/>
                  </a:cubicBezTo>
                  <a:close/>
                  <a:moveTo>
                    <a:pt x="463" y="119"/>
                  </a:moveTo>
                  <a:cubicBezTo>
                    <a:pt x="462" y="120"/>
                    <a:pt x="461" y="121"/>
                    <a:pt x="459" y="122"/>
                  </a:cubicBezTo>
                  <a:lnTo>
                    <a:pt x="459" y="122"/>
                  </a:lnTo>
                  <a:cubicBezTo>
                    <a:pt x="452" y="124"/>
                    <a:pt x="445" y="127"/>
                    <a:pt x="438" y="129"/>
                  </a:cubicBezTo>
                  <a:lnTo>
                    <a:pt x="438" y="129"/>
                  </a:lnTo>
                  <a:cubicBezTo>
                    <a:pt x="438" y="129"/>
                    <a:pt x="438" y="129"/>
                    <a:pt x="438" y="128"/>
                  </a:cubicBezTo>
                  <a:lnTo>
                    <a:pt x="438" y="128"/>
                  </a:lnTo>
                  <a:cubicBezTo>
                    <a:pt x="433" y="130"/>
                    <a:pt x="429" y="132"/>
                    <a:pt x="425" y="133"/>
                  </a:cubicBezTo>
                  <a:lnTo>
                    <a:pt x="425" y="133"/>
                  </a:lnTo>
                  <a:cubicBezTo>
                    <a:pt x="425" y="133"/>
                    <a:pt x="425" y="133"/>
                    <a:pt x="426" y="133"/>
                  </a:cubicBezTo>
                  <a:lnTo>
                    <a:pt x="426" y="133"/>
                  </a:lnTo>
                  <a:cubicBezTo>
                    <a:pt x="426" y="133"/>
                    <a:pt x="426" y="133"/>
                    <a:pt x="426" y="133"/>
                  </a:cubicBezTo>
                  <a:lnTo>
                    <a:pt x="428" y="133"/>
                  </a:lnTo>
                  <a:cubicBezTo>
                    <a:pt x="428" y="133"/>
                    <a:pt x="428" y="133"/>
                    <a:pt x="428" y="133"/>
                  </a:cubicBezTo>
                  <a:lnTo>
                    <a:pt x="428" y="133"/>
                  </a:lnTo>
                  <a:cubicBezTo>
                    <a:pt x="427" y="133"/>
                    <a:pt x="427" y="133"/>
                    <a:pt x="426" y="133"/>
                  </a:cubicBezTo>
                  <a:lnTo>
                    <a:pt x="426" y="133"/>
                  </a:lnTo>
                  <a:cubicBezTo>
                    <a:pt x="430" y="132"/>
                    <a:pt x="434" y="130"/>
                    <a:pt x="438" y="129"/>
                  </a:cubicBezTo>
                  <a:lnTo>
                    <a:pt x="438" y="129"/>
                  </a:lnTo>
                  <a:cubicBezTo>
                    <a:pt x="438" y="130"/>
                    <a:pt x="437" y="130"/>
                    <a:pt x="437" y="131"/>
                  </a:cubicBezTo>
                  <a:lnTo>
                    <a:pt x="437" y="131"/>
                  </a:lnTo>
                  <a:cubicBezTo>
                    <a:pt x="438" y="130"/>
                    <a:pt x="440" y="130"/>
                    <a:pt x="441" y="129"/>
                  </a:cubicBezTo>
                  <a:lnTo>
                    <a:pt x="441" y="129"/>
                  </a:lnTo>
                  <a:cubicBezTo>
                    <a:pt x="440" y="130"/>
                    <a:pt x="438" y="130"/>
                    <a:pt x="437" y="131"/>
                  </a:cubicBezTo>
                  <a:lnTo>
                    <a:pt x="437" y="131"/>
                  </a:lnTo>
                  <a:cubicBezTo>
                    <a:pt x="437" y="131"/>
                    <a:pt x="437" y="131"/>
                    <a:pt x="437" y="131"/>
                  </a:cubicBezTo>
                  <a:lnTo>
                    <a:pt x="437" y="131"/>
                  </a:lnTo>
                  <a:cubicBezTo>
                    <a:pt x="434" y="131"/>
                    <a:pt x="431" y="132"/>
                    <a:pt x="428" y="133"/>
                  </a:cubicBezTo>
                  <a:lnTo>
                    <a:pt x="428" y="133"/>
                  </a:lnTo>
                  <a:cubicBezTo>
                    <a:pt x="429" y="133"/>
                    <a:pt x="429" y="133"/>
                    <a:pt x="429" y="133"/>
                  </a:cubicBezTo>
                  <a:lnTo>
                    <a:pt x="429" y="133"/>
                  </a:lnTo>
                  <a:cubicBezTo>
                    <a:pt x="429" y="133"/>
                    <a:pt x="429" y="133"/>
                    <a:pt x="429" y="133"/>
                  </a:cubicBezTo>
                  <a:lnTo>
                    <a:pt x="431" y="133"/>
                  </a:lnTo>
                  <a:cubicBezTo>
                    <a:pt x="431" y="133"/>
                    <a:pt x="431" y="133"/>
                    <a:pt x="431" y="133"/>
                  </a:cubicBezTo>
                  <a:lnTo>
                    <a:pt x="431" y="133"/>
                  </a:lnTo>
                  <a:cubicBezTo>
                    <a:pt x="430" y="133"/>
                    <a:pt x="430" y="133"/>
                    <a:pt x="429" y="133"/>
                  </a:cubicBezTo>
                  <a:lnTo>
                    <a:pt x="429" y="133"/>
                  </a:lnTo>
                  <a:cubicBezTo>
                    <a:pt x="432" y="132"/>
                    <a:pt x="434" y="132"/>
                    <a:pt x="437" y="131"/>
                  </a:cubicBezTo>
                  <a:lnTo>
                    <a:pt x="437" y="131"/>
                  </a:lnTo>
                  <a:cubicBezTo>
                    <a:pt x="437" y="131"/>
                    <a:pt x="437" y="131"/>
                    <a:pt x="437" y="131"/>
                  </a:cubicBezTo>
                  <a:lnTo>
                    <a:pt x="437" y="131"/>
                  </a:lnTo>
                  <a:cubicBezTo>
                    <a:pt x="439" y="130"/>
                    <a:pt x="441" y="130"/>
                    <a:pt x="443" y="129"/>
                  </a:cubicBezTo>
                  <a:lnTo>
                    <a:pt x="443" y="129"/>
                  </a:lnTo>
                  <a:cubicBezTo>
                    <a:pt x="442" y="130"/>
                    <a:pt x="440" y="130"/>
                    <a:pt x="438" y="131"/>
                  </a:cubicBezTo>
                  <a:lnTo>
                    <a:pt x="438" y="131"/>
                  </a:lnTo>
                  <a:cubicBezTo>
                    <a:pt x="439" y="131"/>
                    <a:pt x="439" y="131"/>
                    <a:pt x="440" y="130"/>
                  </a:cubicBezTo>
                  <a:lnTo>
                    <a:pt x="440" y="130"/>
                  </a:lnTo>
                  <a:cubicBezTo>
                    <a:pt x="439" y="131"/>
                    <a:pt x="438" y="131"/>
                    <a:pt x="437" y="131"/>
                  </a:cubicBezTo>
                  <a:lnTo>
                    <a:pt x="437" y="131"/>
                  </a:lnTo>
                  <a:cubicBezTo>
                    <a:pt x="437" y="131"/>
                    <a:pt x="438" y="131"/>
                    <a:pt x="438" y="131"/>
                  </a:cubicBezTo>
                  <a:lnTo>
                    <a:pt x="438" y="131"/>
                  </a:lnTo>
                  <a:cubicBezTo>
                    <a:pt x="438" y="131"/>
                    <a:pt x="437" y="131"/>
                    <a:pt x="437" y="132"/>
                  </a:cubicBezTo>
                  <a:lnTo>
                    <a:pt x="437" y="132"/>
                  </a:lnTo>
                  <a:cubicBezTo>
                    <a:pt x="437" y="131"/>
                    <a:pt x="437" y="131"/>
                    <a:pt x="437" y="131"/>
                  </a:cubicBezTo>
                  <a:lnTo>
                    <a:pt x="437" y="131"/>
                  </a:lnTo>
                  <a:cubicBezTo>
                    <a:pt x="435" y="132"/>
                    <a:pt x="433" y="132"/>
                    <a:pt x="431" y="133"/>
                  </a:cubicBezTo>
                  <a:lnTo>
                    <a:pt x="431" y="133"/>
                  </a:lnTo>
                  <a:cubicBezTo>
                    <a:pt x="431" y="133"/>
                    <a:pt x="431" y="133"/>
                    <a:pt x="432" y="133"/>
                  </a:cubicBezTo>
                  <a:lnTo>
                    <a:pt x="432" y="133"/>
                  </a:lnTo>
                  <a:cubicBezTo>
                    <a:pt x="432" y="133"/>
                    <a:pt x="432" y="133"/>
                    <a:pt x="432" y="133"/>
                  </a:cubicBezTo>
                  <a:lnTo>
                    <a:pt x="431" y="133"/>
                  </a:lnTo>
                  <a:cubicBezTo>
                    <a:pt x="430" y="133"/>
                    <a:pt x="430" y="133"/>
                    <a:pt x="430" y="133"/>
                  </a:cubicBezTo>
                  <a:lnTo>
                    <a:pt x="430" y="133"/>
                  </a:lnTo>
                  <a:cubicBezTo>
                    <a:pt x="430" y="133"/>
                    <a:pt x="429" y="133"/>
                    <a:pt x="429" y="133"/>
                  </a:cubicBezTo>
                  <a:lnTo>
                    <a:pt x="429" y="133"/>
                  </a:lnTo>
                  <a:cubicBezTo>
                    <a:pt x="429" y="133"/>
                    <a:pt x="429" y="133"/>
                    <a:pt x="429" y="133"/>
                  </a:cubicBezTo>
                  <a:lnTo>
                    <a:pt x="428" y="133"/>
                  </a:lnTo>
                  <a:cubicBezTo>
                    <a:pt x="428" y="133"/>
                    <a:pt x="428" y="133"/>
                    <a:pt x="427" y="133"/>
                  </a:cubicBezTo>
                  <a:lnTo>
                    <a:pt x="427" y="133"/>
                  </a:lnTo>
                  <a:cubicBezTo>
                    <a:pt x="426" y="134"/>
                    <a:pt x="425" y="134"/>
                    <a:pt x="424" y="134"/>
                  </a:cubicBezTo>
                  <a:lnTo>
                    <a:pt x="424" y="134"/>
                  </a:lnTo>
                  <a:cubicBezTo>
                    <a:pt x="424" y="134"/>
                    <a:pt x="425" y="133"/>
                    <a:pt x="426" y="133"/>
                  </a:cubicBezTo>
                  <a:lnTo>
                    <a:pt x="425" y="133"/>
                  </a:lnTo>
                  <a:cubicBezTo>
                    <a:pt x="424" y="134"/>
                    <a:pt x="423" y="134"/>
                    <a:pt x="422" y="134"/>
                  </a:cubicBezTo>
                  <a:lnTo>
                    <a:pt x="422" y="134"/>
                  </a:lnTo>
                  <a:cubicBezTo>
                    <a:pt x="421" y="134"/>
                    <a:pt x="421" y="134"/>
                    <a:pt x="420" y="135"/>
                  </a:cubicBezTo>
                  <a:lnTo>
                    <a:pt x="420" y="135"/>
                  </a:lnTo>
                  <a:lnTo>
                    <a:pt x="424" y="133"/>
                  </a:lnTo>
                  <a:lnTo>
                    <a:pt x="422" y="133"/>
                  </a:lnTo>
                  <a:cubicBezTo>
                    <a:pt x="420" y="134"/>
                    <a:pt x="419" y="134"/>
                    <a:pt x="417" y="135"/>
                  </a:cubicBezTo>
                  <a:lnTo>
                    <a:pt x="417" y="135"/>
                  </a:lnTo>
                  <a:cubicBezTo>
                    <a:pt x="418" y="134"/>
                    <a:pt x="419" y="134"/>
                    <a:pt x="420" y="133"/>
                  </a:cubicBezTo>
                  <a:lnTo>
                    <a:pt x="422" y="133"/>
                  </a:lnTo>
                  <a:cubicBezTo>
                    <a:pt x="428" y="131"/>
                    <a:pt x="433" y="129"/>
                    <a:pt x="439" y="128"/>
                  </a:cubicBezTo>
                  <a:lnTo>
                    <a:pt x="439" y="128"/>
                  </a:lnTo>
                  <a:cubicBezTo>
                    <a:pt x="439" y="128"/>
                    <a:pt x="438" y="128"/>
                    <a:pt x="438" y="128"/>
                  </a:cubicBezTo>
                  <a:lnTo>
                    <a:pt x="438" y="128"/>
                  </a:lnTo>
                  <a:cubicBezTo>
                    <a:pt x="442" y="127"/>
                    <a:pt x="446" y="126"/>
                    <a:pt x="450" y="124"/>
                  </a:cubicBezTo>
                  <a:lnTo>
                    <a:pt x="448" y="124"/>
                  </a:lnTo>
                  <a:cubicBezTo>
                    <a:pt x="453" y="123"/>
                    <a:pt x="458" y="121"/>
                    <a:pt x="463" y="119"/>
                  </a:cubicBezTo>
                  <a:close/>
                  <a:moveTo>
                    <a:pt x="417" y="135"/>
                  </a:moveTo>
                  <a:lnTo>
                    <a:pt x="417" y="135"/>
                  </a:lnTo>
                  <a:cubicBezTo>
                    <a:pt x="416" y="135"/>
                    <a:pt x="416" y="135"/>
                    <a:pt x="416" y="135"/>
                  </a:cubicBezTo>
                  <a:lnTo>
                    <a:pt x="416" y="135"/>
                  </a:lnTo>
                  <a:cubicBezTo>
                    <a:pt x="415" y="136"/>
                    <a:pt x="414" y="136"/>
                    <a:pt x="413" y="136"/>
                  </a:cubicBezTo>
                  <a:lnTo>
                    <a:pt x="413" y="136"/>
                  </a:lnTo>
                  <a:cubicBezTo>
                    <a:pt x="414" y="136"/>
                    <a:pt x="416" y="135"/>
                    <a:pt x="417" y="135"/>
                  </a:cubicBezTo>
                  <a:close/>
                  <a:moveTo>
                    <a:pt x="413" y="136"/>
                  </a:moveTo>
                  <a:cubicBezTo>
                    <a:pt x="410" y="137"/>
                    <a:pt x="406" y="138"/>
                    <a:pt x="403" y="140"/>
                  </a:cubicBezTo>
                  <a:lnTo>
                    <a:pt x="403" y="140"/>
                  </a:lnTo>
                  <a:cubicBezTo>
                    <a:pt x="406" y="139"/>
                    <a:pt x="409" y="137"/>
                    <a:pt x="413" y="136"/>
                  </a:cubicBezTo>
                  <a:close/>
                  <a:moveTo>
                    <a:pt x="407" y="142"/>
                  </a:moveTo>
                  <a:cubicBezTo>
                    <a:pt x="406" y="142"/>
                    <a:pt x="406" y="142"/>
                    <a:pt x="406" y="142"/>
                  </a:cubicBezTo>
                  <a:lnTo>
                    <a:pt x="405" y="142"/>
                  </a:lnTo>
                  <a:lnTo>
                    <a:pt x="405" y="142"/>
                  </a:lnTo>
                  <a:cubicBezTo>
                    <a:pt x="406" y="142"/>
                    <a:pt x="406" y="142"/>
                    <a:pt x="407" y="142"/>
                  </a:cubicBezTo>
                  <a:close/>
                  <a:moveTo>
                    <a:pt x="403" y="141"/>
                  </a:moveTo>
                  <a:cubicBezTo>
                    <a:pt x="399" y="142"/>
                    <a:pt x="396" y="144"/>
                    <a:pt x="393" y="145"/>
                  </a:cubicBezTo>
                  <a:lnTo>
                    <a:pt x="393" y="145"/>
                  </a:lnTo>
                  <a:lnTo>
                    <a:pt x="394" y="144"/>
                  </a:lnTo>
                  <a:lnTo>
                    <a:pt x="394" y="144"/>
                  </a:lnTo>
                  <a:cubicBezTo>
                    <a:pt x="394" y="145"/>
                    <a:pt x="393" y="145"/>
                    <a:pt x="392" y="145"/>
                  </a:cubicBezTo>
                  <a:lnTo>
                    <a:pt x="392" y="145"/>
                  </a:lnTo>
                  <a:cubicBezTo>
                    <a:pt x="393" y="145"/>
                    <a:pt x="394" y="145"/>
                    <a:pt x="395" y="144"/>
                  </a:cubicBezTo>
                  <a:lnTo>
                    <a:pt x="395" y="144"/>
                  </a:lnTo>
                  <a:lnTo>
                    <a:pt x="394" y="144"/>
                  </a:lnTo>
                  <a:lnTo>
                    <a:pt x="394" y="144"/>
                  </a:lnTo>
                  <a:cubicBezTo>
                    <a:pt x="397" y="143"/>
                    <a:pt x="400" y="142"/>
                    <a:pt x="403" y="141"/>
                  </a:cubicBezTo>
                  <a:close/>
                  <a:moveTo>
                    <a:pt x="414" y="137"/>
                  </a:moveTo>
                  <a:cubicBezTo>
                    <a:pt x="413" y="137"/>
                    <a:pt x="412" y="137"/>
                    <a:pt x="412" y="138"/>
                  </a:cubicBezTo>
                  <a:lnTo>
                    <a:pt x="412" y="138"/>
                  </a:lnTo>
                  <a:cubicBezTo>
                    <a:pt x="411" y="138"/>
                    <a:pt x="411" y="138"/>
                    <a:pt x="410" y="138"/>
                  </a:cubicBezTo>
                  <a:lnTo>
                    <a:pt x="410" y="138"/>
                  </a:lnTo>
                  <a:cubicBezTo>
                    <a:pt x="401" y="141"/>
                    <a:pt x="392" y="144"/>
                    <a:pt x="384" y="146"/>
                  </a:cubicBezTo>
                  <a:lnTo>
                    <a:pt x="384" y="146"/>
                  </a:lnTo>
                  <a:cubicBezTo>
                    <a:pt x="390" y="144"/>
                    <a:pt x="397" y="142"/>
                    <a:pt x="403" y="140"/>
                  </a:cubicBezTo>
                  <a:lnTo>
                    <a:pt x="403" y="140"/>
                  </a:lnTo>
                  <a:cubicBezTo>
                    <a:pt x="400" y="141"/>
                    <a:pt x="397" y="142"/>
                    <a:pt x="397" y="142"/>
                  </a:cubicBezTo>
                  <a:lnTo>
                    <a:pt x="414" y="137"/>
                  </a:lnTo>
                  <a:close/>
                  <a:moveTo>
                    <a:pt x="384" y="146"/>
                  </a:moveTo>
                  <a:cubicBezTo>
                    <a:pt x="383" y="146"/>
                    <a:pt x="382" y="147"/>
                    <a:pt x="381" y="147"/>
                  </a:cubicBezTo>
                  <a:lnTo>
                    <a:pt x="381" y="147"/>
                  </a:lnTo>
                  <a:lnTo>
                    <a:pt x="379" y="147"/>
                  </a:lnTo>
                  <a:lnTo>
                    <a:pt x="379" y="147"/>
                  </a:lnTo>
                  <a:cubicBezTo>
                    <a:pt x="381" y="147"/>
                    <a:pt x="382" y="147"/>
                    <a:pt x="384" y="146"/>
                  </a:cubicBezTo>
                  <a:close/>
                  <a:moveTo>
                    <a:pt x="387" y="147"/>
                  </a:moveTo>
                  <a:lnTo>
                    <a:pt x="387" y="147"/>
                  </a:lnTo>
                  <a:cubicBezTo>
                    <a:pt x="386" y="147"/>
                    <a:pt x="386" y="147"/>
                    <a:pt x="385" y="148"/>
                  </a:cubicBezTo>
                  <a:lnTo>
                    <a:pt x="385" y="148"/>
                  </a:lnTo>
                  <a:cubicBezTo>
                    <a:pt x="384" y="148"/>
                    <a:pt x="384" y="148"/>
                    <a:pt x="383" y="148"/>
                  </a:cubicBezTo>
                  <a:lnTo>
                    <a:pt x="383" y="148"/>
                  </a:lnTo>
                  <a:cubicBezTo>
                    <a:pt x="385" y="148"/>
                    <a:pt x="386" y="147"/>
                    <a:pt x="387" y="147"/>
                  </a:cubicBezTo>
                  <a:close/>
                  <a:moveTo>
                    <a:pt x="362" y="152"/>
                  </a:moveTo>
                  <a:cubicBezTo>
                    <a:pt x="361" y="153"/>
                    <a:pt x="360" y="153"/>
                    <a:pt x="359" y="154"/>
                  </a:cubicBezTo>
                  <a:lnTo>
                    <a:pt x="359" y="154"/>
                  </a:lnTo>
                  <a:cubicBezTo>
                    <a:pt x="360" y="153"/>
                    <a:pt x="360" y="153"/>
                    <a:pt x="360" y="153"/>
                  </a:cubicBezTo>
                  <a:lnTo>
                    <a:pt x="360" y="153"/>
                  </a:lnTo>
                  <a:cubicBezTo>
                    <a:pt x="361" y="153"/>
                    <a:pt x="361" y="153"/>
                    <a:pt x="362" y="152"/>
                  </a:cubicBezTo>
                  <a:close/>
                  <a:moveTo>
                    <a:pt x="426" y="135"/>
                  </a:moveTo>
                  <a:lnTo>
                    <a:pt x="426" y="135"/>
                  </a:lnTo>
                  <a:cubicBezTo>
                    <a:pt x="420" y="137"/>
                    <a:pt x="414" y="139"/>
                    <a:pt x="408" y="141"/>
                  </a:cubicBezTo>
                  <a:lnTo>
                    <a:pt x="408" y="141"/>
                  </a:lnTo>
                  <a:cubicBezTo>
                    <a:pt x="408" y="140"/>
                    <a:pt x="408" y="140"/>
                    <a:pt x="409" y="140"/>
                  </a:cubicBezTo>
                  <a:lnTo>
                    <a:pt x="409" y="140"/>
                  </a:lnTo>
                  <a:cubicBezTo>
                    <a:pt x="404" y="141"/>
                    <a:pt x="400" y="143"/>
                    <a:pt x="395" y="144"/>
                  </a:cubicBezTo>
                  <a:lnTo>
                    <a:pt x="395" y="144"/>
                  </a:lnTo>
                  <a:lnTo>
                    <a:pt x="400" y="143"/>
                  </a:lnTo>
                  <a:lnTo>
                    <a:pt x="400" y="143"/>
                  </a:lnTo>
                  <a:cubicBezTo>
                    <a:pt x="397" y="144"/>
                    <a:pt x="395" y="145"/>
                    <a:pt x="392" y="146"/>
                  </a:cubicBezTo>
                  <a:lnTo>
                    <a:pt x="392" y="146"/>
                  </a:lnTo>
                  <a:cubicBezTo>
                    <a:pt x="396" y="145"/>
                    <a:pt x="400" y="144"/>
                    <a:pt x="404" y="142"/>
                  </a:cubicBezTo>
                  <a:lnTo>
                    <a:pt x="404" y="142"/>
                  </a:lnTo>
                  <a:lnTo>
                    <a:pt x="400" y="143"/>
                  </a:lnTo>
                  <a:lnTo>
                    <a:pt x="400" y="143"/>
                  </a:lnTo>
                  <a:cubicBezTo>
                    <a:pt x="402" y="142"/>
                    <a:pt x="405" y="142"/>
                    <a:pt x="408" y="141"/>
                  </a:cubicBezTo>
                  <a:lnTo>
                    <a:pt x="408" y="141"/>
                  </a:lnTo>
                  <a:cubicBezTo>
                    <a:pt x="407" y="141"/>
                    <a:pt x="407" y="141"/>
                    <a:pt x="407" y="142"/>
                  </a:cubicBezTo>
                  <a:lnTo>
                    <a:pt x="407" y="142"/>
                  </a:lnTo>
                  <a:cubicBezTo>
                    <a:pt x="407" y="141"/>
                    <a:pt x="408" y="141"/>
                    <a:pt x="409" y="141"/>
                  </a:cubicBezTo>
                  <a:lnTo>
                    <a:pt x="409" y="141"/>
                  </a:lnTo>
                  <a:cubicBezTo>
                    <a:pt x="408" y="141"/>
                    <a:pt x="407" y="142"/>
                    <a:pt x="407" y="142"/>
                  </a:cubicBezTo>
                  <a:lnTo>
                    <a:pt x="407" y="142"/>
                  </a:lnTo>
                  <a:cubicBezTo>
                    <a:pt x="407" y="142"/>
                    <a:pt x="407" y="142"/>
                    <a:pt x="407" y="142"/>
                  </a:cubicBezTo>
                  <a:lnTo>
                    <a:pt x="407" y="142"/>
                  </a:lnTo>
                  <a:cubicBezTo>
                    <a:pt x="406" y="142"/>
                    <a:pt x="405" y="142"/>
                    <a:pt x="404" y="142"/>
                  </a:cubicBezTo>
                  <a:lnTo>
                    <a:pt x="404" y="142"/>
                  </a:lnTo>
                  <a:lnTo>
                    <a:pt x="405" y="142"/>
                  </a:lnTo>
                  <a:lnTo>
                    <a:pt x="405" y="142"/>
                  </a:lnTo>
                  <a:cubicBezTo>
                    <a:pt x="403" y="143"/>
                    <a:pt x="400" y="144"/>
                    <a:pt x="397" y="145"/>
                  </a:cubicBezTo>
                  <a:lnTo>
                    <a:pt x="397" y="145"/>
                  </a:lnTo>
                  <a:lnTo>
                    <a:pt x="353" y="160"/>
                  </a:lnTo>
                  <a:lnTo>
                    <a:pt x="353" y="160"/>
                  </a:lnTo>
                  <a:cubicBezTo>
                    <a:pt x="363" y="156"/>
                    <a:pt x="371" y="153"/>
                    <a:pt x="381" y="150"/>
                  </a:cubicBezTo>
                  <a:lnTo>
                    <a:pt x="381" y="150"/>
                  </a:lnTo>
                  <a:cubicBezTo>
                    <a:pt x="384" y="148"/>
                    <a:pt x="388" y="147"/>
                    <a:pt x="392" y="146"/>
                  </a:cubicBezTo>
                  <a:lnTo>
                    <a:pt x="392" y="146"/>
                  </a:lnTo>
                  <a:cubicBezTo>
                    <a:pt x="391" y="146"/>
                    <a:pt x="389" y="147"/>
                    <a:pt x="387" y="147"/>
                  </a:cubicBezTo>
                  <a:lnTo>
                    <a:pt x="387" y="147"/>
                  </a:lnTo>
                  <a:cubicBezTo>
                    <a:pt x="389" y="146"/>
                    <a:pt x="391" y="146"/>
                    <a:pt x="392" y="145"/>
                  </a:cubicBezTo>
                  <a:lnTo>
                    <a:pt x="392" y="145"/>
                  </a:lnTo>
                  <a:cubicBezTo>
                    <a:pt x="391" y="146"/>
                    <a:pt x="389" y="146"/>
                    <a:pt x="387" y="147"/>
                  </a:cubicBezTo>
                  <a:lnTo>
                    <a:pt x="387" y="147"/>
                  </a:lnTo>
                  <a:cubicBezTo>
                    <a:pt x="389" y="146"/>
                    <a:pt x="391" y="145"/>
                    <a:pt x="393" y="145"/>
                  </a:cubicBezTo>
                  <a:lnTo>
                    <a:pt x="393" y="145"/>
                  </a:lnTo>
                  <a:lnTo>
                    <a:pt x="385" y="146"/>
                  </a:lnTo>
                  <a:lnTo>
                    <a:pt x="385" y="146"/>
                  </a:lnTo>
                  <a:cubicBezTo>
                    <a:pt x="393" y="144"/>
                    <a:pt x="400" y="142"/>
                    <a:pt x="407" y="139"/>
                  </a:cubicBezTo>
                  <a:lnTo>
                    <a:pt x="407" y="139"/>
                  </a:lnTo>
                  <a:cubicBezTo>
                    <a:pt x="406" y="140"/>
                    <a:pt x="404" y="141"/>
                    <a:pt x="403" y="141"/>
                  </a:cubicBezTo>
                  <a:lnTo>
                    <a:pt x="403" y="141"/>
                  </a:lnTo>
                  <a:cubicBezTo>
                    <a:pt x="405" y="141"/>
                    <a:pt x="407" y="140"/>
                    <a:pt x="409" y="139"/>
                  </a:cubicBezTo>
                  <a:lnTo>
                    <a:pt x="409" y="139"/>
                  </a:lnTo>
                  <a:cubicBezTo>
                    <a:pt x="409" y="139"/>
                    <a:pt x="410" y="139"/>
                    <a:pt x="411" y="139"/>
                  </a:cubicBezTo>
                  <a:lnTo>
                    <a:pt x="411" y="139"/>
                  </a:lnTo>
                  <a:cubicBezTo>
                    <a:pt x="410" y="139"/>
                    <a:pt x="409" y="139"/>
                    <a:pt x="409" y="140"/>
                  </a:cubicBezTo>
                  <a:lnTo>
                    <a:pt x="409" y="140"/>
                  </a:lnTo>
                  <a:cubicBezTo>
                    <a:pt x="413" y="138"/>
                    <a:pt x="418" y="137"/>
                    <a:pt x="422" y="136"/>
                  </a:cubicBezTo>
                  <a:lnTo>
                    <a:pt x="422" y="136"/>
                  </a:lnTo>
                  <a:cubicBezTo>
                    <a:pt x="424" y="135"/>
                    <a:pt x="425" y="135"/>
                    <a:pt x="426" y="135"/>
                  </a:cubicBezTo>
                  <a:close/>
                  <a:moveTo>
                    <a:pt x="342" y="161"/>
                  </a:moveTo>
                  <a:lnTo>
                    <a:pt x="342" y="161"/>
                  </a:lnTo>
                  <a:cubicBezTo>
                    <a:pt x="341" y="161"/>
                    <a:pt x="341" y="161"/>
                    <a:pt x="340" y="161"/>
                  </a:cubicBezTo>
                  <a:lnTo>
                    <a:pt x="340" y="161"/>
                  </a:lnTo>
                  <a:cubicBezTo>
                    <a:pt x="339" y="161"/>
                    <a:pt x="338" y="162"/>
                    <a:pt x="338" y="162"/>
                  </a:cubicBezTo>
                  <a:lnTo>
                    <a:pt x="338" y="162"/>
                  </a:lnTo>
                  <a:cubicBezTo>
                    <a:pt x="338" y="162"/>
                    <a:pt x="338" y="162"/>
                    <a:pt x="338" y="162"/>
                  </a:cubicBezTo>
                  <a:lnTo>
                    <a:pt x="338" y="162"/>
                  </a:lnTo>
                  <a:cubicBezTo>
                    <a:pt x="338" y="162"/>
                    <a:pt x="337" y="162"/>
                    <a:pt x="337" y="162"/>
                  </a:cubicBezTo>
                  <a:lnTo>
                    <a:pt x="337" y="162"/>
                  </a:lnTo>
                  <a:cubicBezTo>
                    <a:pt x="337" y="162"/>
                    <a:pt x="338" y="162"/>
                    <a:pt x="338" y="162"/>
                  </a:cubicBezTo>
                  <a:lnTo>
                    <a:pt x="338" y="162"/>
                  </a:lnTo>
                  <a:cubicBezTo>
                    <a:pt x="336" y="162"/>
                    <a:pt x="335" y="163"/>
                    <a:pt x="334" y="163"/>
                  </a:cubicBezTo>
                  <a:lnTo>
                    <a:pt x="334" y="163"/>
                  </a:lnTo>
                  <a:lnTo>
                    <a:pt x="342" y="161"/>
                  </a:lnTo>
                  <a:close/>
                  <a:moveTo>
                    <a:pt x="369" y="154"/>
                  </a:moveTo>
                  <a:cubicBezTo>
                    <a:pt x="363" y="156"/>
                    <a:pt x="358" y="158"/>
                    <a:pt x="353" y="160"/>
                  </a:cubicBezTo>
                  <a:cubicBezTo>
                    <a:pt x="351" y="160"/>
                    <a:pt x="348" y="161"/>
                    <a:pt x="346" y="161"/>
                  </a:cubicBezTo>
                  <a:lnTo>
                    <a:pt x="346" y="161"/>
                  </a:lnTo>
                  <a:cubicBezTo>
                    <a:pt x="346" y="161"/>
                    <a:pt x="347" y="161"/>
                    <a:pt x="347" y="161"/>
                  </a:cubicBezTo>
                  <a:lnTo>
                    <a:pt x="347" y="161"/>
                  </a:lnTo>
                  <a:cubicBezTo>
                    <a:pt x="346" y="161"/>
                    <a:pt x="345" y="162"/>
                    <a:pt x="344" y="162"/>
                  </a:cubicBezTo>
                  <a:lnTo>
                    <a:pt x="344" y="162"/>
                  </a:lnTo>
                  <a:cubicBezTo>
                    <a:pt x="342" y="162"/>
                    <a:pt x="340" y="163"/>
                    <a:pt x="338" y="163"/>
                  </a:cubicBezTo>
                  <a:lnTo>
                    <a:pt x="338" y="163"/>
                  </a:lnTo>
                  <a:cubicBezTo>
                    <a:pt x="339" y="163"/>
                    <a:pt x="341" y="162"/>
                    <a:pt x="343" y="161"/>
                  </a:cubicBezTo>
                  <a:lnTo>
                    <a:pt x="343" y="161"/>
                  </a:lnTo>
                  <a:cubicBezTo>
                    <a:pt x="344" y="160"/>
                    <a:pt x="345" y="160"/>
                    <a:pt x="346" y="160"/>
                  </a:cubicBezTo>
                  <a:lnTo>
                    <a:pt x="346" y="160"/>
                  </a:lnTo>
                  <a:cubicBezTo>
                    <a:pt x="346" y="160"/>
                    <a:pt x="345" y="160"/>
                    <a:pt x="345" y="160"/>
                  </a:cubicBezTo>
                  <a:lnTo>
                    <a:pt x="345" y="160"/>
                  </a:lnTo>
                  <a:cubicBezTo>
                    <a:pt x="349" y="158"/>
                    <a:pt x="352" y="157"/>
                    <a:pt x="356" y="156"/>
                  </a:cubicBezTo>
                  <a:lnTo>
                    <a:pt x="356" y="156"/>
                  </a:lnTo>
                  <a:cubicBezTo>
                    <a:pt x="356" y="156"/>
                    <a:pt x="355" y="157"/>
                    <a:pt x="354" y="157"/>
                  </a:cubicBezTo>
                  <a:lnTo>
                    <a:pt x="354" y="157"/>
                  </a:lnTo>
                  <a:cubicBezTo>
                    <a:pt x="352" y="158"/>
                    <a:pt x="349" y="159"/>
                    <a:pt x="346" y="160"/>
                  </a:cubicBezTo>
                  <a:lnTo>
                    <a:pt x="346" y="160"/>
                  </a:lnTo>
                  <a:cubicBezTo>
                    <a:pt x="348" y="159"/>
                    <a:pt x="350" y="159"/>
                    <a:pt x="351" y="159"/>
                  </a:cubicBezTo>
                  <a:lnTo>
                    <a:pt x="351" y="159"/>
                  </a:lnTo>
                  <a:cubicBezTo>
                    <a:pt x="350" y="160"/>
                    <a:pt x="349" y="160"/>
                    <a:pt x="347" y="161"/>
                  </a:cubicBezTo>
                  <a:lnTo>
                    <a:pt x="347" y="161"/>
                  </a:lnTo>
                  <a:cubicBezTo>
                    <a:pt x="354" y="159"/>
                    <a:pt x="361" y="156"/>
                    <a:pt x="369" y="154"/>
                  </a:cubicBezTo>
                  <a:close/>
                  <a:moveTo>
                    <a:pt x="337" y="162"/>
                  </a:moveTo>
                  <a:cubicBezTo>
                    <a:pt x="335" y="163"/>
                    <a:pt x="332" y="164"/>
                    <a:pt x="329" y="165"/>
                  </a:cubicBezTo>
                  <a:lnTo>
                    <a:pt x="329" y="165"/>
                  </a:lnTo>
                  <a:cubicBezTo>
                    <a:pt x="328" y="166"/>
                    <a:pt x="328" y="166"/>
                    <a:pt x="327" y="166"/>
                  </a:cubicBezTo>
                  <a:lnTo>
                    <a:pt x="327" y="166"/>
                  </a:lnTo>
                  <a:cubicBezTo>
                    <a:pt x="331" y="165"/>
                    <a:pt x="334" y="163"/>
                    <a:pt x="337" y="162"/>
                  </a:cubicBezTo>
                  <a:close/>
                  <a:moveTo>
                    <a:pt x="357" y="162"/>
                  </a:moveTo>
                  <a:cubicBezTo>
                    <a:pt x="355" y="163"/>
                    <a:pt x="353" y="164"/>
                    <a:pt x="351" y="165"/>
                  </a:cubicBezTo>
                  <a:lnTo>
                    <a:pt x="351" y="165"/>
                  </a:lnTo>
                  <a:cubicBezTo>
                    <a:pt x="349" y="165"/>
                    <a:pt x="346" y="166"/>
                    <a:pt x="344" y="167"/>
                  </a:cubicBezTo>
                  <a:lnTo>
                    <a:pt x="344" y="167"/>
                  </a:lnTo>
                  <a:cubicBezTo>
                    <a:pt x="347" y="166"/>
                    <a:pt x="350" y="164"/>
                    <a:pt x="353" y="163"/>
                  </a:cubicBezTo>
                  <a:lnTo>
                    <a:pt x="353" y="163"/>
                  </a:lnTo>
                  <a:cubicBezTo>
                    <a:pt x="354" y="163"/>
                    <a:pt x="356" y="163"/>
                    <a:pt x="357" y="162"/>
                  </a:cubicBezTo>
                  <a:close/>
                  <a:moveTo>
                    <a:pt x="323" y="167"/>
                  </a:moveTo>
                  <a:lnTo>
                    <a:pt x="323" y="167"/>
                  </a:lnTo>
                  <a:cubicBezTo>
                    <a:pt x="323" y="167"/>
                    <a:pt x="322" y="167"/>
                    <a:pt x="322" y="167"/>
                  </a:cubicBezTo>
                  <a:lnTo>
                    <a:pt x="322" y="167"/>
                  </a:lnTo>
                  <a:cubicBezTo>
                    <a:pt x="322" y="167"/>
                    <a:pt x="323" y="167"/>
                    <a:pt x="323" y="167"/>
                  </a:cubicBezTo>
                  <a:lnTo>
                    <a:pt x="323" y="167"/>
                  </a:lnTo>
                  <a:cubicBezTo>
                    <a:pt x="323" y="167"/>
                    <a:pt x="323" y="167"/>
                    <a:pt x="323" y="167"/>
                  </a:cubicBezTo>
                  <a:close/>
                  <a:moveTo>
                    <a:pt x="318" y="168"/>
                  </a:moveTo>
                  <a:lnTo>
                    <a:pt x="318" y="168"/>
                  </a:lnTo>
                  <a:cubicBezTo>
                    <a:pt x="317" y="168"/>
                    <a:pt x="316" y="168"/>
                    <a:pt x="315" y="168"/>
                  </a:cubicBezTo>
                  <a:lnTo>
                    <a:pt x="315" y="168"/>
                  </a:lnTo>
                  <a:cubicBezTo>
                    <a:pt x="316" y="168"/>
                    <a:pt x="316" y="168"/>
                    <a:pt x="316" y="168"/>
                  </a:cubicBezTo>
                  <a:lnTo>
                    <a:pt x="316" y="168"/>
                  </a:lnTo>
                  <a:cubicBezTo>
                    <a:pt x="317" y="168"/>
                    <a:pt x="318" y="168"/>
                    <a:pt x="318" y="168"/>
                  </a:cubicBezTo>
                  <a:close/>
                  <a:moveTo>
                    <a:pt x="336" y="169"/>
                  </a:moveTo>
                  <a:cubicBezTo>
                    <a:pt x="336" y="169"/>
                    <a:pt x="336" y="169"/>
                    <a:pt x="336" y="169"/>
                  </a:cubicBezTo>
                  <a:lnTo>
                    <a:pt x="336" y="169"/>
                  </a:lnTo>
                  <a:cubicBezTo>
                    <a:pt x="335" y="169"/>
                    <a:pt x="335" y="169"/>
                    <a:pt x="334" y="169"/>
                  </a:cubicBezTo>
                  <a:lnTo>
                    <a:pt x="334" y="169"/>
                  </a:lnTo>
                  <a:cubicBezTo>
                    <a:pt x="335" y="169"/>
                    <a:pt x="336" y="169"/>
                    <a:pt x="336" y="169"/>
                  </a:cubicBezTo>
                  <a:close/>
                  <a:moveTo>
                    <a:pt x="383" y="148"/>
                  </a:moveTo>
                  <a:lnTo>
                    <a:pt x="383" y="148"/>
                  </a:lnTo>
                  <a:cubicBezTo>
                    <a:pt x="374" y="151"/>
                    <a:pt x="365" y="154"/>
                    <a:pt x="356" y="157"/>
                  </a:cubicBezTo>
                  <a:lnTo>
                    <a:pt x="356" y="157"/>
                  </a:lnTo>
                  <a:cubicBezTo>
                    <a:pt x="356" y="156"/>
                    <a:pt x="357" y="156"/>
                    <a:pt x="357" y="155"/>
                  </a:cubicBezTo>
                  <a:lnTo>
                    <a:pt x="357" y="155"/>
                  </a:lnTo>
                  <a:cubicBezTo>
                    <a:pt x="357" y="155"/>
                    <a:pt x="357" y="156"/>
                    <a:pt x="356" y="156"/>
                  </a:cubicBezTo>
                  <a:lnTo>
                    <a:pt x="356" y="156"/>
                  </a:lnTo>
                  <a:cubicBezTo>
                    <a:pt x="357" y="156"/>
                    <a:pt x="357" y="155"/>
                    <a:pt x="357" y="155"/>
                  </a:cubicBezTo>
                  <a:lnTo>
                    <a:pt x="357" y="155"/>
                  </a:lnTo>
                  <a:cubicBezTo>
                    <a:pt x="354" y="156"/>
                    <a:pt x="352" y="157"/>
                    <a:pt x="349" y="158"/>
                  </a:cubicBezTo>
                  <a:lnTo>
                    <a:pt x="349" y="158"/>
                  </a:lnTo>
                  <a:cubicBezTo>
                    <a:pt x="352" y="157"/>
                    <a:pt x="355" y="156"/>
                    <a:pt x="357" y="155"/>
                  </a:cubicBezTo>
                  <a:lnTo>
                    <a:pt x="357" y="155"/>
                  </a:lnTo>
                  <a:cubicBezTo>
                    <a:pt x="352" y="156"/>
                    <a:pt x="348" y="158"/>
                    <a:pt x="343" y="160"/>
                  </a:cubicBezTo>
                  <a:lnTo>
                    <a:pt x="343" y="160"/>
                  </a:lnTo>
                  <a:cubicBezTo>
                    <a:pt x="343" y="160"/>
                    <a:pt x="344" y="160"/>
                    <a:pt x="344" y="160"/>
                  </a:cubicBezTo>
                  <a:lnTo>
                    <a:pt x="344" y="160"/>
                  </a:lnTo>
                  <a:cubicBezTo>
                    <a:pt x="346" y="159"/>
                    <a:pt x="347" y="158"/>
                    <a:pt x="349" y="158"/>
                  </a:cubicBezTo>
                  <a:lnTo>
                    <a:pt x="349" y="158"/>
                  </a:lnTo>
                  <a:cubicBezTo>
                    <a:pt x="347" y="158"/>
                    <a:pt x="346" y="159"/>
                    <a:pt x="344" y="160"/>
                  </a:cubicBezTo>
                  <a:lnTo>
                    <a:pt x="344" y="160"/>
                  </a:lnTo>
                  <a:cubicBezTo>
                    <a:pt x="344" y="160"/>
                    <a:pt x="344" y="160"/>
                    <a:pt x="344" y="160"/>
                  </a:cubicBezTo>
                  <a:lnTo>
                    <a:pt x="344" y="160"/>
                  </a:lnTo>
                  <a:cubicBezTo>
                    <a:pt x="344" y="160"/>
                    <a:pt x="344" y="160"/>
                    <a:pt x="344" y="160"/>
                  </a:cubicBezTo>
                  <a:lnTo>
                    <a:pt x="344" y="160"/>
                  </a:lnTo>
                  <a:cubicBezTo>
                    <a:pt x="343" y="160"/>
                    <a:pt x="343" y="160"/>
                    <a:pt x="342" y="160"/>
                  </a:cubicBezTo>
                  <a:lnTo>
                    <a:pt x="342" y="160"/>
                  </a:lnTo>
                  <a:cubicBezTo>
                    <a:pt x="343" y="160"/>
                    <a:pt x="344" y="160"/>
                    <a:pt x="344" y="160"/>
                  </a:cubicBezTo>
                  <a:lnTo>
                    <a:pt x="344" y="160"/>
                  </a:lnTo>
                  <a:cubicBezTo>
                    <a:pt x="344" y="160"/>
                    <a:pt x="344" y="160"/>
                    <a:pt x="344" y="160"/>
                  </a:cubicBezTo>
                  <a:lnTo>
                    <a:pt x="344" y="160"/>
                  </a:lnTo>
                  <a:lnTo>
                    <a:pt x="342" y="161"/>
                  </a:lnTo>
                  <a:lnTo>
                    <a:pt x="342" y="161"/>
                  </a:lnTo>
                  <a:cubicBezTo>
                    <a:pt x="342" y="161"/>
                    <a:pt x="342" y="161"/>
                    <a:pt x="342" y="160"/>
                  </a:cubicBezTo>
                  <a:lnTo>
                    <a:pt x="342" y="160"/>
                  </a:lnTo>
                  <a:cubicBezTo>
                    <a:pt x="339" y="161"/>
                    <a:pt x="336" y="162"/>
                    <a:pt x="333" y="163"/>
                  </a:cubicBezTo>
                  <a:lnTo>
                    <a:pt x="333" y="163"/>
                  </a:lnTo>
                  <a:cubicBezTo>
                    <a:pt x="332" y="164"/>
                    <a:pt x="331" y="164"/>
                    <a:pt x="330" y="164"/>
                  </a:cubicBezTo>
                  <a:lnTo>
                    <a:pt x="330" y="164"/>
                  </a:lnTo>
                  <a:cubicBezTo>
                    <a:pt x="334" y="163"/>
                    <a:pt x="339" y="161"/>
                    <a:pt x="344" y="160"/>
                  </a:cubicBezTo>
                  <a:lnTo>
                    <a:pt x="343" y="160"/>
                  </a:lnTo>
                  <a:cubicBezTo>
                    <a:pt x="337" y="162"/>
                    <a:pt x="331" y="164"/>
                    <a:pt x="325" y="166"/>
                  </a:cubicBezTo>
                  <a:lnTo>
                    <a:pt x="325" y="166"/>
                  </a:lnTo>
                  <a:cubicBezTo>
                    <a:pt x="323" y="166"/>
                    <a:pt x="320" y="167"/>
                    <a:pt x="318" y="168"/>
                  </a:cubicBezTo>
                  <a:lnTo>
                    <a:pt x="318" y="168"/>
                  </a:lnTo>
                  <a:cubicBezTo>
                    <a:pt x="319" y="167"/>
                    <a:pt x="320" y="167"/>
                    <a:pt x="321" y="167"/>
                  </a:cubicBezTo>
                  <a:lnTo>
                    <a:pt x="321" y="167"/>
                  </a:lnTo>
                  <a:cubicBezTo>
                    <a:pt x="320" y="167"/>
                    <a:pt x="319" y="168"/>
                    <a:pt x="318" y="168"/>
                  </a:cubicBezTo>
                  <a:lnTo>
                    <a:pt x="318" y="168"/>
                  </a:lnTo>
                  <a:cubicBezTo>
                    <a:pt x="318" y="168"/>
                    <a:pt x="317" y="168"/>
                    <a:pt x="316" y="168"/>
                  </a:cubicBezTo>
                  <a:lnTo>
                    <a:pt x="316" y="168"/>
                  </a:lnTo>
                  <a:cubicBezTo>
                    <a:pt x="313" y="169"/>
                    <a:pt x="310" y="170"/>
                    <a:pt x="306" y="171"/>
                  </a:cubicBezTo>
                  <a:lnTo>
                    <a:pt x="306" y="171"/>
                  </a:lnTo>
                  <a:cubicBezTo>
                    <a:pt x="308" y="170"/>
                    <a:pt x="309" y="170"/>
                    <a:pt x="311" y="169"/>
                  </a:cubicBezTo>
                  <a:lnTo>
                    <a:pt x="311" y="169"/>
                  </a:lnTo>
                  <a:cubicBezTo>
                    <a:pt x="312" y="169"/>
                    <a:pt x="314" y="169"/>
                    <a:pt x="315" y="168"/>
                  </a:cubicBezTo>
                  <a:lnTo>
                    <a:pt x="315" y="168"/>
                  </a:lnTo>
                  <a:cubicBezTo>
                    <a:pt x="315" y="168"/>
                    <a:pt x="314" y="168"/>
                    <a:pt x="313" y="168"/>
                  </a:cubicBezTo>
                  <a:lnTo>
                    <a:pt x="313" y="168"/>
                  </a:lnTo>
                  <a:cubicBezTo>
                    <a:pt x="319" y="166"/>
                    <a:pt x="324" y="164"/>
                    <a:pt x="330" y="162"/>
                  </a:cubicBezTo>
                  <a:lnTo>
                    <a:pt x="330" y="162"/>
                  </a:lnTo>
                  <a:cubicBezTo>
                    <a:pt x="333" y="161"/>
                    <a:pt x="335" y="160"/>
                    <a:pt x="337" y="160"/>
                  </a:cubicBezTo>
                  <a:lnTo>
                    <a:pt x="336" y="160"/>
                  </a:lnTo>
                  <a:cubicBezTo>
                    <a:pt x="336" y="160"/>
                    <a:pt x="337" y="160"/>
                    <a:pt x="337" y="160"/>
                  </a:cubicBezTo>
                  <a:lnTo>
                    <a:pt x="337" y="160"/>
                  </a:lnTo>
                  <a:cubicBezTo>
                    <a:pt x="337" y="160"/>
                    <a:pt x="337" y="160"/>
                    <a:pt x="337" y="160"/>
                  </a:cubicBezTo>
                  <a:lnTo>
                    <a:pt x="343" y="160"/>
                  </a:lnTo>
                  <a:cubicBezTo>
                    <a:pt x="343" y="160"/>
                    <a:pt x="343" y="160"/>
                    <a:pt x="343" y="160"/>
                  </a:cubicBezTo>
                  <a:lnTo>
                    <a:pt x="343" y="160"/>
                  </a:lnTo>
                  <a:cubicBezTo>
                    <a:pt x="341" y="160"/>
                    <a:pt x="339" y="160"/>
                    <a:pt x="337" y="160"/>
                  </a:cubicBezTo>
                  <a:lnTo>
                    <a:pt x="337" y="160"/>
                  </a:lnTo>
                  <a:cubicBezTo>
                    <a:pt x="344" y="158"/>
                    <a:pt x="352" y="155"/>
                    <a:pt x="360" y="153"/>
                  </a:cubicBezTo>
                  <a:lnTo>
                    <a:pt x="360" y="153"/>
                  </a:lnTo>
                  <a:cubicBezTo>
                    <a:pt x="359" y="153"/>
                    <a:pt x="359" y="154"/>
                    <a:pt x="359" y="154"/>
                  </a:cubicBezTo>
                  <a:lnTo>
                    <a:pt x="359" y="154"/>
                  </a:lnTo>
                  <a:cubicBezTo>
                    <a:pt x="359" y="154"/>
                    <a:pt x="359" y="154"/>
                    <a:pt x="359" y="154"/>
                  </a:cubicBezTo>
                  <a:lnTo>
                    <a:pt x="359" y="154"/>
                  </a:lnTo>
                  <a:cubicBezTo>
                    <a:pt x="359" y="154"/>
                    <a:pt x="359" y="154"/>
                    <a:pt x="359" y="154"/>
                  </a:cubicBezTo>
                  <a:lnTo>
                    <a:pt x="359" y="154"/>
                  </a:lnTo>
                  <a:cubicBezTo>
                    <a:pt x="362" y="153"/>
                    <a:pt x="366" y="152"/>
                    <a:pt x="369" y="150"/>
                  </a:cubicBezTo>
                  <a:lnTo>
                    <a:pt x="369" y="150"/>
                  </a:lnTo>
                  <a:cubicBezTo>
                    <a:pt x="370" y="150"/>
                    <a:pt x="371" y="150"/>
                    <a:pt x="372" y="150"/>
                  </a:cubicBezTo>
                  <a:lnTo>
                    <a:pt x="372" y="150"/>
                  </a:lnTo>
                  <a:cubicBezTo>
                    <a:pt x="367" y="152"/>
                    <a:pt x="363" y="153"/>
                    <a:pt x="358" y="155"/>
                  </a:cubicBezTo>
                  <a:lnTo>
                    <a:pt x="358" y="155"/>
                  </a:lnTo>
                  <a:cubicBezTo>
                    <a:pt x="358" y="155"/>
                    <a:pt x="359" y="154"/>
                    <a:pt x="359" y="154"/>
                  </a:cubicBezTo>
                  <a:lnTo>
                    <a:pt x="359" y="154"/>
                  </a:lnTo>
                  <a:cubicBezTo>
                    <a:pt x="359" y="154"/>
                    <a:pt x="358" y="154"/>
                    <a:pt x="358" y="154"/>
                  </a:cubicBezTo>
                  <a:lnTo>
                    <a:pt x="358" y="154"/>
                  </a:lnTo>
                  <a:cubicBezTo>
                    <a:pt x="358" y="154"/>
                    <a:pt x="359" y="154"/>
                    <a:pt x="359" y="154"/>
                  </a:cubicBezTo>
                  <a:lnTo>
                    <a:pt x="359" y="154"/>
                  </a:lnTo>
                  <a:cubicBezTo>
                    <a:pt x="358" y="154"/>
                    <a:pt x="357" y="154"/>
                    <a:pt x="357" y="155"/>
                  </a:cubicBezTo>
                  <a:lnTo>
                    <a:pt x="357" y="155"/>
                  </a:lnTo>
                  <a:cubicBezTo>
                    <a:pt x="357" y="155"/>
                    <a:pt x="358" y="154"/>
                    <a:pt x="358" y="154"/>
                  </a:cubicBezTo>
                  <a:lnTo>
                    <a:pt x="358" y="154"/>
                  </a:lnTo>
                  <a:cubicBezTo>
                    <a:pt x="358" y="155"/>
                    <a:pt x="358" y="155"/>
                    <a:pt x="357" y="155"/>
                  </a:cubicBezTo>
                  <a:lnTo>
                    <a:pt x="357" y="155"/>
                  </a:lnTo>
                  <a:cubicBezTo>
                    <a:pt x="357" y="155"/>
                    <a:pt x="358" y="155"/>
                    <a:pt x="358" y="155"/>
                  </a:cubicBezTo>
                  <a:lnTo>
                    <a:pt x="358" y="155"/>
                  </a:lnTo>
                  <a:cubicBezTo>
                    <a:pt x="358" y="155"/>
                    <a:pt x="358" y="155"/>
                    <a:pt x="357" y="155"/>
                  </a:cubicBezTo>
                  <a:lnTo>
                    <a:pt x="357" y="155"/>
                  </a:lnTo>
                  <a:cubicBezTo>
                    <a:pt x="363" y="153"/>
                    <a:pt x="369" y="152"/>
                    <a:pt x="374" y="150"/>
                  </a:cubicBezTo>
                  <a:lnTo>
                    <a:pt x="374" y="150"/>
                  </a:lnTo>
                  <a:cubicBezTo>
                    <a:pt x="377" y="149"/>
                    <a:pt x="380" y="149"/>
                    <a:pt x="383" y="148"/>
                  </a:cubicBezTo>
                  <a:close/>
                  <a:moveTo>
                    <a:pt x="350" y="165"/>
                  </a:moveTo>
                  <a:cubicBezTo>
                    <a:pt x="346" y="167"/>
                    <a:pt x="341" y="169"/>
                    <a:pt x="337" y="170"/>
                  </a:cubicBezTo>
                  <a:lnTo>
                    <a:pt x="337" y="170"/>
                  </a:lnTo>
                  <a:lnTo>
                    <a:pt x="328" y="172"/>
                  </a:lnTo>
                  <a:lnTo>
                    <a:pt x="328" y="172"/>
                  </a:lnTo>
                  <a:cubicBezTo>
                    <a:pt x="331" y="171"/>
                    <a:pt x="333" y="170"/>
                    <a:pt x="337" y="169"/>
                  </a:cubicBezTo>
                  <a:lnTo>
                    <a:pt x="337" y="169"/>
                  </a:lnTo>
                  <a:cubicBezTo>
                    <a:pt x="341" y="168"/>
                    <a:pt x="346" y="166"/>
                    <a:pt x="350" y="165"/>
                  </a:cubicBezTo>
                  <a:close/>
                  <a:moveTo>
                    <a:pt x="309" y="168"/>
                  </a:moveTo>
                  <a:cubicBezTo>
                    <a:pt x="307" y="169"/>
                    <a:pt x="305" y="170"/>
                    <a:pt x="304" y="171"/>
                  </a:cubicBezTo>
                  <a:lnTo>
                    <a:pt x="304" y="171"/>
                  </a:lnTo>
                  <a:cubicBezTo>
                    <a:pt x="304" y="171"/>
                    <a:pt x="305" y="171"/>
                    <a:pt x="305" y="171"/>
                  </a:cubicBezTo>
                  <a:lnTo>
                    <a:pt x="305" y="171"/>
                  </a:lnTo>
                  <a:lnTo>
                    <a:pt x="301" y="172"/>
                  </a:lnTo>
                  <a:lnTo>
                    <a:pt x="301" y="172"/>
                  </a:lnTo>
                  <a:cubicBezTo>
                    <a:pt x="302" y="172"/>
                    <a:pt x="303" y="172"/>
                    <a:pt x="304" y="171"/>
                  </a:cubicBezTo>
                  <a:lnTo>
                    <a:pt x="304" y="171"/>
                  </a:lnTo>
                  <a:cubicBezTo>
                    <a:pt x="303" y="171"/>
                    <a:pt x="302" y="172"/>
                    <a:pt x="301" y="172"/>
                  </a:cubicBezTo>
                  <a:lnTo>
                    <a:pt x="301" y="172"/>
                  </a:lnTo>
                  <a:cubicBezTo>
                    <a:pt x="303" y="171"/>
                    <a:pt x="306" y="170"/>
                    <a:pt x="309" y="168"/>
                  </a:cubicBezTo>
                  <a:close/>
                  <a:moveTo>
                    <a:pt x="331" y="170"/>
                  </a:moveTo>
                  <a:cubicBezTo>
                    <a:pt x="330" y="171"/>
                    <a:pt x="328" y="171"/>
                    <a:pt x="327" y="172"/>
                  </a:cubicBezTo>
                  <a:lnTo>
                    <a:pt x="327" y="172"/>
                  </a:lnTo>
                  <a:lnTo>
                    <a:pt x="323" y="173"/>
                  </a:lnTo>
                  <a:lnTo>
                    <a:pt x="323" y="173"/>
                  </a:lnTo>
                  <a:cubicBezTo>
                    <a:pt x="324" y="172"/>
                    <a:pt x="325" y="172"/>
                    <a:pt x="326" y="172"/>
                  </a:cubicBezTo>
                  <a:lnTo>
                    <a:pt x="326" y="172"/>
                  </a:lnTo>
                  <a:cubicBezTo>
                    <a:pt x="328" y="171"/>
                    <a:pt x="330" y="171"/>
                    <a:pt x="331" y="170"/>
                  </a:cubicBezTo>
                  <a:close/>
                  <a:moveTo>
                    <a:pt x="327" y="166"/>
                  </a:moveTo>
                  <a:cubicBezTo>
                    <a:pt x="325" y="166"/>
                    <a:pt x="323" y="167"/>
                    <a:pt x="321" y="168"/>
                  </a:cubicBezTo>
                  <a:lnTo>
                    <a:pt x="321" y="168"/>
                  </a:lnTo>
                  <a:cubicBezTo>
                    <a:pt x="322" y="168"/>
                    <a:pt x="323" y="168"/>
                    <a:pt x="323" y="168"/>
                  </a:cubicBezTo>
                  <a:lnTo>
                    <a:pt x="323" y="168"/>
                  </a:lnTo>
                  <a:cubicBezTo>
                    <a:pt x="321" y="169"/>
                    <a:pt x="318" y="170"/>
                    <a:pt x="316" y="171"/>
                  </a:cubicBezTo>
                  <a:lnTo>
                    <a:pt x="316" y="171"/>
                  </a:lnTo>
                  <a:cubicBezTo>
                    <a:pt x="316" y="170"/>
                    <a:pt x="317" y="170"/>
                    <a:pt x="317" y="169"/>
                  </a:cubicBezTo>
                  <a:lnTo>
                    <a:pt x="317" y="169"/>
                  </a:lnTo>
                  <a:cubicBezTo>
                    <a:pt x="314" y="170"/>
                    <a:pt x="311" y="171"/>
                    <a:pt x="308" y="172"/>
                  </a:cubicBezTo>
                  <a:lnTo>
                    <a:pt x="308" y="172"/>
                  </a:lnTo>
                  <a:lnTo>
                    <a:pt x="305" y="173"/>
                  </a:lnTo>
                  <a:lnTo>
                    <a:pt x="305" y="173"/>
                  </a:lnTo>
                  <a:lnTo>
                    <a:pt x="305" y="173"/>
                  </a:lnTo>
                  <a:lnTo>
                    <a:pt x="305" y="173"/>
                  </a:lnTo>
                  <a:lnTo>
                    <a:pt x="305" y="173"/>
                  </a:lnTo>
                  <a:lnTo>
                    <a:pt x="305" y="173"/>
                  </a:lnTo>
                  <a:lnTo>
                    <a:pt x="318" y="168"/>
                  </a:lnTo>
                  <a:lnTo>
                    <a:pt x="318" y="168"/>
                  </a:lnTo>
                  <a:cubicBezTo>
                    <a:pt x="318" y="169"/>
                    <a:pt x="318" y="169"/>
                    <a:pt x="317" y="169"/>
                  </a:cubicBezTo>
                  <a:lnTo>
                    <a:pt x="317" y="169"/>
                  </a:lnTo>
                  <a:cubicBezTo>
                    <a:pt x="319" y="169"/>
                    <a:pt x="320" y="168"/>
                    <a:pt x="321" y="168"/>
                  </a:cubicBezTo>
                  <a:lnTo>
                    <a:pt x="321" y="168"/>
                  </a:lnTo>
                  <a:cubicBezTo>
                    <a:pt x="320" y="168"/>
                    <a:pt x="320" y="168"/>
                    <a:pt x="319" y="168"/>
                  </a:cubicBezTo>
                  <a:lnTo>
                    <a:pt x="319" y="168"/>
                  </a:lnTo>
                  <a:lnTo>
                    <a:pt x="324" y="166"/>
                  </a:lnTo>
                  <a:lnTo>
                    <a:pt x="324" y="166"/>
                  </a:lnTo>
                  <a:cubicBezTo>
                    <a:pt x="325" y="166"/>
                    <a:pt x="326" y="166"/>
                    <a:pt x="327" y="166"/>
                  </a:cubicBezTo>
                  <a:close/>
                  <a:moveTo>
                    <a:pt x="301" y="172"/>
                  </a:moveTo>
                  <a:cubicBezTo>
                    <a:pt x="300" y="173"/>
                    <a:pt x="299" y="173"/>
                    <a:pt x="299" y="173"/>
                  </a:cubicBezTo>
                  <a:lnTo>
                    <a:pt x="299" y="173"/>
                  </a:lnTo>
                  <a:cubicBezTo>
                    <a:pt x="299" y="173"/>
                    <a:pt x="298" y="173"/>
                    <a:pt x="298" y="173"/>
                  </a:cubicBezTo>
                  <a:lnTo>
                    <a:pt x="298" y="173"/>
                  </a:lnTo>
                  <a:lnTo>
                    <a:pt x="301" y="172"/>
                  </a:lnTo>
                  <a:close/>
                  <a:moveTo>
                    <a:pt x="320" y="173"/>
                  </a:moveTo>
                  <a:cubicBezTo>
                    <a:pt x="320" y="173"/>
                    <a:pt x="319" y="173"/>
                    <a:pt x="319" y="174"/>
                  </a:cubicBezTo>
                  <a:lnTo>
                    <a:pt x="319" y="174"/>
                  </a:lnTo>
                  <a:lnTo>
                    <a:pt x="318" y="174"/>
                  </a:lnTo>
                  <a:lnTo>
                    <a:pt x="318" y="174"/>
                  </a:lnTo>
                  <a:cubicBezTo>
                    <a:pt x="318" y="174"/>
                    <a:pt x="319" y="173"/>
                    <a:pt x="320" y="173"/>
                  </a:cubicBezTo>
                  <a:close/>
                  <a:moveTo>
                    <a:pt x="331" y="172"/>
                  </a:moveTo>
                  <a:cubicBezTo>
                    <a:pt x="327" y="173"/>
                    <a:pt x="322" y="174"/>
                    <a:pt x="318" y="175"/>
                  </a:cubicBezTo>
                  <a:lnTo>
                    <a:pt x="318" y="175"/>
                  </a:lnTo>
                  <a:cubicBezTo>
                    <a:pt x="322" y="174"/>
                    <a:pt x="326" y="173"/>
                    <a:pt x="331" y="172"/>
                  </a:cubicBezTo>
                  <a:close/>
                  <a:moveTo>
                    <a:pt x="325" y="173"/>
                  </a:moveTo>
                  <a:cubicBezTo>
                    <a:pt x="323" y="174"/>
                    <a:pt x="320" y="174"/>
                    <a:pt x="317" y="175"/>
                  </a:cubicBezTo>
                  <a:lnTo>
                    <a:pt x="317" y="175"/>
                  </a:lnTo>
                  <a:cubicBezTo>
                    <a:pt x="316" y="176"/>
                    <a:pt x="314" y="176"/>
                    <a:pt x="312" y="176"/>
                  </a:cubicBezTo>
                  <a:lnTo>
                    <a:pt x="312" y="176"/>
                  </a:lnTo>
                  <a:cubicBezTo>
                    <a:pt x="312" y="176"/>
                    <a:pt x="312" y="176"/>
                    <a:pt x="312" y="176"/>
                  </a:cubicBezTo>
                  <a:lnTo>
                    <a:pt x="312" y="176"/>
                  </a:lnTo>
                  <a:cubicBezTo>
                    <a:pt x="316" y="175"/>
                    <a:pt x="320" y="174"/>
                    <a:pt x="325" y="173"/>
                  </a:cubicBezTo>
                  <a:close/>
                  <a:moveTo>
                    <a:pt x="292" y="176"/>
                  </a:moveTo>
                  <a:cubicBezTo>
                    <a:pt x="291" y="176"/>
                    <a:pt x="290" y="176"/>
                    <a:pt x="289" y="176"/>
                  </a:cubicBezTo>
                  <a:lnTo>
                    <a:pt x="289" y="176"/>
                  </a:lnTo>
                  <a:lnTo>
                    <a:pt x="291" y="176"/>
                  </a:lnTo>
                  <a:lnTo>
                    <a:pt x="291" y="176"/>
                  </a:lnTo>
                  <a:cubicBezTo>
                    <a:pt x="290" y="176"/>
                    <a:pt x="290" y="176"/>
                    <a:pt x="290" y="176"/>
                  </a:cubicBezTo>
                  <a:lnTo>
                    <a:pt x="290" y="176"/>
                  </a:lnTo>
                  <a:lnTo>
                    <a:pt x="291" y="176"/>
                  </a:lnTo>
                  <a:lnTo>
                    <a:pt x="291" y="176"/>
                  </a:lnTo>
                  <a:lnTo>
                    <a:pt x="291" y="176"/>
                  </a:lnTo>
                  <a:lnTo>
                    <a:pt x="291" y="176"/>
                  </a:lnTo>
                  <a:cubicBezTo>
                    <a:pt x="291" y="176"/>
                    <a:pt x="291" y="176"/>
                    <a:pt x="292" y="176"/>
                  </a:cubicBezTo>
                  <a:close/>
                  <a:moveTo>
                    <a:pt x="311" y="176"/>
                  </a:moveTo>
                  <a:cubicBezTo>
                    <a:pt x="310" y="176"/>
                    <a:pt x="310" y="176"/>
                    <a:pt x="310" y="177"/>
                  </a:cubicBezTo>
                  <a:lnTo>
                    <a:pt x="310" y="177"/>
                  </a:lnTo>
                  <a:cubicBezTo>
                    <a:pt x="310" y="177"/>
                    <a:pt x="310" y="177"/>
                    <a:pt x="310" y="177"/>
                  </a:cubicBezTo>
                  <a:lnTo>
                    <a:pt x="310" y="177"/>
                  </a:lnTo>
                  <a:cubicBezTo>
                    <a:pt x="310" y="176"/>
                    <a:pt x="310" y="176"/>
                    <a:pt x="311" y="176"/>
                  </a:cubicBezTo>
                  <a:lnTo>
                    <a:pt x="311" y="176"/>
                  </a:lnTo>
                  <a:cubicBezTo>
                    <a:pt x="311" y="176"/>
                    <a:pt x="311" y="176"/>
                    <a:pt x="311" y="176"/>
                  </a:cubicBezTo>
                  <a:close/>
                  <a:moveTo>
                    <a:pt x="320" y="173"/>
                  </a:moveTo>
                  <a:cubicBezTo>
                    <a:pt x="319" y="173"/>
                    <a:pt x="318" y="174"/>
                    <a:pt x="317" y="174"/>
                  </a:cubicBezTo>
                  <a:lnTo>
                    <a:pt x="317" y="174"/>
                  </a:lnTo>
                  <a:lnTo>
                    <a:pt x="312" y="175"/>
                  </a:lnTo>
                  <a:lnTo>
                    <a:pt x="312" y="175"/>
                  </a:lnTo>
                  <a:cubicBezTo>
                    <a:pt x="312" y="175"/>
                    <a:pt x="312" y="175"/>
                    <a:pt x="312" y="175"/>
                  </a:cubicBezTo>
                  <a:lnTo>
                    <a:pt x="312" y="175"/>
                  </a:lnTo>
                  <a:cubicBezTo>
                    <a:pt x="312" y="175"/>
                    <a:pt x="312" y="175"/>
                    <a:pt x="311" y="175"/>
                  </a:cubicBezTo>
                  <a:lnTo>
                    <a:pt x="311" y="175"/>
                  </a:lnTo>
                  <a:cubicBezTo>
                    <a:pt x="311" y="175"/>
                    <a:pt x="312" y="175"/>
                    <a:pt x="312" y="175"/>
                  </a:cubicBezTo>
                  <a:lnTo>
                    <a:pt x="312" y="175"/>
                  </a:lnTo>
                  <a:lnTo>
                    <a:pt x="311" y="175"/>
                  </a:lnTo>
                  <a:lnTo>
                    <a:pt x="311" y="175"/>
                  </a:lnTo>
                  <a:cubicBezTo>
                    <a:pt x="311" y="175"/>
                    <a:pt x="311" y="175"/>
                    <a:pt x="311" y="175"/>
                  </a:cubicBezTo>
                  <a:lnTo>
                    <a:pt x="311" y="175"/>
                  </a:lnTo>
                  <a:cubicBezTo>
                    <a:pt x="311" y="175"/>
                    <a:pt x="311" y="175"/>
                    <a:pt x="311" y="175"/>
                  </a:cubicBezTo>
                  <a:lnTo>
                    <a:pt x="311" y="175"/>
                  </a:lnTo>
                  <a:lnTo>
                    <a:pt x="312" y="175"/>
                  </a:lnTo>
                  <a:lnTo>
                    <a:pt x="312" y="175"/>
                  </a:lnTo>
                  <a:cubicBezTo>
                    <a:pt x="311" y="175"/>
                    <a:pt x="311" y="176"/>
                    <a:pt x="311" y="176"/>
                  </a:cubicBezTo>
                  <a:lnTo>
                    <a:pt x="311" y="176"/>
                  </a:lnTo>
                  <a:cubicBezTo>
                    <a:pt x="311" y="176"/>
                    <a:pt x="311" y="176"/>
                    <a:pt x="311" y="176"/>
                  </a:cubicBezTo>
                  <a:lnTo>
                    <a:pt x="311" y="176"/>
                  </a:lnTo>
                  <a:cubicBezTo>
                    <a:pt x="311" y="176"/>
                    <a:pt x="311" y="175"/>
                    <a:pt x="311" y="175"/>
                  </a:cubicBezTo>
                  <a:lnTo>
                    <a:pt x="311" y="175"/>
                  </a:lnTo>
                  <a:lnTo>
                    <a:pt x="311" y="175"/>
                  </a:lnTo>
                  <a:lnTo>
                    <a:pt x="311" y="175"/>
                  </a:lnTo>
                  <a:lnTo>
                    <a:pt x="305" y="177"/>
                  </a:lnTo>
                  <a:lnTo>
                    <a:pt x="305" y="177"/>
                  </a:lnTo>
                  <a:cubicBezTo>
                    <a:pt x="304" y="177"/>
                    <a:pt x="303" y="177"/>
                    <a:pt x="302" y="177"/>
                  </a:cubicBezTo>
                  <a:lnTo>
                    <a:pt x="302" y="177"/>
                  </a:lnTo>
                  <a:cubicBezTo>
                    <a:pt x="303" y="177"/>
                    <a:pt x="303" y="177"/>
                    <a:pt x="304" y="177"/>
                  </a:cubicBezTo>
                  <a:lnTo>
                    <a:pt x="304" y="177"/>
                  </a:lnTo>
                  <a:cubicBezTo>
                    <a:pt x="305" y="177"/>
                    <a:pt x="307" y="176"/>
                    <a:pt x="309" y="176"/>
                  </a:cubicBezTo>
                  <a:lnTo>
                    <a:pt x="309" y="176"/>
                  </a:lnTo>
                  <a:lnTo>
                    <a:pt x="305" y="176"/>
                  </a:lnTo>
                  <a:lnTo>
                    <a:pt x="305" y="176"/>
                  </a:lnTo>
                  <a:cubicBezTo>
                    <a:pt x="305" y="176"/>
                    <a:pt x="305" y="176"/>
                    <a:pt x="305" y="176"/>
                  </a:cubicBezTo>
                  <a:lnTo>
                    <a:pt x="305" y="176"/>
                  </a:lnTo>
                  <a:cubicBezTo>
                    <a:pt x="307" y="176"/>
                    <a:pt x="308" y="176"/>
                    <a:pt x="310" y="175"/>
                  </a:cubicBezTo>
                  <a:lnTo>
                    <a:pt x="310" y="175"/>
                  </a:lnTo>
                  <a:cubicBezTo>
                    <a:pt x="309" y="175"/>
                    <a:pt x="309" y="176"/>
                    <a:pt x="309" y="176"/>
                  </a:cubicBezTo>
                  <a:lnTo>
                    <a:pt x="309" y="176"/>
                  </a:lnTo>
                  <a:lnTo>
                    <a:pt x="311" y="175"/>
                  </a:lnTo>
                  <a:lnTo>
                    <a:pt x="311" y="175"/>
                  </a:lnTo>
                  <a:lnTo>
                    <a:pt x="311" y="175"/>
                  </a:lnTo>
                  <a:lnTo>
                    <a:pt x="311" y="175"/>
                  </a:lnTo>
                  <a:cubicBezTo>
                    <a:pt x="311" y="175"/>
                    <a:pt x="310" y="175"/>
                    <a:pt x="310" y="175"/>
                  </a:cubicBezTo>
                  <a:lnTo>
                    <a:pt x="310" y="175"/>
                  </a:lnTo>
                  <a:cubicBezTo>
                    <a:pt x="310" y="175"/>
                    <a:pt x="311" y="175"/>
                    <a:pt x="312" y="175"/>
                  </a:cubicBezTo>
                  <a:lnTo>
                    <a:pt x="312" y="175"/>
                  </a:lnTo>
                  <a:cubicBezTo>
                    <a:pt x="312" y="175"/>
                    <a:pt x="312" y="175"/>
                    <a:pt x="312" y="175"/>
                  </a:cubicBezTo>
                  <a:lnTo>
                    <a:pt x="312" y="175"/>
                  </a:lnTo>
                  <a:lnTo>
                    <a:pt x="312" y="175"/>
                  </a:lnTo>
                  <a:lnTo>
                    <a:pt x="312" y="175"/>
                  </a:lnTo>
                  <a:cubicBezTo>
                    <a:pt x="312" y="175"/>
                    <a:pt x="312" y="175"/>
                    <a:pt x="312" y="175"/>
                  </a:cubicBezTo>
                  <a:lnTo>
                    <a:pt x="312" y="175"/>
                  </a:lnTo>
                  <a:cubicBezTo>
                    <a:pt x="312" y="175"/>
                    <a:pt x="312" y="174"/>
                    <a:pt x="312" y="174"/>
                  </a:cubicBezTo>
                  <a:lnTo>
                    <a:pt x="312" y="174"/>
                  </a:lnTo>
                  <a:cubicBezTo>
                    <a:pt x="312" y="174"/>
                    <a:pt x="313" y="174"/>
                    <a:pt x="313" y="174"/>
                  </a:cubicBezTo>
                  <a:lnTo>
                    <a:pt x="313" y="174"/>
                  </a:lnTo>
                  <a:cubicBezTo>
                    <a:pt x="313" y="174"/>
                    <a:pt x="312" y="174"/>
                    <a:pt x="312" y="175"/>
                  </a:cubicBezTo>
                  <a:lnTo>
                    <a:pt x="312" y="175"/>
                  </a:lnTo>
                  <a:lnTo>
                    <a:pt x="312" y="175"/>
                  </a:lnTo>
                  <a:lnTo>
                    <a:pt x="312" y="175"/>
                  </a:lnTo>
                  <a:cubicBezTo>
                    <a:pt x="312" y="175"/>
                    <a:pt x="312" y="175"/>
                    <a:pt x="312" y="175"/>
                  </a:cubicBezTo>
                  <a:lnTo>
                    <a:pt x="312" y="175"/>
                  </a:lnTo>
                  <a:cubicBezTo>
                    <a:pt x="312" y="175"/>
                    <a:pt x="312" y="175"/>
                    <a:pt x="312" y="175"/>
                  </a:cubicBezTo>
                  <a:lnTo>
                    <a:pt x="312" y="175"/>
                  </a:lnTo>
                  <a:cubicBezTo>
                    <a:pt x="315" y="174"/>
                    <a:pt x="317" y="174"/>
                    <a:pt x="320" y="173"/>
                  </a:cubicBezTo>
                  <a:close/>
                  <a:moveTo>
                    <a:pt x="305" y="173"/>
                  </a:moveTo>
                  <a:lnTo>
                    <a:pt x="300" y="174"/>
                  </a:lnTo>
                  <a:lnTo>
                    <a:pt x="300" y="174"/>
                  </a:lnTo>
                  <a:lnTo>
                    <a:pt x="300" y="174"/>
                  </a:lnTo>
                  <a:lnTo>
                    <a:pt x="300" y="174"/>
                  </a:lnTo>
                  <a:lnTo>
                    <a:pt x="291" y="177"/>
                  </a:lnTo>
                  <a:lnTo>
                    <a:pt x="291" y="177"/>
                  </a:lnTo>
                  <a:cubicBezTo>
                    <a:pt x="294" y="176"/>
                    <a:pt x="297" y="176"/>
                    <a:pt x="300" y="174"/>
                  </a:cubicBezTo>
                  <a:lnTo>
                    <a:pt x="300" y="174"/>
                  </a:lnTo>
                  <a:lnTo>
                    <a:pt x="300" y="174"/>
                  </a:lnTo>
                  <a:lnTo>
                    <a:pt x="300" y="174"/>
                  </a:lnTo>
                  <a:lnTo>
                    <a:pt x="305" y="173"/>
                  </a:lnTo>
                  <a:close/>
                  <a:moveTo>
                    <a:pt x="309" y="177"/>
                  </a:moveTo>
                  <a:cubicBezTo>
                    <a:pt x="309" y="177"/>
                    <a:pt x="309" y="177"/>
                    <a:pt x="309" y="177"/>
                  </a:cubicBezTo>
                  <a:cubicBezTo>
                    <a:pt x="309" y="177"/>
                    <a:pt x="309" y="177"/>
                    <a:pt x="309" y="177"/>
                  </a:cubicBezTo>
                  <a:lnTo>
                    <a:pt x="309" y="177"/>
                  </a:lnTo>
                  <a:cubicBezTo>
                    <a:pt x="309" y="177"/>
                    <a:pt x="309" y="177"/>
                    <a:pt x="309" y="177"/>
                  </a:cubicBezTo>
                  <a:close/>
                  <a:moveTo>
                    <a:pt x="283" y="177"/>
                  </a:moveTo>
                  <a:lnTo>
                    <a:pt x="283" y="177"/>
                  </a:lnTo>
                  <a:cubicBezTo>
                    <a:pt x="283" y="177"/>
                    <a:pt x="283" y="177"/>
                    <a:pt x="283" y="177"/>
                  </a:cubicBezTo>
                  <a:close/>
                  <a:moveTo>
                    <a:pt x="283" y="177"/>
                  </a:moveTo>
                  <a:lnTo>
                    <a:pt x="283" y="177"/>
                  </a:lnTo>
                  <a:cubicBezTo>
                    <a:pt x="283" y="177"/>
                    <a:pt x="283" y="177"/>
                    <a:pt x="283" y="177"/>
                  </a:cubicBezTo>
                  <a:close/>
                  <a:moveTo>
                    <a:pt x="295" y="174"/>
                  </a:moveTo>
                  <a:cubicBezTo>
                    <a:pt x="291" y="175"/>
                    <a:pt x="287" y="176"/>
                    <a:pt x="283" y="177"/>
                  </a:cubicBezTo>
                  <a:lnTo>
                    <a:pt x="292" y="175"/>
                  </a:lnTo>
                  <a:lnTo>
                    <a:pt x="292" y="175"/>
                  </a:lnTo>
                  <a:cubicBezTo>
                    <a:pt x="292" y="176"/>
                    <a:pt x="292" y="176"/>
                    <a:pt x="292" y="176"/>
                  </a:cubicBezTo>
                  <a:lnTo>
                    <a:pt x="292" y="176"/>
                  </a:lnTo>
                  <a:cubicBezTo>
                    <a:pt x="292" y="176"/>
                    <a:pt x="292" y="175"/>
                    <a:pt x="292" y="175"/>
                  </a:cubicBezTo>
                  <a:lnTo>
                    <a:pt x="292" y="175"/>
                  </a:lnTo>
                  <a:lnTo>
                    <a:pt x="292" y="175"/>
                  </a:lnTo>
                  <a:lnTo>
                    <a:pt x="292" y="175"/>
                  </a:lnTo>
                  <a:cubicBezTo>
                    <a:pt x="293" y="175"/>
                    <a:pt x="294" y="175"/>
                    <a:pt x="295" y="174"/>
                  </a:cubicBezTo>
                  <a:close/>
                  <a:moveTo>
                    <a:pt x="289" y="176"/>
                  </a:moveTo>
                  <a:lnTo>
                    <a:pt x="283" y="177"/>
                  </a:lnTo>
                  <a:cubicBezTo>
                    <a:pt x="283" y="177"/>
                    <a:pt x="285" y="177"/>
                    <a:pt x="289" y="176"/>
                  </a:cubicBezTo>
                  <a:close/>
                  <a:moveTo>
                    <a:pt x="306" y="177"/>
                  </a:moveTo>
                  <a:lnTo>
                    <a:pt x="306" y="177"/>
                  </a:lnTo>
                  <a:cubicBezTo>
                    <a:pt x="303" y="178"/>
                    <a:pt x="300" y="179"/>
                    <a:pt x="298" y="180"/>
                  </a:cubicBezTo>
                  <a:lnTo>
                    <a:pt x="298" y="180"/>
                  </a:lnTo>
                  <a:lnTo>
                    <a:pt x="298" y="180"/>
                  </a:lnTo>
                  <a:lnTo>
                    <a:pt x="298" y="180"/>
                  </a:lnTo>
                  <a:lnTo>
                    <a:pt x="299" y="179"/>
                  </a:lnTo>
                  <a:lnTo>
                    <a:pt x="299" y="179"/>
                  </a:lnTo>
                  <a:cubicBezTo>
                    <a:pt x="299" y="179"/>
                    <a:pt x="298" y="179"/>
                    <a:pt x="298" y="180"/>
                  </a:cubicBezTo>
                  <a:lnTo>
                    <a:pt x="298" y="180"/>
                  </a:lnTo>
                  <a:lnTo>
                    <a:pt x="299" y="178"/>
                  </a:lnTo>
                  <a:lnTo>
                    <a:pt x="299" y="178"/>
                  </a:lnTo>
                  <a:cubicBezTo>
                    <a:pt x="299" y="178"/>
                    <a:pt x="299" y="178"/>
                    <a:pt x="299" y="178"/>
                  </a:cubicBezTo>
                  <a:lnTo>
                    <a:pt x="299" y="178"/>
                  </a:lnTo>
                  <a:cubicBezTo>
                    <a:pt x="299" y="178"/>
                    <a:pt x="299" y="178"/>
                    <a:pt x="299" y="178"/>
                  </a:cubicBezTo>
                  <a:lnTo>
                    <a:pt x="299" y="178"/>
                  </a:lnTo>
                  <a:cubicBezTo>
                    <a:pt x="299" y="178"/>
                    <a:pt x="299" y="178"/>
                    <a:pt x="299" y="178"/>
                  </a:cubicBezTo>
                  <a:lnTo>
                    <a:pt x="299" y="178"/>
                  </a:lnTo>
                  <a:lnTo>
                    <a:pt x="299" y="178"/>
                  </a:lnTo>
                  <a:lnTo>
                    <a:pt x="299" y="178"/>
                  </a:lnTo>
                  <a:cubicBezTo>
                    <a:pt x="300" y="178"/>
                    <a:pt x="301" y="178"/>
                    <a:pt x="302" y="177"/>
                  </a:cubicBezTo>
                  <a:lnTo>
                    <a:pt x="305" y="177"/>
                  </a:lnTo>
                  <a:lnTo>
                    <a:pt x="299" y="179"/>
                  </a:lnTo>
                  <a:lnTo>
                    <a:pt x="299" y="179"/>
                  </a:lnTo>
                  <a:cubicBezTo>
                    <a:pt x="301" y="179"/>
                    <a:pt x="304" y="178"/>
                    <a:pt x="306" y="177"/>
                  </a:cubicBezTo>
                  <a:close/>
                  <a:moveTo>
                    <a:pt x="296" y="181"/>
                  </a:moveTo>
                  <a:lnTo>
                    <a:pt x="296" y="181"/>
                  </a:lnTo>
                  <a:cubicBezTo>
                    <a:pt x="296" y="181"/>
                    <a:pt x="296" y="181"/>
                    <a:pt x="296" y="181"/>
                  </a:cubicBezTo>
                  <a:lnTo>
                    <a:pt x="296" y="181"/>
                  </a:lnTo>
                  <a:cubicBezTo>
                    <a:pt x="295" y="181"/>
                    <a:pt x="294" y="182"/>
                    <a:pt x="293" y="182"/>
                  </a:cubicBezTo>
                  <a:lnTo>
                    <a:pt x="293" y="182"/>
                  </a:lnTo>
                  <a:cubicBezTo>
                    <a:pt x="294" y="182"/>
                    <a:pt x="295" y="181"/>
                    <a:pt x="296" y="181"/>
                  </a:cubicBezTo>
                  <a:close/>
                  <a:moveTo>
                    <a:pt x="285" y="179"/>
                  </a:moveTo>
                  <a:cubicBezTo>
                    <a:pt x="282" y="180"/>
                    <a:pt x="279" y="181"/>
                    <a:pt x="276" y="182"/>
                  </a:cubicBezTo>
                  <a:lnTo>
                    <a:pt x="276" y="182"/>
                  </a:lnTo>
                  <a:cubicBezTo>
                    <a:pt x="278" y="181"/>
                    <a:pt x="279" y="181"/>
                    <a:pt x="281" y="180"/>
                  </a:cubicBezTo>
                  <a:lnTo>
                    <a:pt x="281" y="180"/>
                  </a:lnTo>
                  <a:cubicBezTo>
                    <a:pt x="283" y="180"/>
                    <a:pt x="284" y="179"/>
                    <a:pt x="285" y="179"/>
                  </a:cubicBezTo>
                  <a:close/>
                  <a:moveTo>
                    <a:pt x="292" y="182"/>
                  </a:moveTo>
                  <a:lnTo>
                    <a:pt x="290" y="183"/>
                  </a:lnTo>
                  <a:lnTo>
                    <a:pt x="290" y="183"/>
                  </a:lnTo>
                  <a:lnTo>
                    <a:pt x="289" y="183"/>
                  </a:lnTo>
                  <a:lnTo>
                    <a:pt x="289" y="183"/>
                  </a:lnTo>
                  <a:cubicBezTo>
                    <a:pt x="289" y="183"/>
                    <a:pt x="289" y="183"/>
                    <a:pt x="288" y="183"/>
                  </a:cubicBezTo>
                  <a:lnTo>
                    <a:pt x="288" y="183"/>
                  </a:lnTo>
                  <a:cubicBezTo>
                    <a:pt x="288" y="183"/>
                    <a:pt x="289" y="183"/>
                    <a:pt x="289" y="183"/>
                  </a:cubicBezTo>
                  <a:lnTo>
                    <a:pt x="289" y="183"/>
                  </a:lnTo>
                  <a:lnTo>
                    <a:pt x="290" y="183"/>
                  </a:lnTo>
                  <a:lnTo>
                    <a:pt x="290" y="183"/>
                  </a:lnTo>
                  <a:lnTo>
                    <a:pt x="290" y="183"/>
                  </a:lnTo>
                  <a:lnTo>
                    <a:pt x="290" y="183"/>
                  </a:lnTo>
                  <a:cubicBezTo>
                    <a:pt x="291" y="182"/>
                    <a:pt x="291" y="182"/>
                    <a:pt x="292" y="182"/>
                  </a:cubicBezTo>
                  <a:close/>
                  <a:moveTo>
                    <a:pt x="289" y="182"/>
                  </a:moveTo>
                  <a:lnTo>
                    <a:pt x="289" y="182"/>
                  </a:lnTo>
                  <a:cubicBezTo>
                    <a:pt x="289" y="182"/>
                    <a:pt x="288" y="182"/>
                    <a:pt x="288" y="183"/>
                  </a:cubicBezTo>
                  <a:lnTo>
                    <a:pt x="288" y="183"/>
                  </a:lnTo>
                  <a:cubicBezTo>
                    <a:pt x="287" y="183"/>
                    <a:pt x="286" y="183"/>
                    <a:pt x="285" y="183"/>
                  </a:cubicBezTo>
                  <a:lnTo>
                    <a:pt x="285" y="183"/>
                  </a:lnTo>
                  <a:cubicBezTo>
                    <a:pt x="286" y="183"/>
                    <a:pt x="288" y="182"/>
                    <a:pt x="289" y="182"/>
                  </a:cubicBezTo>
                  <a:close/>
                  <a:moveTo>
                    <a:pt x="273" y="184"/>
                  </a:moveTo>
                  <a:cubicBezTo>
                    <a:pt x="272" y="184"/>
                    <a:pt x="272" y="184"/>
                    <a:pt x="272" y="184"/>
                  </a:cubicBezTo>
                  <a:lnTo>
                    <a:pt x="272" y="184"/>
                  </a:lnTo>
                  <a:cubicBezTo>
                    <a:pt x="271" y="184"/>
                    <a:pt x="270" y="185"/>
                    <a:pt x="269" y="185"/>
                  </a:cubicBezTo>
                  <a:lnTo>
                    <a:pt x="269" y="185"/>
                  </a:lnTo>
                  <a:cubicBezTo>
                    <a:pt x="270" y="185"/>
                    <a:pt x="271" y="184"/>
                    <a:pt x="273" y="184"/>
                  </a:cubicBezTo>
                  <a:close/>
                  <a:moveTo>
                    <a:pt x="282" y="184"/>
                  </a:moveTo>
                  <a:lnTo>
                    <a:pt x="282" y="184"/>
                  </a:lnTo>
                  <a:cubicBezTo>
                    <a:pt x="281" y="184"/>
                    <a:pt x="280" y="185"/>
                    <a:pt x="279" y="185"/>
                  </a:cubicBezTo>
                  <a:lnTo>
                    <a:pt x="279" y="185"/>
                  </a:lnTo>
                  <a:cubicBezTo>
                    <a:pt x="279" y="185"/>
                    <a:pt x="280" y="185"/>
                    <a:pt x="280" y="185"/>
                  </a:cubicBezTo>
                  <a:lnTo>
                    <a:pt x="280" y="185"/>
                  </a:lnTo>
                  <a:cubicBezTo>
                    <a:pt x="279" y="185"/>
                    <a:pt x="279" y="185"/>
                    <a:pt x="278" y="185"/>
                  </a:cubicBezTo>
                  <a:lnTo>
                    <a:pt x="278" y="185"/>
                  </a:lnTo>
                  <a:cubicBezTo>
                    <a:pt x="279" y="185"/>
                    <a:pt x="279" y="185"/>
                    <a:pt x="279" y="185"/>
                  </a:cubicBezTo>
                  <a:lnTo>
                    <a:pt x="279" y="185"/>
                  </a:lnTo>
                  <a:cubicBezTo>
                    <a:pt x="277" y="185"/>
                    <a:pt x="276" y="186"/>
                    <a:pt x="274" y="186"/>
                  </a:cubicBezTo>
                  <a:lnTo>
                    <a:pt x="274" y="186"/>
                  </a:lnTo>
                  <a:cubicBezTo>
                    <a:pt x="276" y="186"/>
                    <a:pt x="279" y="185"/>
                    <a:pt x="282" y="184"/>
                  </a:cubicBezTo>
                  <a:close/>
                  <a:moveTo>
                    <a:pt x="283" y="186"/>
                  </a:moveTo>
                  <a:cubicBezTo>
                    <a:pt x="283" y="186"/>
                    <a:pt x="283" y="186"/>
                    <a:pt x="283" y="186"/>
                  </a:cubicBezTo>
                  <a:lnTo>
                    <a:pt x="283" y="186"/>
                  </a:lnTo>
                  <a:cubicBezTo>
                    <a:pt x="283" y="186"/>
                    <a:pt x="283" y="186"/>
                    <a:pt x="283" y="186"/>
                  </a:cubicBezTo>
                  <a:close/>
                  <a:moveTo>
                    <a:pt x="283" y="186"/>
                  </a:moveTo>
                  <a:cubicBezTo>
                    <a:pt x="283" y="186"/>
                    <a:pt x="283" y="186"/>
                    <a:pt x="283" y="186"/>
                  </a:cubicBezTo>
                  <a:lnTo>
                    <a:pt x="283" y="186"/>
                  </a:lnTo>
                  <a:lnTo>
                    <a:pt x="283" y="186"/>
                  </a:lnTo>
                  <a:close/>
                  <a:moveTo>
                    <a:pt x="276" y="182"/>
                  </a:moveTo>
                  <a:cubicBezTo>
                    <a:pt x="275" y="183"/>
                    <a:pt x="274" y="183"/>
                    <a:pt x="273" y="184"/>
                  </a:cubicBezTo>
                  <a:lnTo>
                    <a:pt x="273" y="184"/>
                  </a:lnTo>
                  <a:lnTo>
                    <a:pt x="267" y="185"/>
                  </a:lnTo>
                  <a:lnTo>
                    <a:pt x="267" y="185"/>
                  </a:lnTo>
                  <a:cubicBezTo>
                    <a:pt x="265" y="186"/>
                    <a:pt x="263" y="187"/>
                    <a:pt x="262" y="187"/>
                  </a:cubicBezTo>
                  <a:lnTo>
                    <a:pt x="262" y="187"/>
                  </a:lnTo>
                  <a:cubicBezTo>
                    <a:pt x="267" y="185"/>
                    <a:pt x="271" y="184"/>
                    <a:pt x="276" y="182"/>
                  </a:cubicBezTo>
                  <a:close/>
                  <a:moveTo>
                    <a:pt x="295" y="181"/>
                  </a:moveTo>
                  <a:cubicBezTo>
                    <a:pt x="294" y="182"/>
                    <a:pt x="293" y="183"/>
                    <a:pt x="291" y="184"/>
                  </a:cubicBezTo>
                  <a:lnTo>
                    <a:pt x="291" y="184"/>
                  </a:lnTo>
                  <a:cubicBezTo>
                    <a:pt x="288" y="185"/>
                    <a:pt x="286" y="186"/>
                    <a:pt x="283" y="187"/>
                  </a:cubicBezTo>
                  <a:lnTo>
                    <a:pt x="283" y="187"/>
                  </a:lnTo>
                  <a:cubicBezTo>
                    <a:pt x="282" y="187"/>
                    <a:pt x="281" y="187"/>
                    <a:pt x="281" y="187"/>
                  </a:cubicBezTo>
                  <a:lnTo>
                    <a:pt x="281" y="187"/>
                  </a:lnTo>
                  <a:lnTo>
                    <a:pt x="283" y="186"/>
                  </a:lnTo>
                  <a:lnTo>
                    <a:pt x="283" y="186"/>
                  </a:lnTo>
                  <a:cubicBezTo>
                    <a:pt x="282" y="187"/>
                    <a:pt x="281" y="187"/>
                    <a:pt x="281" y="187"/>
                  </a:cubicBezTo>
                  <a:lnTo>
                    <a:pt x="281" y="187"/>
                  </a:lnTo>
                  <a:cubicBezTo>
                    <a:pt x="280" y="187"/>
                    <a:pt x="279" y="188"/>
                    <a:pt x="278" y="188"/>
                  </a:cubicBezTo>
                  <a:lnTo>
                    <a:pt x="278" y="188"/>
                  </a:lnTo>
                  <a:cubicBezTo>
                    <a:pt x="279" y="187"/>
                    <a:pt x="280" y="187"/>
                    <a:pt x="281" y="187"/>
                  </a:cubicBezTo>
                  <a:lnTo>
                    <a:pt x="281" y="187"/>
                  </a:lnTo>
                  <a:cubicBezTo>
                    <a:pt x="281" y="187"/>
                    <a:pt x="282" y="186"/>
                    <a:pt x="283" y="186"/>
                  </a:cubicBezTo>
                  <a:lnTo>
                    <a:pt x="283" y="186"/>
                  </a:lnTo>
                  <a:cubicBezTo>
                    <a:pt x="282" y="186"/>
                    <a:pt x="281" y="186"/>
                    <a:pt x="281" y="187"/>
                  </a:cubicBezTo>
                  <a:lnTo>
                    <a:pt x="281" y="187"/>
                  </a:lnTo>
                  <a:cubicBezTo>
                    <a:pt x="281" y="187"/>
                    <a:pt x="281" y="187"/>
                    <a:pt x="281" y="186"/>
                  </a:cubicBezTo>
                  <a:lnTo>
                    <a:pt x="281" y="186"/>
                  </a:lnTo>
                  <a:cubicBezTo>
                    <a:pt x="282" y="186"/>
                    <a:pt x="282" y="186"/>
                    <a:pt x="283" y="186"/>
                  </a:cubicBezTo>
                  <a:lnTo>
                    <a:pt x="283" y="186"/>
                  </a:lnTo>
                  <a:lnTo>
                    <a:pt x="281" y="186"/>
                  </a:lnTo>
                  <a:lnTo>
                    <a:pt x="281" y="186"/>
                  </a:lnTo>
                  <a:cubicBezTo>
                    <a:pt x="281" y="186"/>
                    <a:pt x="281" y="186"/>
                    <a:pt x="282" y="186"/>
                  </a:cubicBezTo>
                  <a:lnTo>
                    <a:pt x="282" y="186"/>
                  </a:lnTo>
                  <a:cubicBezTo>
                    <a:pt x="281" y="186"/>
                    <a:pt x="279" y="187"/>
                    <a:pt x="277" y="187"/>
                  </a:cubicBezTo>
                  <a:lnTo>
                    <a:pt x="277" y="187"/>
                  </a:lnTo>
                  <a:lnTo>
                    <a:pt x="276" y="187"/>
                  </a:lnTo>
                  <a:lnTo>
                    <a:pt x="276" y="187"/>
                  </a:lnTo>
                  <a:cubicBezTo>
                    <a:pt x="276" y="187"/>
                    <a:pt x="276" y="187"/>
                    <a:pt x="277" y="187"/>
                  </a:cubicBezTo>
                  <a:lnTo>
                    <a:pt x="277" y="187"/>
                  </a:lnTo>
                  <a:lnTo>
                    <a:pt x="276" y="188"/>
                  </a:lnTo>
                  <a:lnTo>
                    <a:pt x="276" y="188"/>
                  </a:lnTo>
                  <a:lnTo>
                    <a:pt x="276" y="187"/>
                  </a:lnTo>
                  <a:lnTo>
                    <a:pt x="276" y="187"/>
                  </a:lnTo>
                  <a:cubicBezTo>
                    <a:pt x="276" y="187"/>
                    <a:pt x="276" y="188"/>
                    <a:pt x="276" y="188"/>
                  </a:cubicBezTo>
                  <a:lnTo>
                    <a:pt x="276" y="188"/>
                  </a:lnTo>
                  <a:cubicBezTo>
                    <a:pt x="276" y="187"/>
                    <a:pt x="277" y="187"/>
                    <a:pt x="277" y="187"/>
                  </a:cubicBezTo>
                  <a:lnTo>
                    <a:pt x="277" y="187"/>
                  </a:lnTo>
                  <a:cubicBezTo>
                    <a:pt x="276" y="187"/>
                    <a:pt x="276" y="188"/>
                    <a:pt x="275" y="188"/>
                  </a:cubicBezTo>
                  <a:lnTo>
                    <a:pt x="275" y="188"/>
                  </a:lnTo>
                  <a:cubicBezTo>
                    <a:pt x="275" y="188"/>
                    <a:pt x="276" y="188"/>
                    <a:pt x="276" y="188"/>
                  </a:cubicBezTo>
                  <a:lnTo>
                    <a:pt x="276" y="188"/>
                  </a:lnTo>
                  <a:cubicBezTo>
                    <a:pt x="276" y="188"/>
                    <a:pt x="276" y="188"/>
                    <a:pt x="276" y="188"/>
                  </a:cubicBezTo>
                  <a:lnTo>
                    <a:pt x="276" y="188"/>
                  </a:lnTo>
                  <a:lnTo>
                    <a:pt x="276" y="188"/>
                  </a:lnTo>
                  <a:lnTo>
                    <a:pt x="276" y="188"/>
                  </a:lnTo>
                  <a:lnTo>
                    <a:pt x="276" y="188"/>
                  </a:lnTo>
                  <a:lnTo>
                    <a:pt x="276" y="188"/>
                  </a:lnTo>
                  <a:cubicBezTo>
                    <a:pt x="276" y="187"/>
                    <a:pt x="277" y="187"/>
                    <a:pt x="278" y="187"/>
                  </a:cubicBezTo>
                  <a:lnTo>
                    <a:pt x="278" y="187"/>
                  </a:lnTo>
                  <a:cubicBezTo>
                    <a:pt x="278" y="187"/>
                    <a:pt x="278" y="187"/>
                    <a:pt x="278" y="187"/>
                  </a:cubicBezTo>
                  <a:lnTo>
                    <a:pt x="278" y="187"/>
                  </a:lnTo>
                  <a:cubicBezTo>
                    <a:pt x="277" y="187"/>
                    <a:pt x="277" y="187"/>
                    <a:pt x="277" y="187"/>
                  </a:cubicBezTo>
                  <a:lnTo>
                    <a:pt x="277" y="187"/>
                  </a:lnTo>
                  <a:lnTo>
                    <a:pt x="278" y="187"/>
                  </a:lnTo>
                  <a:lnTo>
                    <a:pt x="278" y="187"/>
                  </a:lnTo>
                  <a:cubicBezTo>
                    <a:pt x="279" y="186"/>
                    <a:pt x="281" y="186"/>
                    <a:pt x="282" y="186"/>
                  </a:cubicBezTo>
                  <a:lnTo>
                    <a:pt x="282" y="186"/>
                  </a:lnTo>
                  <a:cubicBezTo>
                    <a:pt x="282" y="186"/>
                    <a:pt x="282" y="186"/>
                    <a:pt x="282" y="186"/>
                  </a:cubicBezTo>
                  <a:lnTo>
                    <a:pt x="282" y="186"/>
                  </a:lnTo>
                  <a:cubicBezTo>
                    <a:pt x="282" y="186"/>
                    <a:pt x="282" y="186"/>
                    <a:pt x="283" y="186"/>
                  </a:cubicBezTo>
                  <a:lnTo>
                    <a:pt x="283" y="186"/>
                  </a:lnTo>
                  <a:cubicBezTo>
                    <a:pt x="282" y="186"/>
                    <a:pt x="282" y="186"/>
                    <a:pt x="282" y="186"/>
                  </a:cubicBezTo>
                  <a:lnTo>
                    <a:pt x="282" y="186"/>
                  </a:lnTo>
                  <a:cubicBezTo>
                    <a:pt x="284" y="185"/>
                    <a:pt x="286" y="184"/>
                    <a:pt x="288" y="183"/>
                  </a:cubicBezTo>
                  <a:lnTo>
                    <a:pt x="288" y="183"/>
                  </a:lnTo>
                  <a:cubicBezTo>
                    <a:pt x="288" y="183"/>
                    <a:pt x="288" y="183"/>
                    <a:pt x="287" y="183"/>
                  </a:cubicBezTo>
                  <a:lnTo>
                    <a:pt x="287" y="183"/>
                  </a:lnTo>
                  <a:lnTo>
                    <a:pt x="288" y="183"/>
                  </a:lnTo>
                  <a:lnTo>
                    <a:pt x="288" y="183"/>
                  </a:lnTo>
                  <a:cubicBezTo>
                    <a:pt x="288" y="183"/>
                    <a:pt x="288" y="183"/>
                    <a:pt x="288" y="183"/>
                  </a:cubicBezTo>
                  <a:lnTo>
                    <a:pt x="288" y="183"/>
                  </a:lnTo>
                  <a:cubicBezTo>
                    <a:pt x="288" y="183"/>
                    <a:pt x="288" y="183"/>
                    <a:pt x="288" y="183"/>
                  </a:cubicBezTo>
                  <a:lnTo>
                    <a:pt x="288" y="183"/>
                  </a:lnTo>
                  <a:cubicBezTo>
                    <a:pt x="288" y="183"/>
                    <a:pt x="289" y="183"/>
                    <a:pt x="289" y="183"/>
                  </a:cubicBezTo>
                  <a:lnTo>
                    <a:pt x="289" y="183"/>
                  </a:lnTo>
                  <a:lnTo>
                    <a:pt x="283" y="186"/>
                  </a:lnTo>
                  <a:cubicBezTo>
                    <a:pt x="286" y="185"/>
                    <a:pt x="289" y="183"/>
                    <a:pt x="292" y="182"/>
                  </a:cubicBezTo>
                  <a:lnTo>
                    <a:pt x="292" y="182"/>
                  </a:lnTo>
                  <a:cubicBezTo>
                    <a:pt x="291" y="182"/>
                    <a:pt x="290" y="183"/>
                    <a:pt x="290" y="183"/>
                  </a:cubicBezTo>
                  <a:lnTo>
                    <a:pt x="290" y="183"/>
                  </a:lnTo>
                  <a:cubicBezTo>
                    <a:pt x="291" y="182"/>
                    <a:pt x="292" y="182"/>
                    <a:pt x="293" y="182"/>
                  </a:cubicBezTo>
                  <a:lnTo>
                    <a:pt x="293" y="182"/>
                  </a:lnTo>
                  <a:cubicBezTo>
                    <a:pt x="292" y="182"/>
                    <a:pt x="292" y="182"/>
                    <a:pt x="292" y="182"/>
                  </a:cubicBezTo>
                  <a:lnTo>
                    <a:pt x="292" y="182"/>
                  </a:lnTo>
                  <a:cubicBezTo>
                    <a:pt x="293" y="182"/>
                    <a:pt x="294" y="182"/>
                    <a:pt x="295" y="181"/>
                  </a:cubicBezTo>
                  <a:close/>
                  <a:moveTo>
                    <a:pt x="276" y="188"/>
                  </a:moveTo>
                  <a:lnTo>
                    <a:pt x="273" y="188"/>
                  </a:lnTo>
                  <a:lnTo>
                    <a:pt x="273" y="188"/>
                  </a:lnTo>
                  <a:cubicBezTo>
                    <a:pt x="274" y="188"/>
                    <a:pt x="275" y="188"/>
                    <a:pt x="275" y="188"/>
                  </a:cubicBezTo>
                  <a:lnTo>
                    <a:pt x="275" y="188"/>
                  </a:lnTo>
                  <a:cubicBezTo>
                    <a:pt x="275" y="188"/>
                    <a:pt x="274" y="188"/>
                    <a:pt x="273" y="189"/>
                  </a:cubicBezTo>
                  <a:lnTo>
                    <a:pt x="273" y="189"/>
                  </a:lnTo>
                  <a:cubicBezTo>
                    <a:pt x="273" y="189"/>
                    <a:pt x="272" y="189"/>
                    <a:pt x="271" y="189"/>
                  </a:cubicBezTo>
                  <a:lnTo>
                    <a:pt x="271" y="189"/>
                  </a:lnTo>
                  <a:cubicBezTo>
                    <a:pt x="271" y="189"/>
                    <a:pt x="272" y="189"/>
                    <a:pt x="272" y="189"/>
                  </a:cubicBezTo>
                  <a:lnTo>
                    <a:pt x="272" y="189"/>
                  </a:lnTo>
                  <a:lnTo>
                    <a:pt x="273" y="188"/>
                  </a:lnTo>
                  <a:lnTo>
                    <a:pt x="273" y="188"/>
                  </a:lnTo>
                  <a:cubicBezTo>
                    <a:pt x="273" y="189"/>
                    <a:pt x="273" y="189"/>
                    <a:pt x="273" y="189"/>
                  </a:cubicBezTo>
                  <a:lnTo>
                    <a:pt x="273" y="189"/>
                  </a:lnTo>
                  <a:cubicBezTo>
                    <a:pt x="274" y="188"/>
                    <a:pt x="275" y="188"/>
                    <a:pt x="275" y="188"/>
                  </a:cubicBezTo>
                  <a:lnTo>
                    <a:pt x="275" y="188"/>
                  </a:lnTo>
                  <a:cubicBezTo>
                    <a:pt x="275" y="188"/>
                    <a:pt x="276" y="188"/>
                    <a:pt x="276" y="188"/>
                  </a:cubicBezTo>
                  <a:close/>
                  <a:moveTo>
                    <a:pt x="300" y="177"/>
                  </a:moveTo>
                  <a:lnTo>
                    <a:pt x="300" y="177"/>
                  </a:lnTo>
                  <a:cubicBezTo>
                    <a:pt x="299" y="178"/>
                    <a:pt x="297" y="179"/>
                    <a:pt x="296" y="180"/>
                  </a:cubicBezTo>
                  <a:lnTo>
                    <a:pt x="296" y="180"/>
                  </a:lnTo>
                  <a:cubicBezTo>
                    <a:pt x="296" y="179"/>
                    <a:pt x="296" y="179"/>
                    <a:pt x="296" y="179"/>
                  </a:cubicBezTo>
                  <a:lnTo>
                    <a:pt x="296" y="179"/>
                  </a:lnTo>
                  <a:lnTo>
                    <a:pt x="295" y="180"/>
                  </a:lnTo>
                  <a:lnTo>
                    <a:pt x="295" y="180"/>
                  </a:lnTo>
                  <a:cubicBezTo>
                    <a:pt x="297" y="179"/>
                    <a:pt x="298" y="179"/>
                    <a:pt x="299" y="178"/>
                  </a:cubicBezTo>
                  <a:lnTo>
                    <a:pt x="299" y="178"/>
                  </a:lnTo>
                  <a:cubicBezTo>
                    <a:pt x="299" y="179"/>
                    <a:pt x="298" y="179"/>
                    <a:pt x="298" y="180"/>
                  </a:cubicBezTo>
                  <a:lnTo>
                    <a:pt x="298" y="180"/>
                  </a:lnTo>
                  <a:cubicBezTo>
                    <a:pt x="296" y="180"/>
                    <a:pt x="294" y="181"/>
                    <a:pt x="293" y="181"/>
                  </a:cubicBezTo>
                  <a:lnTo>
                    <a:pt x="293" y="181"/>
                  </a:lnTo>
                  <a:lnTo>
                    <a:pt x="295" y="180"/>
                  </a:lnTo>
                  <a:lnTo>
                    <a:pt x="295" y="180"/>
                  </a:lnTo>
                  <a:cubicBezTo>
                    <a:pt x="295" y="180"/>
                    <a:pt x="295" y="180"/>
                    <a:pt x="295" y="180"/>
                  </a:cubicBezTo>
                  <a:lnTo>
                    <a:pt x="295" y="180"/>
                  </a:lnTo>
                  <a:cubicBezTo>
                    <a:pt x="295" y="180"/>
                    <a:pt x="296" y="180"/>
                    <a:pt x="296" y="180"/>
                  </a:cubicBezTo>
                  <a:lnTo>
                    <a:pt x="296" y="180"/>
                  </a:lnTo>
                  <a:cubicBezTo>
                    <a:pt x="293" y="180"/>
                    <a:pt x="291" y="181"/>
                    <a:pt x="289" y="182"/>
                  </a:cubicBezTo>
                  <a:lnTo>
                    <a:pt x="289" y="182"/>
                  </a:lnTo>
                  <a:cubicBezTo>
                    <a:pt x="290" y="182"/>
                    <a:pt x="290" y="181"/>
                    <a:pt x="290" y="181"/>
                  </a:cubicBezTo>
                  <a:lnTo>
                    <a:pt x="290" y="181"/>
                  </a:lnTo>
                  <a:cubicBezTo>
                    <a:pt x="288" y="182"/>
                    <a:pt x="286" y="183"/>
                    <a:pt x="284" y="183"/>
                  </a:cubicBezTo>
                  <a:lnTo>
                    <a:pt x="284" y="183"/>
                  </a:lnTo>
                  <a:cubicBezTo>
                    <a:pt x="285" y="183"/>
                    <a:pt x="285" y="183"/>
                    <a:pt x="285" y="183"/>
                  </a:cubicBezTo>
                  <a:lnTo>
                    <a:pt x="285" y="183"/>
                  </a:lnTo>
                  <a:cubicBezTo>
                    <a:pt x="283" y="184"/>
                    <a:pt x="282" y="184"/>
                    <a:pt x="280" y="185"/>
                  </a:cubicBezTo>
                  <a:lnTo>
                    <a:pt x="280" y="185"/>
                  </a:lnTo>
                  <a:cubicBezTo>
                    <a:pt x="281" y="185"/>
                    <a:pt x="282" y="185"/>
                    <a:pt x="283" y="184"/>
                  </a:cubicBezTo>
                  <a:lnTo>
                    <a:pt x="283" y="184"/>
                  </a:lnTo>
                  <a:cubicBezTo>
                    <a:pt x="280" y="185"/>
                    <a:pt x="278" y="186"/>
                    <a:pt x="275" y="187"/>
                  </a:cubicBezTo>
                  <a:lnTo>
                    <a:pt x="275" y="187"/>
                  </a:lnTo>
                  <a:cubicBezTo>
                    <a:pt x="274" y="187"/>
                    <a:pt x="273" y="188"/>
                    <a:pt x="272" y="188"/>
                  </a:cubicBezTo>
                  <a:lnTo>
                    <a:pt x="272" y="188"/>
                  </a:lnTo>
                  <a:lnTo>
                    <a:pt x="272" y="188"/>
                  </a:lnTo>
                  <a:lnTo>
                    <a:pt x="272" y="188"/>
                  </a:lnTo>
                  <a:cubicBezTo>
                    <a:pt x="271" y="188"/>
                    <a:pt x="270" y="188"/>
                    <a:pt x="269" y="189"/>
                  </a:cubicBezTo>
                  <a:lnTo>
                    <a:pt x="269" y="189"/>
                  </a:lnTo>
                  <a:lnTo>
                    <a:pt x="266" y="189"/>
                  </a:lnTo>
                  <a:lnTo>
                    <a:pt x="266" y="189"/>
                  </a:lnTo>
                  <a:cubicBezTo>
                    <a:pt x="268" y="189"/>
                    <a:pt x="270" y="188"/>
                    <a:pt x="273" y="187"/>
                  </a:cubicBezTo>
                  <a:lnTo>
                    <a:pt x="273" y="187"/>
                  </a:lnTo>
                  <a:lnTo>
                    <a:pt x="272" y="188"/>
                  </a:lnTo>
                  <a:lnTo>
                    <a:pt x="272" y="188"/>
                  </a:lnTo>
                  <a:cubicBezTo>
                    <a:pt x="273" y="187"/>
                    <a:pt x="274" y="187"/>
                    <a:pt x="275" y="187"/>
                  </a:cubicBezTo>
                  <a:lnTo>
                    <a:pt x="275" y="187"/>
                  </a:lnTo>
                  <a:cubicBezTo>
                    <a:pt x="277" y="186"/>
                    <a:pt x="278" y="185"/>
                    <a:pt x="280" y="185"/>
                  </a:cubicBezTo>
                  <a:lnTo>
                    <a:pt x="280" y="185"/>
                  </a:lnTo>
                  <a:cubicBezTo>
                    <a:pt x="280" y="185"/>
                    <a:pt x="280" y="185"/>
                    <a:pt x="280" y="185"/>
                  </a:cubicBezTo>
                  <a:lnTo>
                    <a:pt x="280" y="185"/>
                  </a:lnTo>
                  <a:cubicBezTo>
                    <a:pt x="281" y="185"/>
                    <a:pt x="283" y="184"/>
                    <a:pt x="284" y="183"/>
                  </a:cubicBezTo>
                  <a:lnTo>
                    <a:pt x="284" y="183"/>
                  </a:lnTo>
                  <a:cubicBezTo>
                    <a:pt x="283" y="184"/>
                    <a:pt x="282" y="184"/>
                    <a:pt x="282" y="184"/>
                  </a:cubicBezTo>
                  <a:lnTo>
                    <a:pt x="282" y="184"/>
                  </a:lnTo>
                  <a:cubicBezTo>
                    <a:pt x="285" y="183"/>
                    <a:pt x="288" y="182"/>
                    <a:pt x="291" y="181"/>
                  </a:cubicBezTo>
                  <a:lnTo>
                    <a:pt x="291" y="181"/>
                  </a:lnTo>
                  <a:cubicBezTo>
                    <a:pt x="291" y="181"/>
                    <a:pt x="291" y="181"/>
                    <a:pt x="290" y="181"/>
                  </a:cubicBezTo>
                  <a:lnTo>
                    <a:pt x="290" y="181"/>
                  </a:lnTo>
                  <a:cubicBezTo>
                    <a:pt x="292" y="180"/>
                    <a:pt x="294" y="180"/>
                    <a:pt x="296" y="179"/>
                  </a:cubicBezTo>
                  <a:lnTo>
                    <a:pt x="296" y="179"/>
                  </a:lnTo>
                  <a:cubicBezTo>
                    <a:pt x="295" y="179"/>
                    <a:pt x="293" y="180"/>
                    <a:pt x="291" y="181"/>
                  </a:cubicBezTo>
                  <a:lnTo>
                    <a:pt x="291" y="181"/>
                  </a:lnTo>
                  <a:cubicBezTo>
                    <a:pt x="292" y="180"/>
                    <a:pt x="291" y="181"/>
                    <a:pt x="298" y="178"/>
                  </a:cubicBezTo>
                  <a:lnTo>
                    <a:pt x="298" y="178"/>
                  </a:lnTo>
                  <a:cubicBezTo>
                    <a:pt x="297" y="178"/>
                    <a:pt x="297" y="179"/>
                    <a:pt x="296" y="179"/>
                  </a:cubicBezTo>
                  <a:lnTo>
                    <a:pt x="296" y="179"/>
                  </a:lnTo>
                  <a:cubicBezTo>
                    <a:pt x="298" y="178"/>
                    <a:pt x="299" y="178"/>
                    <a:pt x="300" y="177"/>
                  </a:cubicBezTo>
                  <a:lnTo>
                    <a:pt x="300" y="177"/>
                  </a:lnTo>
                  <a:cubicBezTo>
                    <a:pt x="300" y="177"/>
                    <a:pt x="300" y="177"/>
                    <a:pt x="300" y="177"/>
                  </a:cubicBezTo>
                  <a:close/>
                  <a:moveTo>
                    <a:pt x="274" y="186"/>
                  </a:moveTo>
                  <a:lnTo>
                    <a:pt x="274" y="186"/>
                  </a:lnTo>
                  <a:cubicBezTo>
                    <a:pt x="270" y="188"/>
                    <a:pt x="268" y="189"/>
                    <a:pt x="265" y="190"/>
                  </a:cubicBezTo>
                  <a:lnTo>
                    <a:pt x="265" y="190"/>
                  </a:lnTo>
                  <a:lnTo>
                    <a:pt x="274" y="186"/>
                  </a:lnTo>
                  <a:close/>
                  <a:moveTo>
                    <a:pt x="273" y="189"/>
                  </a:moveTo>
                  <a:lnTo>
                    <a:pt x="273" y="189"/>
                  </a:lnTo>
                  <a:cubicBezTo>
                    <a:pt x="272" y="189"/>
                    <a:pt x="272" y="189"/>
                    <a:pt x="271" y="189"/>
                  </a:cubicBezTo>
                  <a:lnTo>
                    <a:pt x="271" y="189"/>
                  </a:lnTo>
                  <a:cubicBezTo>
                    <a:pt x="271" y="189"/>
                    <a:pt x="271" y="190"/>
                    <a:pt x="270" y="190"/>
                  </a:cubicBezTo>
                  <a:lnTo>
                    <a:pt x="270" y="190"/>
                  </a:lnTo>
                  <a:lnTo>
                    <a:pt x="271" y="189"/>
                  </a:lnTo>
                  <a:lnTo>
                    <a:pt x="271" y="189"/>
                  </a:lnTo>
                  <a:cubicBezTo>
                    <a:pt x="271" y="189"/>
                    <a:pt x="272" y="189"/>
                    <a:pt x="273" y="189"/>
                  </a:cubicBezTo>
                  <a:close/>
                  <a:moveTo>
                    <a:pt x="260" y="190"/>
                  </a:moveTo>
                  <a:cubicBezTo>
                    <a:pt x="259" y="190"/>
                    <a:pt x="258" y="190"/>
                    <a:pt x="257" y="191"/>
                  </a:cubicBezTo>
                  <a:lnTo>
                    <a:pt x="257" y="191"/>
                  </a:lnTo>
                  <a:cubicBezTo>
                    <a:pt x="257" y="191"/>
                    <a:pt x="257" y="191"/>
                    <a:pt x="257" y="191"/>
                  </a:cubicBezTo>
                  <a:lnTo>
                    <a:pt x="257" y="191"/>
                  </a:lnTo>
                  <a:cubicBezTo>
                    <a:pt x="258" y="190"/>
                    <a:pt x="259" y="190"/>
                    <a:pt x="260" y="190"/>
                  </a:cubicBezTo>
                  <a:close/>
                  <a:moveTo>
                    <a:pt x="268" y="189"/>
                  </a:moveTo>
                  <a:lnTo>
                    <a:pt x="268" y="189"/>
                  </a:lnTo>
                  <a:cubicBezTo>
                    <a:pt x="266" y="190"/>
                    <a:pt x="265" y="190"/>
                    <a:pt x="263" y="191"/>
                  </a:cubicBezTo>
                  <a:lnTo>
                    <a:pt x="263" y="191"/>
                  </a:lnTo>
                  <a:cubicBezTo>
                    <a:pt x="263" y="191"/>
                    <a:pt x="263" y="191"/>
                    <a:pt x="263" y="191"/>
                  </a:cubicBezTo>
                  <a:lnTo>
                    <a:pt x="263" y="191"/>
                  </a:lnTo>
                  <a:lnTo>
                    <a:pt x="263" y="191"/>
                  </a:lnTo>
                  <a:lnTo>
                    <a:pt x="263" y="191"/>
                  </a:lnTo>
                  <a:cubicBezTo>
                    <a:pt x="264" y="190"/>
                    <a:pt x="264" y="190"/>
                    <a:pt x="265" y="190"/>
                  </a:cubicBezTo>
                  <a:lnTo>
                    <a:pt x="265" y="190"/>
                  </a:lnTo>
                  <a:cubicBezTo>
                    <a:pt x="265" y="190"/>
                    <a:pt x="264" y="190"/>
                    <a:pt x="264" y="190"/>
                  </a:cubicBezTo>
                  <a:lnTo>
                    <a:pt x="264" y="190"/>
                  </a:lnTo>
                  <a:lnTo>
                    <a:pt x="265" y="190"/>
                  </a:lnTo>
                  <a:lnTo>
                    <a:pt x="266" y="189"/>
                  </a:lnTo>
                  <a:lnTo>
                    <a:pt x="266" y="189"/>
                  </a:lnTo>
                  <a:cubicBezTo>
                    <a:pt x="266" y="190"/>
                    <a:pt x="265" y="190"/>
                    <a:pt x="265" y="190"/>
                  </a:cubicBezTo>
                  <a:lnTo>
                    <a:pt x="265" y="190"/>
                  </a:lnTo>
                  <a:cubicBezTo>
                    <a:pt x="266" y="190"/>
                    <a:pt x="267" y="189"/>
                    <a:pt x="268" y="189"/>
                  </a:cubicBezTo>
                  <a:close/>
                  <a:moveTo>
                    <a:pt x="277" y="181"/>
                  </a:moveTo>
                  <a:lnTo>
                    <a:pt x="253" y="190"/>
                  </a:lnTo>
                  <a:lnTo>
                    <a:pt x="253" y="190"/>
                  </a:lnTo>
                  <a:cubicBezTo>
                    <a:pt x="256" y="189"/>
                    <a:pt x="259" y="188"/>
                    <a:pt x="262" y="187"/>
                  </a:cubicBezTo>
                  <a:lnTo>
                    <a:pt x="262" y="187"/>
                  </a:lnTo>
                  <a:cubicBezTo>
                    <a:pt x="258" y="188"/>
                    <a:pt x="255" y="190"/>
                    <a:pt x="251" y="191"/>
                  </a:cubicBezTo>
                  <a:lnTo>
                    <a:pt x="251" y="191"/>
                  </a:lnTo>
                  <a:cubicBezTo>
                    <a:pt x="250" y="191"/>
                    <a:pt x="250" y="191"/>
                    <a:pt x="249" y="191"/>
                  </a:cubicBezTo>
                  <a:lnTo>
                    <a:pt x="249" y="191"/>
                  </a:lnTo>
                  <a:lnTo>
                    <a:pt x="253" y="190"/>
                  </a:lnTo>
                  <a:lnTo>
                    <a:pt x="253" y="190"/>
                  </a:lnTo>
                  <a:cubicBezTo>
                    <a:pt x="251" y="190"/>
                    <a:pt x="250" y="191"/>
                    <a:pt x="248" y="191"/>
                  </a:cubicBezTo>
                  <a:lnTo>
                    <a:pt x="248" y="191"/>
                  </a:lnTo>
                  <a:cubicBezTo>
                    <a:pt x="251" y="190"/>
                    <a:pt x="253" y="188"/>
                    <a:pt x="256" y="186"/>
                  </a:cubicBezTo>
                  <a:lnTo>
                    <a:pt x="256" y="186"/>
                  </a:lnTo>
                  <a:cubicBezTo>
                    <a:pt x="263" y="185"/>
                    <a:pt x="270" y="183"/>
                    <a:pt x="277" y="181"/>
                  </a:cubicBezTo>
                  <a:close/>
                  <a:moveTo>
                    <a:pt x="261" y="191"/>
                  </a:moveTo>
                  <a:cubicBezTo>
                    <a:pt x="260" y="191"/>
                    <a:pt x="259" y="191"/>
                    <a:pt x="258" y="191"/>
                  </a:cubicBezTo>
                  <a:lnTo>
                    <a:pt x="258" y="191"/>
                  </a:lnTo>
                  <a:lnTo>
                    <a:pt x="260" y="191"/>
                  </a:lnTo>
                  <a:lnTo>
                    <a:pt x="260" y="191"/>
                  </a:lnTo>
                  <a:cubicBezTo>
                    <a:pt x="260" y="191"/>
                    <a:pt x="260" y="191"/>
                    <a:pt x="261" y="191"/>
                  </a:cubicBezTo>
                  <a:close/>
                  <a:moveTo>
                    <a:pt x="253" y="192"/>
                  </a:moveTo>
                  <a:lnTo>
                    <a:pt x="253" y="192"/>
                  </a:lnTo>
                  <a:cubicBezTo>
                    <a:pt x="253" y="192"/>
                    <a:pt x="253" y="192"/>
                    <a:pt x="253" y="192"/>
                  </a:cubicBezTo>
                  <a:lnTo>
                    <a:pt x="253" y="192"/>
                  </a:lnTo>
                  <a:cubicBezTo>
                    <a:pt x="253" y="192"/>
                    <a:pt x="253" y="192"/>
                    <a:pt x="253" y="192"/>
                  </a:cubicBezTo>
                  <a:lnTo>
                    <a:pt x="253" y="192"/>
                  </a:lnTo>
                  <a:cubicBezTo>
                    <a:pt x="253" y="192"/>
                    <a:pt x="253" y="192"/>
                    <a:pt x="253" y="192"/>
                  </a:cubicBezTo>
                  <a:close/>
                  <a:moveTo>
                    <a:pt x="246" y="192"/>
                  </a:moveTo>
                  <a:cubicBezTo>
                    <a:pt x="246" y="192"/>
                    <a:pt x="246" y="192"/>
                    <a:pt x="245" y="193"/>
                  </a:cubicBezTo>
                  <a:lnTo>
                    <a:pt x="245" y="193"/>
                  </a:lnTo>
                  <a:cubicBezTo>
                    <a:pt x="244" y="193"/>
                    <a:pt x="243" y="193"/>
                    <a:pt x="242" y="194"/>
                  </a:cubicBezTo>
                  <a:lnTo>
                    <a:pt x="242" y="194"/>
                  </a:lnTo>
                  <a:cubicBezTo>
                    <a:pt x="242" y="194"/>
                    <a:pt x="242" y="194"/>
                    <a:pt x="242" y="194"/>
                  </a:cubicBezTo>
                  <a:lnTo>
                    <a:pt x="242" y="194"/>
                  </a:lnTo>
                  <a:lnTo>
                    <a:pt x="246" y="192"/>
                  </a:lnTo>
                  <a:close/>
                  <a:moveTo>
                    <a:pt x="241" y="194"/>
                  </a:moveTo>
                  <a:cubicBezTo>
                    <a:pt x="241" y="194"/>
                    <a:pt x="241" y="194"/>
                    <a:pt x="241" y="195"/>
                  </a:cubicBezTo>
                  <a:lnTo>
                    <a:pt x="241" y="195"/>
                  </a:lnTo>
                  <a:cubicBezTo>
                    <a:pt x="241" y="195"/>
                    <a:pt x="241" y="194"/>
                    <a:pt x="241" y="194"/>
                  </a:cubicBezTo>
                  <a:lnTo>
                    <a:pt x="241" y="194"/>
                  </a:lnTo>
                  <a:lnTo>
                    <a:pt x="241" y="194"/>
                  </a:lnTo>
                  <a:close/>
                  <a:moveTo>
                    <a:pt x="247" y="195"/>
                  </a:moveTo>
                  <a:lnTo>
                    <a:pt x="247" y="195"/>
                  </a:lnTo>
                  <a:cubicBezTo>
                    <a:pt x="247" y="195"/>
                    <a:pt x="247" y="195"/>
                    <a:pt x="247" y="195"/>
                  </a:cubicBezTo>
                  <a:lnTo>
                    <a:pt x="247" y="195"/>
                  </a:lnTo>
                  <a:cubicBezTo>
                    <a:pt x="247" y="195"/>
                    <a:pt x="247" y="195"/>
                    <a:pt x="247" y="195"/>
                  </a:cubicBezTo>
                  <a:close/>
                  <a:moveTo>
                    <a:pt x="263" y="191"/>
                  </a:moveTo>
                  <a:lnTo>
                    <a:pt x="258" y="192"/>
                  </a:lnTo>
                  <a:lnTo>
                    <a:pt x="258" y="192"/>
                  </a:lnTo>
                  <a:cubicBezTo>
                    <a:pt x="255" y="193"/>
                    <a:pt x="253" y="194"/>
                    <a:pt x="250" y="195"/>
                  </a:cubicBezTo>
                  <a:lnTo>
                    <a:pt x="250" y="195"/>
                  </a:lnTo>
                  <a:cubicBezTo>
                    <a:pt x="250" y="195"/>
                    <a:pt x="250" y="195"/>
                    <a:pt x="250" y="195"/>
                  </a:cubicBezTo>
                  <a:lnTo>
                    <a:pt x="250" y="195"/>
                  </a:lnTo>
                  <a:cubicBezTo>
                    <a:pt x="252" y="194"/>
                    <a:pt x="254" y="194"/>
                    <a:pt x="255" y="193"/>
                  </a:cubicBezTo>
                  <a:lnTo>
                    <a:pt x="255" y="193"/>
                  </a:lnTo>
                  <a:cubicBezTo>
                    <a:pt x="252" y="194"/>
                    <a:pt x="249" y="195"/>
                    <a:pt x="246" y="196"/>
                  </a:cubicBezTo>
                  <a:lnTo>
                    <a:pt x="246" y="196"/>
                  </a:lnTo>
                  <a:lnTo>
                    <a:pt x="247" y="195"/>
                  </a:lnTo>
                  <a:lnTo>
                    <a:pt x="247" y="195"/>
                  </a:lnTo>
                  <a:cubicBezTo>
                    <a:pt x="247" y="195"/>
                    <a:pt x="247" y="195"/>
                    <a:pt x="247" y="195"/>
                  </a:cubicBezTo>
                  <a:lnTo>
                    <a:pt x="255" y="192"/>
                  </a:lnTo>
                  <a:lnTo>
                    <a:pt x="255" y="192"/>
                  </a:lnTo>
                  <a:cubicBezTo>
                    <a:pt x="255" y="192"/>
                    <a:pt x="255" y="193"/>
                    <a:pt x="255" y="193"/>
                  </a:cubicBezTo>
                  <a:lnTo>
                    <a:pt x="255" y="193"/>
                  </a:lnTo>
                  <a:cubicBezTo>
                    <a:pt x="257" y="192"/>
                    <a:pt x="260" y="192"/>
                    <a:pt x="262" y="191"/>
                  </a:cubicBezTo>
                  <a:lnTo>
                    <a:pt x="262" y="191"/>
                  </a:lnTo>
                  <a:cubicBezTo>
                    <a:pt x="262" y="191"/>
                    <a:pt x="262" y="191"/>
                    <a:pt x="263" y="191"/>
                  </a:cubicBezTo>
                  <a:close/>
                  <a:moveTo>
                    <a:pt x="249" y="193"/>
                  </a:moveTo>
                  <a:cubicBezTo>
                    <a:pt x="246" y="194"/>
                    <a:pt x="243" y="195"/>
                    <a:pt x="239" y="196"/>
                  </a:cubicBezTo>
                  <a:lnTo>
                    <a:pt x="239" y="196"/>
                  </a:lnTo>
                  <a:cubicBezTo>
                    <a:pt x="240" y="195"/>
                    <a:pt x="241" y="195"/>
                    <a:pt x="242" y="194"/>
                  </a:cubicBezTo>
                  <a:lnTo>
                    <a:pt x="242" y="194"/>
                  </a:lnTo>
                  <a:lnTo>
                    <a:pt x="241" y="194"/>
                  </a:lnTo>
                  <a:lnTo>
                    <a:pt x="241" y="194"/>
                  </a:lnTo>
                  <a:cubicBezTo>
                    <a:pt x="241" y="194"/>
                    <a:pt x="241" y="194"/>
                    <a:pt x="241" y="194"/>
                  </a:cubicBezTo>
                  <a:lnTo>
                    <a:pt x="241" y="194"/>
                  </a:lnTo>
                  <a:cubicBezTo>
                    <a:pt x="242" y="194"/>
                    <a:pt x="242" y="194"/>
                    <a:pt x="243" y="194"/>
                  </a:cubicBezTo>
                  <a:lnTo>
                    <a:pt x="243" y="194"/>
                  </a:lnTo>
                  <a:cubicBezTo>
                    <a:pt x="243" y="194"/>
                    <a:pt x="243" y="194"/>
                    <a:pt x="242" y="194"/>
                  </a:cubicBezTo>
                  <a:lnTo>
                    <a:pt x="242" y="194"/>
                  </a:lnTo>
                  <a:lnTo>
                    <a:pt x="249" y="193"/>
                  </a:lnTo>
                  <a:close/>
                  <a:moveTo>
                    <a:pt x="241" y="195"/>
                  </a:moveTo>
                  <a:lnTo>
                    <a:pt x="241" y="195"/>
                  </a:lnTo>
                  <a:cubicBezTo>
                    <a:pt x="240" y="195"/>
                    <a:pt x="241" y="195"/>
                    <a:pt x="241" y="195"/>
                  </a:cubicBezTo>
                  <a:cubicBezTo>
                    <a:pt x="241" y="195"/>
                    <a:pt x="240" y="195"/>
                    <a:pt x="237" y="196"/>
                  </a:cubicBezTo>
                  <a:lnTo>
                    <a:pt x="237" y="196"/>
                  </a:lnTo>
                  <a:cubicBezTo>
                    <a:pt x="238" y="195"/>
                    <a:pt x="240" y="195"/>
                    <a:pt x="241" y="195"/>
                  </a:cubicBezTo>
                  <a:close/>
                  <a:moveTo>
                    <a:pt x="247" y="195"/>
                  </a:moveTo>
                  <a:cubicBezTo>
                    <a:pt x="247" y="195"/>
                    <a:pt x="247" y="195"/>
                    <a:pt x="245" y="196"/>
                  </a:cubicBezTo>
                  <a:lnTo>
                    <a:pt x="245" y="196"/>
                  </a:lnTo>
                  <a:cubicBezTo>
                    <a:pt x="245" y="196"/>
                    <a:pt x="245" y="196"/>
                    <a:pt x="245" y="196"/>
                  </a:cubicBezTo>
                  <a:lnTo>
                    <a:pt x="245" y="196"/>
                  </a:lnTo>
                  <a:cubicBezTo>
                    <a:pt x="244" y="196"/>
                    <a:pt x="244" y="196"/>
                    <a:pt x="244" y="196"/>
                  </a:cubicBezTo>
                  <a:lnTo>
                    <a:pt x="244" y="196"/>
                  </a:lnTo>
                  <a:cubicBezTo>
                    <a:pt x="243" y="197"/>
                    <a:pt x="242" y="197"/>
                    <a:pt x="241" y="197"/>
                  </a:cubicBezTo>
                  <a:lnTo>
                    <a:pt x="241" y="197"/>
                  </a:lnTo>
                  <a:lnTo>
                    <a:pt x="244" y="196"/>
                  </a:lnTo>
                  <a:lnTo>
                    <a:pt x="244" y="196"/>
                  </a:lnTo>
                  <a:cubicBezTo>
                    <a:pt x="244" y="196"/>
                    <a:pt x="244" y="196"/>
                    <a:pt x="244" y="196"/>
                  </a:cubicBezTo>
                  <a:lnTo>
                    <a:pt x="244" y="196"/>
                  </a:lnTo>
                  <a:cubicBezTo>
                    <a:pt x="245" y="196"/>
                    <a:pt x="246" y="195"/>
                    <a:pt x="247" y="195"/>
                  </a:cubicBezTo>
                  <a:lnTo>
                    <a:pt x="247" y="195"/>
                  </a:lnTo>
                  <a:lnTo>
                    <a:pt x="244" y="196"/>
                  </a:lnTo>
                  <a:lnTo>
                    <a:pt x="244" y="196"/>
                  </a:lnTo>
                  <a:cubicBezTo>
                    <a:pt x="244" y="196"/>
                    <a:pt x="245" y="196"/>
                    <a:pt x="245" y="196"/>
                  </a:cubicBezTo>
                  <a:lnTo>
                    <a:pt x="245" y="196"/>
                  </a:lnTo>
                  <a:cubicBezTo>
                    <a:pt x="246" y="196"/>
                    <a:pt x="246" y="195"/>
                    <a:pt x="247" y="195"/>
                  </a:cubicBezTo>
                  <a:close/>
                  <a:moveTo>
                    <a:pt x="244" y="196"/>
                  </a:moveTo>
                  <a:cubicBezTo>
                    <a:pt x="243" y="196"/>
                    <a:pt x="242" y="197"/>
                    <a:pt x="241" y="197"/>
                  </a:cubicBezTo>
                  <a:lnTo>
                    <a:pt x="241" y="197"/>
                  </a:lnTo>
                  <a:cubicBezTo>
                    <a:pt x="240" y="197"/>
                    <a:pt x="239" y="198"/>
                    <a:pt x="238" y="198"/>
                  </a:cubicBezTo>
                  <a:lnTo>
                    <a:pt x="238" y="198"/>
                  </a:lnTo>
                  <a:cubicBezTo>
                    <a:pt x="240" y="197"/>
                    <a:pt x="242" y="197"/>
                    <a:pt x="244" y="196"/>
                  </a:cubicBezTo>
                  <a:close/>
                  <a:moveTo>
                    <a:pt x="237" y="196"/>
                  </a:moveTo>
                  <a:lnTo>
                    <a:pt x="237" y="196"/>
                  </a:lnTo>
                  <a:cubicBezTo>
                    <a:pt x="235" y="196"/>
                    <a:pt x="234" y="197"/>
                    <a:pt x="232" y="198"/>
                  </a:cubicBezTo>
                  <a:lnTo>
                    <a:pt x="232" y="198"/>
                  </a:lnTo>
                  <a:cubicBezTo>
                    <a:pt x="233" y="197"/>
                    <a:pt x="234" y="197"/>
                    <a:pt x="235" y="197"/>
                  </a:cubicBezTo>
                  <a:lnTo>
                    <a:pt x="235" y="197"/>
                  </a:lnTo>
                  <a:cubicBezTo>
                    <a:pt x="233" y="197"/>
                    <a:pt x="231" y="198"/>
                    <a:pt x="229" y="199"/>
                  </a:cubicBezTo>
                  <a:lnTo>
                    <a:pt x="229" y="199"/>
                  </a:lnTo>
                  <a:cubicBezTo>
                    <a:pt x="230" y="198"/>
                    <a:pt x="231" y="198"/>
                    <a:pt x="232" y="198"/>
                  </a:cubicBezTo>
                  <a:lnTo>
                    <a:pt x="232" y="198"/>
                  </a:lnTo>
                  <a:cubicBezTo>
                    <a:pt x="231" y="198"/>
                    <a:pt x="231" y="198"/>
                    <a:pt x="231" y="198"/>
                  </a:cubicBezTo>
                  <a:lnTo>
                    <a:pt x="231" y="198"/>
                  </a:lnTo>
                  <a:cubicBezTo>
                    <a:pt x="232" y="198"/>
                    <a:pt x="233" y="197"/>
                    <a:pt x="234" y="197"/>
                  </a:cubicBezTo>
                  <a:lnTo>
                    <a:pt x="234" y="197"/>
                  </a:lnTo>
                  <a:cubicBezTo>
                    <a:pt x="235" y="196"/>
                    <a:pt x="236" y="196"/>
                    <a:pt x="237" y="196"/>
                  </a:cubicBezTo>
                  <a:close/>
                  <a:moveTo>
                    <a:pt x="245" y="199"/>
                  </a:moveTo>
                  <a:cubicBezTo>
                    <a:pt x="245" y="199"/>
                    <a:pt x="244" y="199"/>
                    <a:pt x="244" y="199"/>
                  </a:cubicBezTo>
                  <a:lnTo>
                    <a:pt x="244" y="199"/>
                  </a:lnTo>
                  <a:cubicBezTo>
                    <a:pt x="244" y="199"/>
                    <a:pt x="244" y="200"/>
                    <a:pt x="243" y="200"/>
                  </a:cubicBezTo>
                  <a:lnTo>
                    <a:pt x="243" y="200"/>
                  </a:lnTo>
                  <a:cubicBezTo>
                    <a:pt x="243" y="200"/>
                    <a:pt x="244" y="199"/>
                    <a:pt x="244" y="199"/>
                  </a:cubicBezTo>
                  <a:lnTo>
                    <a:pt x="244" y="199"/>
                  </a:lnTo>
                  <a:cubicBezTo>
                    <a:pt x="244" y="199"/>
                    <a:pt x="245" y="199"/>
                    <a:pt x="245" y="199"/>
                  </a:cubicBezTo>
                  <a:close/>
                  <a:moveTo>
                    <a:pt x="231" y="200"/>
                  </a:moveTo>
                  <a:cubicBezTo>
                    <a:pt x="231" y="200"/>
                    <a:pt x="230" y="200"/>
                    <a:pt x="230" y="200"/>
                  </a:cubicBezTo>
                  <a:lnTo>
                    <a:pt x="230" y="200"/>
                  </a:lnTo>
                  <a:cubicBezTo>
                    <a:pt x="231" y="200"/>
                    <a:pt x="231" y="200"/>
                    <a:pt x="231" y="200"/>
                  </a:cubicBezTo>
                  <a:close/>
                  <a:moveTo>
                    <a:pt x="239" y="199"/>
                  </a:moveTo>
                  <a:cubicBezTo>
                    <a:pt x="239" y="200"/>
                    <a:pt x="239" y="200"/>
                    <a:pt x="238" y="200"/>
                  </a:cubicBezTo>
                  <a:lnTo>
                    <a:pt x="238" y="200"/>
                  </a:lnTo>
                  <a:cubicBezTo>
                    <a:pt x="238" y="200"/>
                    <a:pt x="237" y="200"/>
                    <a:pt x="237" y="201"/>
                  </a:cubicBezTo>
                  <a:lnTo>
                    <a:pt x="237" y="201"/>
                  </a:lnTo>
                  <a:cubicBezTo>
                    <a:pt x="238" y="200"/>
                    <a:pt x="238" y="200"/>
                    <a:pt x="239" y="199"/>
                  </a:cubicBezTo>
                  <a:close/>
                  <a:moveTo>
                    <a:pt x="240" y="199"/>
                  </a:moveTo>
                  <a:cubicBezTo>
                    <a:pt x="240" y="199"/>
                    <a:pt x="240" y="199"/>
                    <a:pt x="240" y="199"/>
                  </a:cubicBezTo>
                  <a:lnTo>
                    <a:pt x="240" y="199"/>
                  </a:lnTo>
                  <a:cubicBezTo>
                    <a:pt x="240" y="199"/>
                    <a:pt x="240" y="199"/>
                    <a:pt x="240" y="199"/>
                  </a:cubicBezTo>
                  <a:lnTo>
                    <a:pt x="240" y="199"/>
                  </a:lnTo>
                  <a:cubicBezTo>
                    <a:pt x="240" y="199"/>
                    <a:pt x="240" y="199"/>
                    <a:pt x="239" y="199"/>
                  </a:cubicBezTo>
                  <a:lnTo>
                    <a:pt x="239" y="199"/>
                  </a:lnTo>
                  <a:cubicBezTo>
                    <a:pt x="239" y="199"/>
                    <a:pt x="240" y="199"/>
                    <a:pt x="240" y="199"/>
                  </a:cubicBezTo>
                  <a:lnTo>
                    <a:pt x="240" y="199"/>
                  </a:lnTo>
                  <a:cubicBezTo>
                    <a:pt x="238" y="200"/>
                    <a:pt x="237" y="200"/>
                    <a:pt x="236" y="201"/>
                  </a:cubicBezTo>
                  <a:lnTo>
                    <a:pt x="236" y="201"/>
                  </a:lnTo>
                  <a:lnTo>
                    <a:pt x="238" y="200"/>
                  </a:lnTo>
                  <a:lnTo>
                    <a:pt x="238" y="200"/>
                  </a:lnTo>
                  <a:cubicBezTo>
                    <a:pt x="238" y="200"/>
                    <a:pt x="239" y="199"/>
                    <a:pt x="240" y="199"/>
                  </a:cubicBezTo>
                  <a:lnTo>
                    <a:pt x="240" y="199"/>
                  </a:lnTo>
                  <a:cubicBezTo>
                    <a:pt x="240" y="199"/>
                    <a:pt x="240" y="199"/>
                    <a:pt x="240" y="199"/>
                  </a:cubicBezTo>
                  <a:close/>
                  <a:moveTo>
                    <a:pt x="237" y="201"/>
                  </a:moveTo>
                  <a:cubicBezTo>
                    <a:pt x="236" y="201"/>
                    <a:pt x="236" y="201"/>
                    <a:pt x="236" y="201"/>
                  </a:cubicBezTo>
                  <a:lnTo>
                    <a:pt x="236" y="201"/>
                  </a:lnTo>
                  <a:lnTo>
                    <a:pt x="236" y="201"/>
                  </a:lnTo>
                  <a:lnTo>
                    <a:pt x="236" y="201"/>
                  </a:lnTo>
                  <a:cubicBezTo>
                    <a:pt x="236" y="201"/>
                    <a:pt x="236" y="201"/>
                    <a:pt x="237" y="201"/>
                  </a:cubicBezTo>
                  <a:close/>
                  <a:moveTo>
                    <a:pt x="235" y="201"/>
                  </a:moveTo>
                  <a:lnTo>
                    <a:pt x="235" y="201"/>
                  </a:lnTo>
                  <a:cubicBezTo>
                    <a:pt x="235" y="201"/>
                    <a:pt x="235" y="201"/>
                    <a:pt x="235" y="201"/>
                  </a:cubicBezTo>
                  <a:lnTo>
                    <a:pt x="235" y="201"/>
                  </a:lnTo>
                  <a:cubicBezTo>
                    <a:pt x="235" y="201"/>
                    <a:pt x="235" y="201"/>
                    <a:pt x="235" y="201"/>
                  </a:cubicBezTo>
                  <a:lnTo>
                    <a:pt x="235" y="201"/>
                  </a:lnTo>
                  <a:lnTo>
                    <a:pt x="235" y="201"/>
                  </a:lnTo>
                  <a:lnTo>
                    <a:pt x="235" y="201"/>
                  </a:lnTo>
                  <a:cubicBezTo>
                    <a:pt x="235" y="201"/>
                    <a:pt x="235" y="201"/>
                    <a:pt x="235" y="201"/>
                  </a:cubicBezTo>
                  <a:close/>
                  <a:moveTo>
                    <a:pt x="234" y="202"/>
                  </a:moveTo>
                  <a:lnTo>
                    <a:pt x="234" y="202"/>
                  </a:lnTo>
                  <a:lnTo>
                    <a:pt x="234" y="202"/>
                  </a:lnTo>
                  <a:cubicBezTo>
                    <a:pt x="234" y="202"/>
                    <a:pt x="234" y="202"/>
                    <a:pt x="233" y="202"/>
                  </a:cubicBezTo>
                  <a:lnTo>
                    <a:pt x="233" y="202"/>
                  </a:lnTo>
                  <a:cubicBezTo>
                    <a:pt x="233" y="202"/>
                    <a:pt x="233" y="202"/>
                    <a:pt x="233" y="202"/>
                  </a:cubicBezTo>
                  <a:lnTo>
                    <a:pt x="233" y="202"/>
                  </a:lnTo>
                  <a:cubicBezTo>
                    <a:pt x="234" y="202"/>
                    <a:pt x="234" y="202"/>
                    <a:pt x="234" y="202"/>
                  </a:cubicBezTo>
                  <a:lnTo>
                    <a:pt x="234" y="202"/>
                  </a:lnTo>
                  <a:cubicBezTo>
                    <a:pt x="234" y="202"/>
                    <a:pt x="234" y="202"/>
                    <a:pt x="234" y="202"/>
                  </a:cubicBezTo>
                  <a:close/>
                  <a:moveTo>
                    <a:pt x="234" y="201"/>
                  </a:moveTo>
                  <a:lnTo>
                    <a:pt x="232" y="202"/>
                  </a:lnTo>
                  <a:lnTo>
                    <a:pt x="232" y="202"/>
                  </a:lnTo>
                  <a:cubicBezTo>
                    <a:pt x="232" y="202"/>
                    <a:pt x="232" y="202"/>
                    <a:pt x="232" y="202"/>
                  </a:cubicBezTo>
                  <a:lnTo>
                    <a:pt x="232" y="202"/>
                  </a:lnTo>
                  <a:cubicBezTo>
                    <a:pt x="231" y="202"/>
                    <a:pt x="231" y="202"/>
                    <a:pt x="230" y="202"/>
                  </a:cubicBezTo>
                  <a:lnTo>
                    <a:pt x="232" y="202"/>
                  </a:lnTo>
                  <a:lnTo>
                    <a:pt x="232" y="202"/>
                  </a:lnTo>
                  <a:cubicBezTo>
                    <a:pt x="232" y="202"/>
                    <a:pt x="231" y="202"/>
                    <a:pt x="231" y="202"/>
                  </a:cubicBezTo>
                  <a:lnTo>
                    <a:pt x="231" y="202"/>
                  </a:lnTo>
                  <a:cubicBezTo>
                    <a:pt x="232" y="202"/>
                    <a:pt x="233" y="202"/>
                    <a:pt x="234" y="201"/>
                  </a:cubicBezTo>
                  <a:close/>
                  <a:moveTo>
                    <a:pt x="217" y="202"/>
                  </a:moveTo>
                  <a:cubicBezTo>
                    <a:pt x="217" y="202"/>
                    <a:pt x="216" y="202"/>
                    <a:pt x="216" y="202"/>
                  </a:cubicBezTo>
                  <a:lnTo>
                    <a:pt x="216" y="202"/>
                  </a:lnTo>
                  <a:cubicBezTo>
                    <a:pt x="216" y="202"/>
                    <a:pt x="216" y="202"/>
                    <a:pt x="216" y="202"/>
                  </a:cubicBezTo>
                  <a:lnTo>
                    <a:pt x="216" y="202"/>
                  </a:lnTo>
                  <a:cubicBezTo>
                    <a:pt x="216" y="202"/>
                    <a:pt x="217" y="202"/>
                    <a:pt x="217" y="202"/>
                  </a:cubicBezTo>
                  <a:close/>
                  <a:moveTo>
                    <a:pt x="232" y="203"/>
                  </a:moveTo>
                  <a:cubicBezTo>
                    <a:pt x="232" y="203"/>
                    <a:pt x="232" y="203"/>
                    <a:pt x="232" y="203"/>
                  </a:cubicBezTo>
                  <a:lnTo>
                    <a:pt x="232" y="203"/>
                  </a:lnTo>
                  <a:cubicBezTo>
                    <a:pt x="232" y="203"/>
                    <a:pt x="232" y="203"/>
                    <a:pt x="231" y="203"/>
                  </a:cubicBezTo>
                  <a:lnTo>
                    <a:pt x="231" y="203"/>
                  </a:lnTo>
                  <a:lnTo>
                    <a:pt x="231" y="203"/>
                  </a:lnTo>
                  <a:lnTo>
                    <a:pt x="231" y="203"/>
                  </a:lnTo>
                  <a:cubicBezTo>
                    <a:pt x="232" y="203"/>
                    <a:pt x="232" y="203"/>
                    <a:pt x="232" y="203"/>
                  </a:cubicBezTo>
                  <a:close/>
                  <a:moveTo>
                    <a:pt x="240" y="201"/>
                  </a:moveTo>
                  <a:lnTo>
                    <a:pt x="240" y="201"/>
                  </a:lnTo>
                  <a:cubicBezTo>
                    <a:pt x="238" y="202"/>
                    <a:pt x="235" y="203"/>
                    <a:pt x="233" y="203"/>
                  </a:cubicBezTo>
                  <a:lnTo>
                    <a:pt x="233" y="203"/>
                  </a:lnTo>
                  <a:cubicBezTo>
                    <a:pt x="235" y="203"/>
                    <a:pt x="238" y="202"/>
                    <a:pt x="240" y="201"/>
                  </a:cubicBezTo>
                  <a:close/>
                  <a:moveTo>
                    <a:pt x="230" y="203"/>
                  </a:moveTo>
                  <a:lnTo>
                    <a:pt x="230" y="203"/>
                  </a:lnTo>
                  <a:cubicBezTo>
                    <a:pt x="230" y="203"/>
                    <a:pt x="230" y="203"/>
                    <a:pt x="230" y="203"/>
                  </a:cubicBezTo>
                  <a:lnTo>
                    <a:pt x="230" y="203"/>
                  </a:lnTo>
                  <a:cubicBezTo>
                    <a:pt x="230" y="204"/>
                    <a:pt x="230" y="204"/>
                    <a:pt x="229" y="204"/>
                  </a:cubicBezTo>
                  <a:lnTo>
                    <a:pt x="229" y="204"/>
                  </a:lnTo>
                  <a:cubicBezTo>
                    <a:pt x="230" y="204"/>
                    <a:pt x="230" y="204"/>
                    <a:pt x="230" y="203"/>
                  </a:cubicBezTo>
                  <a:close/>
                  <a:moveTo>
                    <a:pt x="243" y="200"/>
                  </a:moveTo>
                  <a:cubicBezTo>
                    <a:pt x="243" y="200"/>
                    <a:pt x="242" y="200"/>
                    <a:pt x="242" y="200"/>
                  </a:cubicBezTo>
                  <a:lnTo>
                    <a:pt x="242" y="200"/>
                  </a:lnTo>
                  <a:cubicBezTo>
                    <a:pt x="238" y="202"/>
                    <a:pt x="235" y="203"/>
                    <a:pt x="233" y="203"/>
                  </a:cubicBezTo>
                  <a:lnTo>
                    <a:pt x="233" y="203"/>
                  </a:lnTo>
                  <a:cubicBezTo>
                    <a:pt x="232" y="204"/>
                    <a:pt x="231" y="204"/>
                    <a:pt x="230" y="204"/>
                  </a:cubicBezTo>
                  <a:lnTo>
                    <a:pt x="230" y="204"/>
                  </a:lnTo>
                  <a:cubicBezTo>
                    <a:pt x="230" y="204"/>
                    <a:pt x="231" y="204"/>
                    <a:pt x="231" y="203"/>
                  </a:cubicBezTo>
                  <a:lnTo>
                    <a:pt x="231" y="203"/>
                  </a:lnTo>
                  <a:cubicBezTo>
                    <a:pt x="233" y="203"/>
                    <a:pt x="236" y="202"/>
                    <a:pt x="238" y="201"/>
                  </a:cubicBezTo>
                  <a:lnTo>
                    <a:pt x="238" y="201"/>
                  </a:lnTo>
                  <a:cubicBezTo>
                    <a:pt x="240" y="200"/>
                    <a:pt x="241" y="200"/>
                    <a:pt x="243" y="200"/>
                  </a:cubicBezTo>
                  <a:lnTo>
                    <a:pt x="243" y="200"/>
                  </a:lnTo>
                  <a:cubicBezTo>
                    <a:pt x="243" y="200"/>
                    <a:pt x="243" y="200"/>
                    <a:pt x="243" y="200"/>
                  </a:cubicBezTo>
                  <a:close/>
                  <a:moveTo>
                    <a:pt x="221" y="201"/>
                  </a:moveTo>
                  <a:cubicBezTo>
                    <a:pt x="221" y="201"/>
                    <a:pt x="221" y="201"/>
                    <a:pt x="221" y="201"/>
                  </a:cubicBezTo>
                  <a:lnTo>
                    <a:pt x="221" y="201"/>
                  </a:lnTo>
                  <a:cubicBezTo>
                    <a:pt x="220" y="202"/>
                    <a:pt x="218" y="202"/>
                    <a:pt x="217" y="202"/>
                  </a:cubicBezTo>
                  <a:lnTo>
                    <a:pt x="217" y="202"/>
                  </a:lnTo>
                  <a:cubicBezTo>
                    <a:pt x="217" y="202"/>
                    <a:pt x="217" y="202"/>
                    <a:pt x="217" y="202"/>
                  </a:cubicBezTo>
                  <a:lnTo>
                    <a:pt x="217" y="202"/>
                  </a:lnTo>
                  <a:cubicBezTo>
                    <a:pt x="217" y="202"/>
                    <a:pt x="216" y="202"/>
                    <a:pt x="216" y="202"/>
                  </a:cubicBezTo>
                  <a:lnTo>
                    <a:pt x="216" y="202"/>
                  </a:lnTo>
                  <a:cubicBezTo>
                    <a:pt x="216" y="202"/>
                    <a:pt x="216" y="202"/>
                    <a:pt x="216" y="202"/>
                  </a:cubicBezTo>
                  <a:lnTo>
                    <a:pt x="216" y="202"/>
                  </a:lnTo>
                  <a:cubicBezTo>
                    <a:pt x="215" y="203"/>
                    <a:pt x="213" y="203"/>
                    <a:pt x="212" y="204"/>
                  </a:cubicBezTo>
                  <a:cubicBezTo>
                    <a:pt x="213" y="203"/>
                    <a:pt x="215" y="203"/>
                    <a:pt x="216" y="202"/>
                  </a:cubicBezTo>
                  <a:lnTo>
                    <a:pt x="216" y="202"/>
                  </a:lnTo>
                  <a:cubicBezTo>
                    <a:pt x="216" y="202"/>
                    <a:pt x="216" y="202"/>
                    <a:pt x="216" y="202"/>
                  </a:cubicBezTo>
                  <a:lnTo>
                    <a:pt x="216" y="202"/>
                  </a:lnTo>
                  <a:cubicBezTo>
                    <a:pt x="216" y="202"/>
                    <a:pt x="217" y="202"/>
                    <a:pt x="217" y="202"/>
                  </a:cubicBezTo>
                  <a:lnTo>
                    <a:pt x="217" y="202"/>
                  </a:lnTo>
                  <a:cubicBezTo>
                    <a:pt x="217" y="202"/>
                    <a:pt x="217" y="202"/>
                    <a:pt x="217" y="202"/>
                  </a:cubicBezTo>
                  <a:lnTo>
                    <a:pt x="217" y="202"/>
                  </a:lnTo>
                  <a:cubicBezTo>
                    <a:pt x="218" y="202"/>
                    <a:pt x="220" y="202"/>
                    <a:pt x="221" y="201"/>
                  </a:cubicBezTo>
                  <a:close/>
                  <a:moveTo>
                    <a:pt x="235" y="200"/>
                  </a:moveTo>
                  <a:cubicBezTo>
                    <a:pt x="234" y="200"/>
                    <a:pt x="233" y="201"/>
                    <a:pt x="233" y="201"/>
                  </a:cubicBezTo>
                  <a:lnTo>
                    <a:pt x="233" y="201"/>
                  </a:lnTo>
                  <a:cubicBezTo>
                    <a:pt x="232" y="201"/>
                    <a:pt x="232" y="201"/>
                    <a:pt x="232" y="201"/>
                  </a:cubicBezTo>
                  <a:lnTo>
                    <a:pt x="232" y="201"/>
                  </a:lnTo>
                  <a:cubicBezTo>
                    <a:pt x="232" y="201"/>
                    <a:pt x="232" y="201"/>
                    <a:pt x="232" y="201"/>
                  </a:cubicBezTo>
                  <a:lnTo>
                    <a:pt x="232" y="201"/>
                  </a:lnTo>
                  <a:cubicBezTo>
                    <a:pt x="232" y="202"/>
                    <a:pt x="232" y="202"/>
                    <a:pt x="232" y="202"/>
                  </a:cubicBezTo>
                  <a:lnTo>
                    <a:pt x="232" y="202"/>
                  </a:lnTo>
                  <a:cubicBezTo>
                    <a:pt x="232" y="202"/>
                    <a:pt x="233" y="201"/>
                    <a:pt x="234" y="201"/>
                  </a:cubicBezTo>
                  <a:lnTo>
                    <a:pt x="234" y="201"/>
                  </a:lnTo>
                  <a:cubicBezTo>
                    <a:pt x="234" y="201"/>
                    <a:pt x="234" y="201"/>
                    <a:pt x="235" y="201"/>
                  </a:cubicBezTo>
                  <a:lnTo>
                    <a:pt x="235" y="201"/>
                  </a:lnTo>
                  <a:cubicBezTo>
                    <a:pt x="235" y="201"/>
                    <a:pt x="234" y="201"/>
                    <a:pt x="234" y="201"/>
                  </a:cubicBezTo>
                  <a:lnTo>
                    <a:pt x="234" y="201"/>
                  </a:lnTo>
                  <a:lnTo>
                    <a:pt x="235" y="201"/>
                  </a:lnTo>
                  <a:lnTo>
                    <a:pt x="235" y="201"/>
                  </a:lnTo>
                  <a:cubicBezTo>
                    <a:pt x="235" y="201"/>
                    <a:pt x="235" y="201"/>
                    <a:pt x="235" y="201"/>
                  </a:cubicBezTo>
                  <a:lnTo>
                    <a:pt x="235" y="201"/>
                  </a:lnTo>
                  <a:cubicBezTo>
                    <a:pt x="235" y="201"/>
                    <a:pt x="236" y="201"/>
                    <a:pt x="236" y="201"/>
                  </a:cubicBezTo>
                  <a:lnTo>
                    <a:pt x="236" y="201"/>
                  </a:lnTo>
                  <a:lnTo>
                    <a:pt x="236" y="201"/>
                  </a:lnTo>
                  <a:lnTo>
                    <a:pt x="236" y="201"/>
                  </a:lnTo>
                  <a:lnTo>
                    <a:pt x="236" y="201"/>
                  </a:lnTo>
                  <a:cubicBezTo>
                    <a:pt x="236" y="201"/>
                    <a:pt x="236" y="201"/>
                    <a:pt x="235" y="201"/>
                  </a:cubicBezTo>
                  <a:lnTo>
                    <a:pt x="235" y="201"/>
                  </a:lnTo>
                  <a:lnTo>
                    <a:pt x="236" y="201"/>
                  </a:lnTo>
                  <a:lnTo>
                    <a:pt x="235" y="201"/>
                  </a:lnTo>
                  <a:lnTo>
                    <a:pt x="235" y="201"/>
                  </a:lnTo>
                  <a:cubicBezTo>
                    <a:pt x="235" y="201"/>
                    <a:pt x="235" y="201"/>
                    <a:pt x="235" y="201"/>
                  </a:cubicBezTo>
                  <a:lnTo>
                    <a:pt x="235" y="201"/>
                  </a:lnTo>
                  <a:cubicBezTo>
                    <a:pt x="235" y="201"/>
                    <a:pt x="235" y="201"/>
                    <a:pt x="234" y="201"/>
                  </a:cubicBezTo>
                  <a:lnTo>
                    <a:pt x="234" y="201"/>
                  </a:lnTo>
                  <a:cubicBezTo>
                    <a:pt x="233" y="202"/>
                    <a:pt x="232" y="202"/>
                    <a:pt x="231" y="202"/>
                  </a:cubicBezTo>
                  <a:lnTo>
                    <a:pt x="231" y="202"/>
                  </a:lnTo>
                  <a:cubicBezTo>
                    <a:pt x="231" y="202"/>
                    <a:pt x="231" y="202"/>
                    <a:pt x="231" y="202"/>
                  </a:cubicBezTo>
                  <a:lnTo>
                    <a:pt x="231" y="202"/>
                  </a:lnTo>
                  <a:cubicBezTo>
                    <a:pt x="230" y="203"/>
                    <a:pt x="228" y="203"/>
                    <a:pt x="227" y="204"/>
                  </a:cubicBezTo>
                  <a:lnTo>
                    <a:pt x="226" y="204"/>
                  </a:lnTo>
                  <a:cubicBezTo>
                    <a:pt x="226" y="204"/>
                    <a:pt x="227" y="204"/>
                    <a:pt x="227" y="204"/>
                  </a:cubicBezTo>
                  <a:lnTo>
                    <a:pt x="227" y="204"/>
                  </a:lnTo>
                  <a:cubicBezTo>
                    <a:pt x="226" y="204"/>
                    <a:pt x="226" y="204"/>
                    <a:pt x="226" y="204"/>
                  </a:cubicBezTo>
                  <a:lnTo>
                    <a:pt x="225" y="204"/>
                  </a:lnTo>
                  <a:lnTo>
                    <a:pt x="228" y="203"/>
                  </a:lnTo>
                  <a:lnTo>
                    <a:pt x="228" y="203"/>
                  </a:lnTo>
                  <a:cubicBezTo>
                    <a:pt x="228" y="203"/>
                    <a:pt x="227" y="203"/>
                    <a:pt x="227" y="204"/>
                  </a:cubicBezTo>
                  <a:lnTo>
                    <a:pt x="227" y="204"/>
                  </a:lnTo>
                  <a:cubicBezTo>
                    <a:pt x="228" y="203"/>
                    <a:pt x="229" y="203"/>
                    <a:pt x="230" y="202"/>
                  </a:cubicBezTo>
                  <a:lnTo>
                    <a:pt x="230" y="202"/>
                  </a:lnTo>
                  <a:lnTo>
                    <a:pt x="228" y="203"/>
                  </a:lnTo>
                  <a:lnTo>
                    <a:pt x="228" y="203"/>
                  </a:lnTo>
                  <a:cubicBezTo>
                    <a:pt x="230" y="202"/>
                    <a:pt x="231" y="202"/>
                    <a:pt x="232" y="201"/>
                  </a:cubicBezTo>
                  <a:lnTo>
                    <a:pt x="232" y="201"/>
                  </a:lnTo>
                  <a:cubicBezTo>
                    <a:pt x="231" y="202"/>
                    <a:pt x="230" y="202"/>
                    <a:pt x="230" y="202"/>
                  </a:cubicBezTo>
                  <a:cubicBezTo>
                    <a:pt x="230" y="202"/>
                    <a:pt x="230" y="202"/>
                    <a:pt x="230" y="202"/>
                  </a:cubicBezTo>
                  <a:lnTo>
                    <a:pt x="230" y="202"/>
                  </a:lnTo>
                  <a:cubicBezTo>
                    <a:pt x="231" y="201"/>
                    <a:pt x="233" y="200"/>
                    <a:pt x="235" y="200"/>
                  </a:cubicBezTo>
                  <a:close/>
                  <a:moveTo>
                    <a:pt x="222" y="203"/>
                  </a:moveTo>
                  <a:lnTo>
                    <a:pt x="222" y="203"/>
                  </a:lnTo>
                  <a:cubicBezTo>
                    <a:pt x="221" y="204"/>
                    <a:pt x="221" y="204"/>
                    <a:pt x="220" y="204"/>
                  </a:cubicBezTo>
                  <a:lnTo>
                    <a:pt x="220" y="204"/>
                  </a:lnTo>
                  <a:cubicBezTo>
                    <a:pt x="220" y="204"/>
                    <a:pt x="220" y="204"/>
                    <a:pt x="220" y="204"/>
                  </a:cubicBezTo>
                  <a:lnTo>
                    <a:pt x="220" y="204"/>
                  </a:lnTo>
                  <a:cubicBezTo>
                    <a:pt x="221" y="204"/>
                    <a:pt x="221" y="203"/>
                    <a:pt x="222" y="203"/>
                  </a:cubicBezTo>
                  <a:close/>
                  <a:moveTo>
                    <a:pt x="259" y="191"/>
                  </a:moveTo>
                  <a:cubicBezTo>
                    <a:pt x="258" y="191"/>
                    <a:pt x="258" y="191"/>
                    <a:pt x="257" y="192"/>
                  </a:cubicBezTo>
                  <a:lnTo>
                    <a:pt x="257" y="192"/>
                  </a:lnTo>
                  <a:cubicBezTo>
                    <a:pt x="256" y="192"/>
                    <a:pt x="256" y="192"/>
                    <a:pt x="255" y="192"/>
                  </a:cubicBezTo>
                  <a:lnTo>
                    <a:pt x="255" y="192"/>
                  </a:lnTo>
                  <a:cubicBezTo>
                    <a:pt x="255" y="192"/>
                    <a:pt x="255" y="192"/>
                    <a:pt x="255" y="192"/>
                  </a:cubicBezTo>
                  <a:lnTo>
                    <a:pt x="255" y="192"/>
                  </a:lnTo>
                  <a:cubicBezTo>
                    <a:pt x="247" y="195"/>
                    <a:pt x="239" y="197"/>
                    <a:pt x="231" y="200"/>
                  </a:cubicBezTo>
                  <a:lnTo>
                    <a:pt x="231" y="200"/>
                  </a:lnTo>
                  <a:cubicBezTo>
                    <a:pt x="233" y="199"/>
                    <a:pt x="236" y="199"/>
                    <a:pt x="238" y="198"/>
                  </a:cubicBezTo>
                  <a:lnTo>
                    <a:pt x="238" y="198"/>
                  </a:lnTo>
                  <a:cubicBezTo>
                    <a:pt x="238" y="198"/>
                    <a:pt x="237" y="198"/>
                    <a:pt x="237" y="198"/>
                  </a:cubicBezTo>
                  <a:lnTo>
                    <a:pt x="237" y="198"/>
                  </a:lnTo>
                  <a:cubicBezTo>
                    <a:pt x="234" y="199"/>
                    <a:pt x="231" y="200"/>
                    <a:pt x="229" y="201"/>
                  </a:cubicBezTo>
                  <a:lnTo>
                    <a:pt x="229" y="201"/>
                  </a:lnTo>
                  <a:cubicBezTo>
                    <a:pt x="229" y="201"/>
                    <a:pt x="230" y="201"/>
                    <a:pt x="230" y="200"/>
                  </a:cubicBezTo>
                  <a:lnTo>
                    <a:pt x="230" y="200"/>
                  </a:lnTo>
                  <a:cubicBezTo>
                    <a:pt x="229" y="201"/>
                    <a:pt x="227" y="202"/>
                    <a:pt x="222" y="203"/>
                  </a:cubicBezTo>
                  <a:lnTo>
                    <a:pt x="222" y="203"/>
                  </a:lnTo>
                  <a:cubicBezTo>
                    <a:pt x="224" y="203"/>
                    <a:pt x="226" y="202"/>
                    <a:pt x="229" y="201"/>
                  </a:cubicBezTo>
                  <a:lnTo>
                    <a:pt x="229" y="201"/>
                  </a:lnTo>
                  <a:cubicBezTo>
                    <a:pt x="229" y="201"/>
                    <a:pt x="229" y="201"/>
                    <a:pt x="229" y="201"/>
                  </a:cubicBezTo>
                  <a:lnTo>
                    <a:pt x="229" y="201"/>
                  </a:lnTo>
                  <a:lnTo>
                    <a:pt x="237" y="198"/>
                  </a:lnTo>
                  <a:lnTo>
                    <a:pt x="237" y="198"/>
                  </a:lnTo>
                  <a:cubicBezTo>
                    <a:pt x="236" y="199"/>
                    <a:pt x="236" y="199"/>
                    <a:pt x="235" y="199"/>
                  </a:cubicBezTo>
                  <a:lnTo>
                    <a:pt x="235" y="199"/>
                  </a:lnTo>
                  <a:cubicBezTo>
                    <a:pt x="235" y="199"/>
                    <a:pt x="235" y="199"/>
                    <a:pt x="235" y="199"/>
                  </a:cubicBezTo>
                  <a:lnTo>
                    <a:pt x="235" y="199"/>
                  </a:lnTo>
                  <a:cubicBezTo>
                    <a:pt x="235" y="200"/>
                    <a:pt x="235" y="200"/>
                    <a:pt x="235" y="200"/>
                  </a:cubicBezTo>
                  <a:lnTo>
                    <a:pt x="235" y="200"/>
                  </a:lnTo>
                  <a:cubicBezTo>
                    <a:pt x="235" y="200"/>
                    <a:pt x="235" y="200"/>
                    <a:pt x="235" y="199"/>
                  </a:cubicBezTo>
                  <a:lnTo>
                    <a:pt x="235" y="199"/>
                  </a:lnTo>
                  <a:cubicBezTo>
                    <a:pt x="234" y="200"/>
                    <a:pt x="233" y="200"/>
                    <a:pt x="229" y="201"/>
                  </a:cubicBezTo>
                  <a:lnTo>
                    <a:pt x="229" y="201"/>
                  </a:lnTo>
                  <a:cubicBezTo>
                    <a:pt x="229" y="201"/>
                    <a:pt x="229" y="201"/>
                    <a:pt x="229" y="201"/>
                  </a:cubicBezTo>
                  <a:lnTo>
                    <a:pt x="229" y="201"/>
                  </a:lnTo>
                  <a:lnTo>
                    <a:pt x="221" y="204"/>
                  </a:lnTo>
                  <a:lnTo>
                    <a:pt x="221" y="204"/>
                  </a:lnTo>
                  <a:cubicBezTo>
                    <a:pt x="221" y="204"/>
                    <a:pt x="221" y="204"/>
                    <a:pt x="220" y="204"/>
                  </a:cubicBezTo>
                  <a:lnTo>
                    <a:pt x="220" y="204"/>
                  </a:lnTo>
                  <a:cubicBezTo>
                    <a:pt x="220" y="204"/>
                    <a:pt x="220" y="204"/>
                    <a:pt x="220" y="204"/>
                  </a:cubicBezTo>
                  <a:lnTo>
                    <a:pt x="220" y="204"/>
                  </a:lnTo>
                  <a:cubicBezTo>
                    <a:pt x="220" y="204"/>
                    <a:pt x="220" y="204"/>
                    <a:pt x="220" y="204"/>
                  </a:cubicBezTo>
                  <a:lnTo>
                    <a:pt x="220" y="204"/>
                  </a:lnTo>
                  <a:cubicBezTo>
                    <a:pt x="220" y="204"/>
                    <a:pt x="220" y="204"/>
                    <a:pt x="220" y="204"/>
                  </a:cubicBezTo>
                  <a:lnTo>
                    <a:pt x="220" y="204"/>
                  </a:lnTo>
                  <a:cubicBezTo>
                    <a:pt x="220" y="204"/>
                    <a:pt x="220" y="204"/>
                    <a:pt x="219" y="204"/>
                  </a:cubicBezTo>
                  <a:lnTo>
                    <a:pt x="219" y="204"/>
                  </a:lnTo>
                  <a:cubicBezTo>
                    <a:pt x="221" y="203"/>
                    <a:pt x="222" y="203"/>
                    <a:pt x="223" y="203"/>
                  </a:cubicBezTo>
                  <a:lnTo>
                    <a:pt x="223" y="203"/>
                  </a:lnTo>
                  <a:cubicBezTo>
                    <a:pt x="221" y="203"/>
                    <a:pt x="220" y="203"/>
                    <a:pt x="219" y="204"/>
                  </a:cubicBezTo>
                  <a:lnTo>
                    <a:pt x="219" y="204"/>
                  </a:lnTo>
                  <a:cubicBezTo>
                    <a:pt x="219" y="204"/>
                    <a:pt x="218" y="204"/>
                    <a:pt x="218" y="204"/>
                  </a:cubicBezTo>
                  <a:lnTo>
                    <a:pt x="218" y="204"/>
                  </a:lnTo>
                  <a:cubicBezTo>
                    <a:pt x="221" y="203"/>
                    <a:pt x="223" y="202"/>
                    <a:pt x="226" y="201"/>
                  </a:cubicBezTo>
                  <a:lnTo>
                    <a:pt x="226" y="201"/>
                  </a:lnTo>
                  <a:cubicBezTo>
                    <a:pt x="225" y="202"/>
                    <a:pt x="224" y="202"/>
                    <a:pt x="223" y="203"/>
                  </a:cubicBezTo>
                  <a:lnTo>
                    <a:pt x="223" y="203"/>
                  </a:lnTo>
                  <a:cubicBezTo>
                    <a:pt x="226" y="202"/>
                    <a:pt x="228" y="201"/>
                    <a:pt x="231" y="200"/>
                  </a:cubicBezTo>
                  <a:lnTo>
                    <a:pt x="231" y="200"/>
                  </a:lnTo>
                  <a:cubicBezTo>
                    <a:pt x="229" y="200"/>
                    <a:pt x="228" y="201"/>
                    <a:pt x="226" y="201"/>
                  </a:cubicBezTo>
                  <a:lnTo>
                    <a:pt x="226" y="201"/>
                  </a:lnTo>
                  <a:cubicBezTo>
                    <a:pt x="233" y="199"/>
                    <a:pt x="239" y="197"/>
                    <a:pt x="246" y="194"/>
                  </a:cubicBezTo>
                  <a:lnTo>
                    <a:pt x="246" y="194"/>
                  </a:lnTo>
                  <a:cubicBezTo>
                    <a:pt x="243" y="195"/>
                    <a:pt x="241" y="196"/>
                    <a:pt x="238" y="196"/>
                  </a:cubicBezTo>
                  <a:lnTo>
                    <a:pt x="238" y="196"/>
                  </a:lnTo>
                  <a:cubicBezTo>
                    <a:pt x="239" y="196"/>
                    <a:pt x="239" y="196"/>
                    <a:pt x="239" y="196"/>
                  </a:cubicBezTo>
                  <a:lnTo>
                    <a:pt x="239" y="196"/>
                  </a:lnTo>
                  <a:cubicBezTo>
                    <a:pt x="244" y="195"/>
                    <a:pt x="247" y="194"/>
                    <a:pt x="250" y="193"/>
                  </a:cubicBezTo>
                  <a:lnTo>
                    <a:pt x="250" y="193"/>
                  </a:lnTo>
                  <a:lnTo>
                    <a:pt x="249" y="193"/>
                  </a:lnTo>
                  <a:lnTo>
                    <a:pt x="249" y="193"/>
                  </a:lnTo>
                  <a:cubicBezTo>
                    <a:pt x="249" y="193"/>
                    <a:pt x="249" y="193"/>
                    <a:pt x="250" y="193"/>
                  </a:cubicBezTo>
                  <a:lnTo>
                    <a:pt x="250" y="193"/>
                  </a:lnTo>
                  <a:cubicBezTo>
                    <a:pt x="250" y="193"/>
                    <a:pt x="250" y="193"/>
                    <a:pt x="250" y="193"/>
                  </a:cubicBezTo>
                  <a:lnTo>
                    <a:pt x="250" y="193"/>
                  </a:lnTo>
                  <a:cubicBezTo>
                    <a:pt x="250" y="193"/>
                    <a:pt x="250" y="193"/>
                    <a:pt x="250" y="193"/>
                  </a:cubicBezTo>
                  <a:lnTo>
                    <a:pt x="250" y="193"/>
                  </a:lnTo>
                  <a:lnTo>
                    <a:pt x="251" y="193"/>
                  </a:lnTo>
                  <a:lnTo>
                    <a:pt x="251" y="193"/>
                  </a:lnTo>
                  <a:cubicBezTo>
                    <a:pt x="251" y="193"/>
                    <a:pt x="251" y="193"/>
                    <a:pt x="251" y="193"/>
                  </a:cubicBezTo>
                  <a:lnTo>
                    <a:pt x="251" y="193"/>
                  </a:lnTo>
                  <a:cubicBezTo>
                    <a:pt x="249" y="193"/>
                    <a:pt x="247" y="194"/>
                    <a:pt x="246" y="194"/>
                  </a:cubicBezTo>
                  <a:lnTo>
                    <a:pt x="246" y="194"/>
                  </a:lnTo>
                  <a:cubicBezTo>
                    <a:pt x="249" y="194"/>
                    <a:pt x="252" y="193"/>
                    <a:pt x="255" y="192"/>
                  </a:cubicBezTo>
                  <a:lnTo>
                    <a:pt x="255" y="192"/>
                  </a:lnTo>
                  <a:cubicBezTo>
                    <a:pt x="255" y="192"/>
                    <a:pt x="255" y="192"/>
                    <a:pt x="254" y="192"/>
                  </a:cubicBezTo>
                  <a:cubicBezTo>
                    <a:pt x="254" y="192"/>
                    <a:pt x="253" y="192"/>
                    <a:pt x="251" y="193"/>
                  </a:cubicBezTo>
                  <a:lnTo>
                    <a:pt x="251" y="193"/>
                  </a:lnTo>
                  <a:cubicBezTo>
                    <a:pt x="251" y="193"/>
                    <a:pt x="251" y="192"/>
                    <a:pt x="251" y="192"/>
                  </a:cubicBezTo>
                  <a:lnTo>
                    <a:pt x="251" y="192"/>
                  </a:lnTo>
                  <a:lnTo>
                    <a:pt x="258" y="191"/>
                  </a:lnTo>
                  <a:lnTo>
                    <a:pt x="258" y="191"/>
                  </a:lnTo>
                  <a:cubicBezTo>
                    <a:pt x="258" y="191"/>
                    <a:pt x="259" y="191"/>
                    <a:pt x="259" y="191"/>
                  </a:cubicBezTo>
                  <a:close/>
                  <a:moveTo>
                    <a:pt x="206" y="204"/>
                  </a:moveTo>
                  <a:cubicBezTo>
                    <a:pt x="206" y="204"/>
                    <a:pt x="205" y="204"/>
                    <a:pt x="205" y="204"/>
                  </a:cubicBezTo>
                  <a:lnTo>
                    <a:pt x="205" y="204"/>
                  </a:lnTo>
                  <a:cubicBezTo>
                    <a:pt x="205" y="204"/>
                    <a:pt x="206" y="204"/>
                    <a:pt x="206" y="204"/>
                  </a:cubicBezTo>
                  <a:lnTo>
                    <a:pt x="206" y="204"/>
                  </a:lnTo>
                  <a:cubicBezTo>
                    <a:pt x="206" y="204"/>
                    <a:pt x="206" y="204"/>
                    <a:pt x="206" y="204"/>
                  </a:cubicBezTo>
                  <a:close/>
                  <a:moveTo>
                    <a:pt x="216" y="202"/>
                  </a:moveTo>
                  <a:cubicBezTo>
                    <a:pt x="217" y="203"/>
                    <a:pt x="216" y="203"/>
                    <a:pt x="214" y="204"/>
                  </a:cubicBezTo>
                  <a:lnTo>
                    <a:pt x="214" y="204"/>
                  </a:lnTo>
                  <a:cubicBezTo>
                    <a:pt x="214" y="204"/>
                    <a:pt x="214" y="204"/>
                    <a:pt x="214" y="204"/>
                  </a:cubicBezTo>
                  <a:lnTo>
                    <a:pt x="214" y="204"/>
                  </a:lnTo>
                  <a:cubicBezTo>
                    <a:pt x="215" y="204"/>
                    <a:pt x="216" y="203"/>
                    <a:pt x="216" y="202"/>
                  </a:cubicBezTo>
                  <a:close/>
                  <a:moveTo>
                    <a:pt x="238" y="196"/>
                  </a:moveTo>
                  <a:lnTo>
                    <a:pt x="238" y="196"/>
                  </a:lnTo>
                  <a:cubicBezTo>
                    <a:pt x="231" y="199"/>
                    <a:pt x="224" y="202"/>
                    <a:pt x="216" y="204"/>
                  </a:cubicBezTo>
                  <a:lnTo>
                    <a:pt x="216" y="204"/>
                  </a:lnTo>
                  <a:cubicBezTo>
                    <a:pt x="217" y="203"/>
                    <a:pt x="217" y="203"/>
                    <a:pt x="218" y="203"/>
                  </a:cubicBezTo>
                  <a:lnTo>
                    <a:pt x="218" y="203"/>
                  </a:lnTo>
                  <a:cubicBezTo>
                    <a:pt x="217" y="203"/>
                    <a:pt x="216" y="204"/>
                    <a:pt x="215" y="204"/>
                  </a:cubicBezTo>
                  <a:lnTo>
                    <a:pt x="215" y="204"/>
                  </a:lnTo>
                  <a:cubicBezTo>
                    <a:pt x="216" y="204"/>
                    <a:pt x="216" y="204"/>
                    <a:pt x="216" y="204"/>
                  </a:cubicBezTo>
                  <a:lnTo>
                    <a:pt x="216" y="204"/>
                  </a:lnTo>
                  <a:cubicBezTo>
                    <a:pt x="216" y="204"/>
                    <a:pt x="216" y="204"/>
                    <a:pt x="215" y="204"/>
                  </a:cubicBezTo>
                  <a:lnTo>
                    <a:pt x="215" y="204"/>
                  </a:lnTo>
                  <a:cubicBezTo>
                    <a:pt x="215" y="204"/>
                    <a:pt x="214" y="204"/>
                    <a:pt x="214" y="204"/>
                  </a:cubicBezTo>
                  <a:lnTo>
                    <a:pt x="214" y="204"/>
                  </a:lnTo>
                  <a:cubicBezTo>
                    <a:pt x="214" y="204"/>
                    <a:pt x="215" y="204"/>
                    <a:pt x="215" y="204"/>
                  </a:cubicBezTo>
                  <a:lnTo>
                    <a:pt x="215" y="204"/>
                  </a:lnTo>
                  <a:cubicBezTo>
                    <a:pt x="215" y="204"/>
                    <a:pt x="215" y="204"/>
                    <a:pt x="215" y="204"/>
                  </a:cubicBezTo>
                  <a:lnTo>
                    <a:pt x="215" y="204"/>
                  </a:lnTo>
                  <a:cubicBezTo>
                    <a:pt x="216" y="204"/>
                    <a:pt x="217" y="203"/>
                    <a:pt x="218" y="203"/>
                  </a:cubicBezTo>
                  <a:lnTo>
                    <a:pt x="218" y="203"/>
                  </a:lnTo>
                  <a:cubicBezTo>
                    <a:pt x="218" y="203"/>
                    <a:pt x="218" y="203"/>
                    <a:pt x="218" y="203"/>
                  </a:cubicBezTo>
                  <a:lnTo>
                    <a:pt x="218" y="203"/>
                  </a:lnTo>
                  <a:cubicBezTo>
                    <a:pt x="221" y="202"/>
                    <a:pt x="225" y="200"/>
                    <a:pt x="229" y="199"/>
                  </a:cubicBezTo>
                  <a:lnTo>
                    <a:pt x="229" y="199"/>
                  </a:lnTo>
                  <a:cubicBezTo>
                    <a:pt x="229" y="199"/>
                    <a:pt x="229" y="199"/>
                    <a:pt x="228" y="199"/>
                  </a:cubicBezTo>
                  <a:lnTo>
                    <a:pt x="228" y="199"/>
                  </a:lnTo>
                  <a:cubicBezTo>
                    <a:pt x="228" y="199"/>
                    <a:pt x="228" y="199"/>
                    <a:pt x="228" y="199"/>
                  </a:cubicBezTo>
                  <a:lnTo>
                    <a:pt x="228" y="199"/>
                  </a:lnTo>
                  <a:cubicBezTo>
                    <a:pt x="229" y="199"/>
                    <a:pt x="229" y="199"/>
                    <a:pt x="229" y="199"/>
                  </a:cubicBezTo>
                  <a:lnTo>
                    <a:pt x="229" y="199"/>
                  </a:lnTo>
                  <a:cubicBezTo>
                    <a:pt x="229" y="199"/>
                    <a:pt x="229" y="199"/>
                    <a:pt x="229" y="199"/>
                  </a:cubicBezTo>
                  <a:lnTo>
                    <a:pt x="229" y="199"/>
                  </a:lnTo>
                  <a:cubicBezTo>
                    <a:pt x="232" y="198"/>
                    <a:pt x="234" y="197"/>
                    <a:pt x="236" y="197"/>
                  </a:cubicBezTo>
                  <a:lnTo>
                    <a:pt x="236" y="197"/>
                  </a:lnTo>
                  <a:cubicBezTo>
                    <a:pt x="237" y="197"/>
                    <a:pt x="237" y="196"/>
                    <a:pt x="238" y="196"/>
                  </a:cubicBezTo>
                  <a:close/>
                  <a:moveTo>
                    <a:pt x="214" y="205"/>
                  </a:moveTo>
                  <a:lnTo>
                    <a:pt x="214" y="205"/>
                  </a:lnTo>
                  <a:cubicBezTo>
                    <a:pt x="214" y="205"/>
                    <a:pt x="214" y="205"/>
                    <a:pt x="213" y="205"/>
                  </a:cubicBezTo>
                  <a:lnTo>
                    <a:pt x="213" y="205"/>
                  </a:lnTo>
                  <a:cubicBezTo>
                    <a:pt x="213" y="205"/>
                    <a:pt x="213" y="205"/>
                    <a:pt x="213" y="205"/>
                  </a:cubicBezTo>
                  <a:lnTo>
                    <a:pt x="213" y="205"/>
                  </a:lnTo>
                  <a:cubicBezTo>
                    <a:pt x="213" y="205"/>
                    <a:pt x="214" y="205"/>
                    <a:pt x="214" y="205"/>
                  </a:cubicBezTo>
                  <a:close/>
                  <a:moveTo>
                    <a:pt x="213" y="205"/>
                  </a:moveTo>
                  <a:lnTo>
                    <a:pt x="213" y="205"/>
                  </a:lnTo>
                  <a:cubicBezTo>
                    <a:pt x="213" y="205"/>
                    <a:pt x="213" y="205"/>
                    <a:pt x="212" y="205"/>
                  </a:cubicBezTo>
                  <a:lnTo>
                    <a:pt x="212" y="205"/>
                  </a:lnTo>
                  <a:cubicBezTo>
                    <a:pt x="212" y="205"/>
                    <a:pt x="211" y="206"/>
                    <a:pt x="211" y="206"/>
                  </a:cubicBezTo>
                  <a:lnTo>
                    <a:pt x="211" y="206"/>
                  </a:lnTo>
                  <a:cubicBezTo>
                    <a:pt x="212" y="205"/>
                    <a:pt x="213" y="205"/>
                    <a:pt x="213" y="205"/>
                  </a:cubicBezTo>
                  <a:close/>
                  <a:moveTo>
                    <a:pt x="212" y="204"/>
                  </a:moveTo>
                  <a:lnTo>
                    <a:pt x="212" y="204"/>
                  </a:lnTo>
                  <a:cubicBezTo>
                    <a:pt x="212" y="204"/>
                    <a:pt x="211" y="205"/>
                    <a:pt x="211" y="205"/>
                  </a:cubicBezTo>
                  <a:lnTo>
                    <a:pt x="211" y="205"/>
                  </a:lnTo>
                  <a:cubicBezTo>
                    <a:pt x="212" y="205"/>
                    <a:pt x="213"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3" y="204"/>
                    <a:pt x="213" y="204"/>
                  </a:cubicBezTo>
                  <a:lnTo>
                    <a:pt x="213" y="204"/>
                  </a:lnTo>
                  <a:cubicBezTo>
                    <a:pt x="213" y="204"/>
                    <a:pt x="213" y="204"/>
                    <a:pt x="214" y="204"/>
                  </a:cubicBezTo>
                  <a:lnTo>
                    <a:pt x="214" y="204"/>
                  </a:lnTo>
                  <a:cubicBezTo>
                    <a:pt x="213" y="205"/>
                    <a:pt x="213" y="205"/>
                    <a:pt x="213" y="205"/>
                  </a:cubicBezTo>
                  <a:lnTo>
                    <a:pt x="213" y="205"/>
                  </a:lnTo>
                  <a:cubicBezTo>
                    <a:pt x="213" y="205"/>
                    <a:pt x="213" y="205"/>
                    <a:pt x="213" y="205"/>
                  </a:cubicBezTo>
                  <a:lnTo>
                    <a:pt x="213" y="205"/>
                  </a:lnTo>
                  <a:cubicBezTo>
                    <a:pt x="213" y="205"/>
                    <a:pt x="213" y="205"/>
                    <a:pt x="213" y="205"/>
                  </a:cubicBezTo>
                  <a:lnTo>
                    <a:pt x="213" y="205"/>
                  </a:lnTo>
                  <a:cubicBezTo>
                    <a:pt x="213" y="205"/>
                    <a:pt x="213" y="205"/>
                    <a:pt x="213" y="205"/>
                  </a:cubicBezTo>
                  <a:lnTo>
                    <a:pt x="213" y="205"/>
                  </a:lnTo>
                  <a:cubicBezTo>
                    <a:pt x="212" y="205"/>
                    <a:pt x="211" y="206"/>
                    <a:pt x="210" y="206"/>
                  </a:cubicBezTo>
                  <a:lnTo>
                    <a:pt x="210" y="206"/>
                  </a:lnTo>
                  <a:cubicBezTo>
                    <a:pt x="210" y="206"/>
                    <a:pt x="210" y="206"/>
                    <a:pt x="210" y="206"/>
                  </a:cubicBezTo>
                  <a:lnTo>
                    <a:pt x="210" y="206"/>
                  </a:lnTo>
                  <a:cubicBezTo>
                    <a:pt x="211" y="205"/>
                    <a:pt x="212" y="205"/>
                    <a:pt x="213" y="204"/>
                  </a:cubicBezTo>
                  <a:lnTo>
                    <a:pt x="213" y="204"/>
                  </a:lnTo>
                  <a:cubicBezTo>
                    <a:pt x="213" y="205"/>
                    <a:pt x="212" y="205"/>
                    <a:pt x="211" y="205"/>
                  </a:cubicBezTo>
                  <a:lnTo>
                    <a:pt x="211" y="205"/>
                  </a:lnTo>
                  <a:cubicBezTo>
                    <a:pt x="211" y="205"/>
                    <a:pt x="211" y="205"/>
                    <a:pt x="211" y="205"/>
                  </a:cubicBezTo>
                  <a:lnTo>
                    <a:pt x="211" y="205"/>
                  </a:lnTo>
                  <a:cubicBezTo>
                    <a:pt x="211" y="205"/>
                    <a:pt x="211" y="205"/>
                    <a:pt x="211" y="205"/>
                  </a:cubicBezTo>
                  <a:lnTo>
                    <a:pt x="211" y="205"/>
                  </a:lnTo>
                  <a:cubicBezTo>
                    <a:pt x="210" y="205"/>
                    <a:pt x="209" y="205"/>
                    <a:pt x="209" y="205"/>
                  </a:cubicBezTo>
                  <a:lnTo>
                    <a:pt x="209" y="205"/>
                  </a:lnTo>
                  <a:cubicBezTo>
                    <a:pt x="210" y="205"/>
                    <a:pt x="211" y="204"/>
                    <a:pt x="212" y="204"/>
                  </a:cubicBezTo>
                  <a:lnTo>
                    <a:pt x="212" y="204"/>
                  </a:lnTo>
                  <a:cubicBezTo>
                    <a:pt x="212" y="204"/>
                    <a:pt x="212" y="204"/>
                    <a:pt x="212" y="204"/>
                  </a:cubicBezTo>
                  <a:close/>
                  <a:moveTo>
                    <a:pt x="213" y="203"/>
                  </a:moveTo>
                  <a:cubicBezTo>
                    <a:pt x="212" y="204"/>
                    <a:pt x="210" y="204"/>
                    <a:pt x="208" y="205"/>
                  </a:cubicBezTo>
                  <a:lnTo>
                    <a:pt x="208" y="205"/>
                  </a:lnTo>
                  <a:cubicBezTo>
                    <a:pt x="209" y="205"/>
                    <a:pt x="211" y="204"/>
                    <a:pt x="212" y="204"/>
                  </a:cubicBezTo>
                  <a:lnTo>
                    <a:pt x="212" y="204"/>
                  </a:lnTo>
                  <a:lnTo>
                    <a:pt x="208" y="205"/>
                  </a:lnTo>
                  <a:lnTo>
                    <a:pt x="208" y="205"/>
                  </a:lnTo>
                  <a:cubicBezTo>
                    <a:pt x="208" y="205"/>
                    <a:pt x="208" y="205"/>
                    <a:pt x="208" y="205"/>
                  </a:cubicBezTo>
                  <a:lnTo>
                    <a:pt x="208" y="205"/>
                  </a:lnTo>
                  <a:cubicBezTo>
                    <a:pt x="207" y="206"/>
                    <a:pt x="205" y="206"/>
                    <a:pt x="204" y="206"/>
                  </a:cubicBezTo>
                  <a:lnTo>
                    <a:pt x="204" y="206"/>
                  </a:lnTo>
                  <a:cubicBezTo>
                    <a:pt x="204" y="207"/>
                    <a:pt x="203" y="207"/>
                    <a:pt x="203" y="207"/>
                  </a:cubicBezTo>
                  <a:lnTo>
                    <a:pt x="203" y="207"/>
                  </a:lnTo>
                  <a:cubicBezTo>
                    <a:pt x="203" y="206"/>
                    <a:pt x="203" y="206"/>
                    <a:pt x="203" y="206"/>
                  </a:cubicBezTo>
                  <a:lnTo>
                    <a:pt x="203" y="206"/>
                  </a:lnTo>
                  <a:cubicBezTo>
                    <a:pt x="207" y="204"/>
                    <a:pt x="211" y="204"/>
                    <a:pt x="213" y="203"/>
                  </a:cubicBezTo>
                  <a:close/>
                  <a:moveTo>
                    <a:pt x="211" y="206"/>
                  </a:moveTo>
                  <a:cubicBezTo>
                    <a:pt x="211" y="206"/>
                    <a:pt x="211" y="206"/>
                    <a:pt x="211" y="206"/>
                  </a:cubicBezTo>
                  <a:lnTo>
                    <a:pt x="211" y="206"/>
                  </a:lnTo>
                  <a:cubicBezTo>
                    <a:pt x="210" y="207"/>
                    <a:pt x="210" y="207"/>
                    <a:pt x="210" y="207"/>
                  </a:cubicBezTo>
                  <a:lnTo>
                    <a:pt x="210" y="207"/>
                  </a:lnTo>
                  <a:cubicBezTo>
                    <a:pt x="210" y="207"/>
                    <a:pt x="211" y="206"/>
                    <a:pt x="211" y="206"/>
                  </a:cubicBezTo>
                  <a:close/>
                  <a:moveTo>
                    <a:pt x="231" y="202"/>
                  </a:moveTo>
                  <a:cubicBezTo>
                    <a:pt x="231" y="203"/>
                    <a:pt x="231" y="203"/>
                    <a:pt x="231" y="203"/>
                  </a:cubicBezTo>
                  <a:lnTo>
                    <a:pt x="231" y="203"/>
                  </a:lnTo>
                  <a:cubicBezTo>
                    <a:pt x="230" y="203"/>
                    <a:pt x="229" y="203"/>
                    <a:pt x="228" y="204"/>
                  </a:cubicBezTo>
                  <a:lnTo>
                    <a:pt x="228" y="204"/>
                  </a:lnTo>
                  <a:cubicBezTo>
                    <a:pt x="228" y="204"/>
                    <a:pt x="229" y="203"/>
                    <a:pt x="229" y="203"/>
                  </a:cubicBezTo>
                  <a:lnTo>
                    <a:pt x="229" y="203"/>
                  </a:lnTo>
                  <a:cubicBezTo>
                    <a:pt x="229" y="204"/>
                    <a:pt x="228" y="204"/>
                    <a:pt x="228" y="204"/>
                  </a:cubicBezTo>
                  <a:lnTo>
                    <a:pt x="229" y="204"/>
                  </a:lnTo>
                  <a:cubicBezTo>
                    <a:pt x="229" y="204"/>
                    <a:pt x="229" y="204"/>
                    <a:pt x="229" y="204"/>
                  </a:cubicBezTo>
                  <a:lnTo>
                    <a:pt x="229" y="204"/>
                  </a:lnTo>
                  <a:cubicBezTo>
                    <a:pt x="229" y="204"/>
                    <a:pt x="229" y="204"/>
                    <a:pt x="229" y="204"/>
                  </a:cubicBezTo>
                  <a:lnTo>
                    <a:pt x="229" y="204"/>
                  </a:lnTo>
                  <a:cubicBezTo>
                    <a:pt x="229" y="204"/>
                    <a:pt x="229" y="204"/>
                    <a:pt x="229" y="204"/>
                  </a:cubicBezTo>
                  <a:lnTo>
                    <a:pt x="229" y="204"/>
                  </a:lnTo>
                  <a:cubicBezTo>
                    <a:pt x="229" y="204"/>
                    <a:pt x="229" y="204"/>
                    <a:pt x="230" y="204"/>
                  </a:cubicBezTo>
                  <a:lnTo>
                    <a:pt x="230" y="204"/>
                  </a:lnTo>
                  <a:cubicBezTo>
                    <a:pt x="229" y="204"/>
                    <a:pt x="229" y="204"/>
                    <a:pt x="229" y="204"/>
                  </a:cubicBezTo>
                  <a:lnTo>
                    <a:pt x="229" y="204"/>
                  </a:lnTo>
                  <a:cubicBezTo>
                    <a:pt x="229" y="204"/>
                    <a:pt x="229" y="204"/>
                    <a:pt x="229"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28" y="205"/>
                    <a:pt x="226" y="206"/>
                    <a:pt x="224" y="207"/>
                  </a:cubicBezTo>
                  <a:lnTo>
                    <a:pt x="224" y="207"/>
                  </a:lnTo>
                  <a:lnTo>
                    <a:pt x="224" y="207"/>
                  </a:lnTo>
                  <a:lnTo>
                    <a:pt x="224" y="207"/>
                  </a:lnTo>
                  <a:cubicBezTo>
                    <a:pt x="226" y="206"/>
                    <a:pt x="228" y="205"/>
                    <a:pt x="230" y="204"/>
                  </a:cubicBezTo>
                  <a:lnTo>
                    <a:pt x="230" y="204"/>
                  </a:lnTo>
                  <a:cubicBezTo>
                    <a:pt x="230" y="204"/>
                    <a:pt x="230" y="204"/>
                    <a:pt x="230" y="204"/>
                  </a:cubicBezTo>
                  <a:lnTo>
                    <a:pt x="230" y="204"/>
                  </a:lnTo>
                  <a:lnTo>
                    <a:pt x="230" y="204"/>
                  </a:lnTo>
                  <a:cubicBezTo>
                    <a:pt x="229" y="204"/>
                    <a:pt x="229" y="204"/>
                    <a:pt x="228" y="204"/>
                  </a:cubicBezTo>
                  <a:lnTo>
                    <a:pt x="228" y="204"/>
                  </a:lnTo>
                  <a:cubicBezTo>
                    <a:pt x="228" y="204"/>
                    <a:pt x="229" y="204"/>
                    <a:pt x="229" y="204"/>
                  </a:cubicBezTo>
                  <a:lnTo>
                    <a:pt x="229" y="204"/>
                  </a:lnTo>
                  <a:cubicBezTo>
                    <a:pt x="229" y="204"/>
                    <a:pt x="229" y="204"/>
                    <a:pt x="229" y="204"/>
                  </a:cubicBezTo>
                  <a:lnTo>
                    <a:pt x="229" y="204"/>
                  </a:lnTo>
                  <a:cubicBezTo>
                    <a:pt x="229" y="204"/>
                    <a:pt x="228" y="204"/>
                    <a:pt x="228" y="204"/>
                  </a:cubicBezTo>
                  <a:lnTo>
                    <a:pt x="228" y="204"/>
                  </a:lnTo>
                  <a:cubicBezTo>
                    <a:pt x="227" y="204"/>
                    <a:pt x="227" y="204"/>
                    <a:pt x="226" y="205"/>
                  </a:cubicBezTo>
                  <a:lnTo>
                    <a:pt x="226" y="205"/>
                  </a:lnTo>
                  <a:cubicBezTo>
                    <a:pt x="227" y="204"/>
                    <a:pt x="227" y="204"/>
                    <a:pt x="228" y="204"/>
                  </a:cubicBezTo>
                  <a:lnTo>
                    <a:pt x="228" y="204"/>
                  </a:lnTo>
                  <a:cubicBezTo>
                    <a:pt x="228" y="204"/>
                    <a:pt x="229" y="204"/>
                    <a:pt x="229" y="204"/>
                  </a:cubicBezTo>
                  <a:lnTo>
                    <a:pt x="229" y="204"/>
                  </a:lnTo>
                  <a:cubicBezTo>
                    <a:pt x="229" y="204"/>
                    <a:pt x="229" y="204"/>
                    <a:pt x="229" y="204"/>
                  </a:cubicBezTo>
                  <a:lnTo>
                    <a:pt x="229" y="204"/>
                  </a:lnTo>
                  <a:cubicBezTo>
                    <a:pt x="229" y="204"/>
                    <a:pt x="228" y="204"/>
                    <a:pt x="228" y="204"/>
                  </a:cubicBezTo>
                  <a:lnTo>
                    <a:pt x="228" y="204"/>
                  </a:lnTo>
                  <a:cubicBezTo>
                    <a:pt x="228" y="204"/>
                    <a:pt x="228" y="204"/>
                    <a:pt x="228" y="204"/>
                  </a:cubicBezTo>
                  <a:lnTo>
                    <a:pt x="228" y="204"/>
                  </a:lnTo>
                  <a:cubicBezTo>
                    <a:pt x="228" y="204"/>
                    <a:pt x="228" y="204"/>
                    <a:pt x="228" y="204"/>
                  </a:cubicBezTo>
                  <a:lnTo>
                    <a:pt x="228" y="204"/>
                  </a:lnTo>
                  <a:cubicBezTo>
                    <a:pt x="228" y="204"/>
                    <a:pt x="228" y="204"/>
                    <a:pt x="228" y="204"/>
                  </a:cubicBezTo>
                  <a:lnTo>
                    <a:pt x="227" y="204"/>
                  </a:lnTo>
                  <a:cubicBezTo>
                    <a:pt x="229" y="203"/>
                    <a:pt x="230" y="203"/>
                    <a:pt x="231" y="202"/>
                  </a:cubicBezTo>
                  <a:close/>
                  <a:moveTo>
                    <a:pt x="229" y="204"/>
                  </a:moveTo>
                  <a:lnTo>
                    <a:pt x="224" y="207"/>
                  </a:lnTo>
                  <a:lnTo>
                    <a:pt x="224" y="207"/>
                  </a:lnTo>
                  <a:lnTo>
                    <a:pt x="224" y="207"/>
                  </a:lnTo>
                  <a:cubicBezTo>
                    <a:pt x="226" y="206"/>
                    <a:pt x="227" y="205"/>
                    <a:pt x="229" y="204"/>
                  </a:cubicBezTo>
                  <a:close/>
                  <a:moveTo>
                    <a:pt x="203" y="204"/>
                  </a:moveTo>
                  <a:cubicBezTo>
                    <a:pt x="203" y="204"/>
                    <a:pt x="203" y="204"/>
                    <a:pt x="203" y="205"/>
                  </a:cubicBezTo>
                  <a:lnTo>
                    <a:pt x="203" y="205"/>
                  </a:lnTo>
                  <a:cubicBezTo>
                    <a:pt x="204" y="204"/>
                    <a:pt x="204" y="204"/>
                    <a:pt x="205" y="204"/>
                  </a:cubicBezTo>
                  <a:lnTo>
                    <a:pt x="205" y="204"/>
                  </a:lnTo>
                  <a:cubicBezTo>
                    <a:pt x="204" y="204"/>
                    <a:pt x="204" y="204"/>
                    <a:pt x="203" y="205"/>
                  </a:cubicBezTo>
                  <a:lnTo>
                    <a:pt x="203" y="205"/>
                  </a:lnTo>
                  <a:cubicBezTo>
                    <a:pt x="203" y="205"/>
                    <a:pt x="203" y="205"/>
                    <a:pt x="203" y="205"/>
                  </a:cubicBezTo>
                  <a:lnTo>
                    <a:pt x="203" y="205"/>
                  </a:lnTo>
                  <a:cubicBezTo>
                    <a:pt x="201" y="206"/>
                    <a:pt x="199" y="206"/>
                    <a:pt x="197" y="207"/>
                  </a:cubicBezTo>
                  <a:lnTo>
                    <a:pt x="197" y="207"/>
                  </a:lnTo>
                  <a:lnTo>
                    <a:pt x="203" y="204"/>
                  </a:lnTo>
                  <a:lnTo>
                    <a:pt x="203" y="204"/>
                  </a:lnTo>
                  <a:cubicBezTo>
                    <a:pt x="203" y="204"/>
                    <a:pt x="203" y="204"/>
                    <a:pt x="203" y="204"/>
                  </a:cubicBezTo>
                  <a:close/>
                  <a:moveTo>
                    <a:pt x="210" y="207"/>
                  </a:moveTo>
                  <a:cubicBezTo>
                    <a:pt x="210" y="207"/>
                    <a:pt x="210" y="207"/>
                    <a:pt x="210" y="207"/>
                  </a:cubicBezTo>
                  <a:lnTo>
                    <a:pt x="210" y="207"/>
                  </a:lnTo>
                  <a:cubicBezTo>
                    <a:pt x="209" y="207"/>
                    <a:pt x="209" y="207"/>
                    <a:pt x="209" y="207"/>
                  </a:cubicBezTo>
                  <a:lnTo>
                    <a:pt x="209" y="207"/>
                  </a:lnTo>
                  <a:cubicBezTo>
                    <a:pt x="209" y="207"/>
                    <a:pt x="210" y="207"/>
                    <a:pt x="210" y="207"/>
                  </a:cubicBezTo>
                  <a:close/>
                  <a:moveTo>
                    <a:pt x="226" y="205"/>
                  </a:moveTo>
                  <a:cubicBezTo>
                    <a:pt x="224" y="205"/>
                    <a:pt x="222" y="206"/>
                    <a:pt x="219" y="207"/>
                  </a:cubicBezTo>
                  <a:lnTo>
                    <a:pt x="219" y="207"/>
                  </a:lnTo>
                  <a:cubicBezTo>
                    <a:pt x="218" y="207"/>
                    <a:pt x="217" y="208"/>
                    <a:pt x="216" y="208"/>
                  </a:cubicBezTo>
                  <a:lnTo>
                    <a:pt x="216" y="208"/>
                  </a:lnTo>
                  <a:cubicBezTo>
                    <a:pt x="219" y="207"/>
                    <a:pt x="222" y="206"/>
                    <a:pt x="225" y="205"/>
                  </a:cubicBezTo>
                  <a:lnTo>
                    <a:pt x="225" y="205"/>
                  </a:lnTo>
                  <a:cubicBezTo>
                    <a:pt x="226" y="205"/>
                    <a:pt x="226" y="205"/>
                    <a:pt x="226" y="205"/>
                  </a:cubicBezTo>
                  <a:close/>
                  <a:moveTo>
                    <a:pt x="212" y="205"/>
                  </a:moveTo>
                  <a:cubicBezTo>
                    <a:pt x="212" y="206"/>
                    <a:pt x="212" y="206"/>
                    <a:pt x="211" y="206"/>
                  </a:cubicBezTo>
                  <a:lnTo>
                    <a:pt x="211" y="206"/>
                  </a:lnTo>
                  <a:cubicBezTo>
                    <a:pt x="211" y="206"/>
                    <a:pt x="210" y="206"/>
                    <a:pt x="210" y="207"/>
                  </a:cubicBezTo>
                  <a:lnTo>
                    <a:pt x="210" y="207"/>
                  </a:lnTo>
                  <a:cubicBezTo>
                    <a:pt x="209" y="207"/>
                    <a:pt x="209" y="207"/>
                    <a:pt x="208" y="207"/>
                  </a:cubicBezTo>
                  <a:lnTo>
                    <a:pt x="208" y="207"/>
                  </a:lnTo>
                  <a:cubicBezTo>
                    <a:pt x="208" y="207"/>
                    <a:pt x="209" y="207"/>
                    <a:pt x="209" y="207"/>
                  </a:cubicBezTo>
                  <a:lnTo>
                    <a:pt x="209" y="207"/>
                  </a:lnTo>
                  <a:cubicBezTo>
                    <a:pt x="208" y="207"/>
                    <a:pt x="207" y="207"/>
                    <a:pt x="207" y="208"/>
                  </a:cubicBezTo>
                  <a:lnTo>
                    <a:pt x="207" y="208"/>
                  </a:lnTo>
                  <a:cubicBezTo>
                    <a:pt x="206" y="208"/>
                    <a:pt x="205" y="208"/>
                    <a:pt x="204" y="208"/>
                  </a:cubicBezTo>
                  <a:lnTo>
                    <a:pt x="204" y="208"/>
                  </a:lnTo>
                  <a:cubicBezTo>
                    <a:pt x="206" y="208"/>
                    <a:pt x="208" y="207"/>
                    <a:pt x="209" y="207"/>
                  </a:cubicBezTo>
                  <a:lnTo>
                    <a:pt x="209" y="207"/>
                  </a:lnTo>
                  <a:cubicBezTo>
                    <a:pt x="209" y="207"/>
                    <a:pt x="209" y="207"/>
                    <a:pt x="209" y="207"/>
                  </a:cubicBezTo>
                  <a:lnTo>
                    <a:pt x="209" y="207"/>
                  </a:lnTo>
                  <a:cubicBezTo>
                    <a:pt x="209" y="207"/>
                    <a:pt x="209" y="206"/>
                    <a:pt x="209" y="206"/>
                  </a:cubicBezTo>
                  <a:lnTo>
                    <a:pt x="209" y="206"/>
                  </a:lnTo>
                  <a:cubicBezTo>
                    <a:pt x="209" y="206"/>
                    <a:pt x="209" y="207"/>
                    <a:pt x="209" y="207"/>
                  </a:cubicBezTo>
                  <a:lnTo>
                    <a:pt x="209" y="207"/>
                  </a:lnTo>
                  <a:cubicBezTo>
                    <a:pt x="209" y="206"/>
                    <a:pt x="209" y="206"/>
                    <a:pt x="209" y="206"/>
                  </a:cubicBezTo>
                  <a:lnTo>
                    <a:pt x="209" y="206"/>
                  </a:lnTo>
                  <a:cubicBezTo>
                    <a:pt x="209" y="206"/>
                    <a:pt x="209" y="206"/>
                    <a:pt x="209" y="206"/>
                  </a:cubicBezTo>
                  <a:lnTo>
                    <a:pt x="209" y="206"/>
                  </a:lnTo>
                  <a:cubicBezTo>
                    <a:pt x="209" y="206"/>
                    <a:pt x="209" y="206"/>
                    <a:pt x="210" y="206"/>
                  </a:cubicBezTo>
                  <a:lnTo>
                    <a:pt x="210" y="206"/>
                  </a:lnTo>
                  <a:cubicBezTo>
                    <a:pt x="209" y="206"/>
                    <a:pt x="209" y="206"/>
                    <a:pt x="209" y="206"/>
                  </a:cubicBezTo>
                  <a:lnTo>
                    <a:pt x="209" y="206"/>
                  </a:lnTo>
                  <a:cubicBezTo>
                    <a:pt x="210" y="206"/>
                    <a:pt x="210" y="206"/>
                    <a:pt x="211" y="206"/>
                  </a:cubicBezTo>
                  <a:lnTo>
                    <a:pt x="211" y="206"/>
                  </a:lnTo>
                  <a:cubicBezTo>
                    <a:pt x="210" y="206"/>
                    <a:pt x="210" y="206"/>
                    <a:pt x="209" y="206"/>
                  </a:cubicBezTo>
                  <a:lnTo>
                    <a:pt x="209" y="206"/>
                  </a:lnTo>
                  <a:cubicBezTo>
                    <a:pt x="211" y="206"/>
                    <a:pt x="211" y="206"/>
                    <a:pt x="212" y="205"/>
                  </a:cubicBezTo>
                  <a:close/>
                  <a:moveTo>
                    <a:pt x="205" y="208"/>
                  </a:moveTo>
                  <a:cubicBezTo>
                    <a:pt x="205" y="208"/>
                    <a:pt x="205" y="209"/>
                    <a:pt x="204" y="209"/>
                  </a:cubicBezTo>
                  <a:lnTo>
                    <a:pt x="204" y="209"/>
                  </a:lnTo>
                  <a:cubicBezTo>
                    <a:pt x="205" y="209"/>
                    <a:pt x="205" y="208"/>
                    <a:pt x="205" y="208"/>
                  </a:cubicBezTo>
                  <a:lnTo>
                    <a:pt x="205" y="208"/>
                  </a:lnTo>
                  <a:cubicBezTo>
                    <a:pt x="205" y="209"/>
                    <a:pt x="204" y="209"/>
                    <a:pt x="204" y="209"/>
                  </a:cubicBezTo>
                  <a:lnTo>
                    <a:pt x="204" y="209"/>
                  </a:lnTo>
                  <a:cubicBezTo>
                    <a:pt x="204" y="209"/>
                    <a:pt x="204" y="209"/>
                    <a:pt x="204" y="209"/>
                  </a:cubicBezTo>
                  <a:lnTo>
                    <a:pt x="204" y="209"/>
                  </a:lnTo>
                  <a:cubicBezTo>
                    <a:pt x="204" y="209"/>
                    <a:pt x="204" y="209"/>
                    <a:pt x="203" y="209"/>
                  </a:cubicBezTo>
                  <a:lnTo>
                    <a:pt x="203" y="209"/>
                  </a:lnTo>
                  <a:cubicBezTo>
                    <a:pt x="203" y="209"/>
                    <a:pt x="203" y="209"/>
                    <a:pt x="203" y="209"/>
                  </a:cubicBezTo>
                  <a:lnTo>
                    <a:pt x="203" y="209"/>
                  </a:lnTo>
                  <a:lnTo>
                    <a:pt x="205" y="208"/>
                  </a:lnTo>
                  <a:close/>
                  <a:moveTo>
                    <a:pt x="216" y="208"/>
                  </a:moveTo>
                  <a:cubicBezTo>
                    <a:pt x="216" y="208"/>
                    <a:pt x="216" y="208"/>
                    <a:pt x="215" y="208"/>
                  </a:cubicBezTo>
                  <a:lnTo>
                    <a:pt x="215" y="208"/>
                  </a:lnTo>
                  <a:cubicBezTo>
                    <a:pt x="216" y="208"/>
                    <a:pt x="216" y="208"/>
                    <a:pt x="216" y="208"/>
                  </a:cubicBezTo>
                  <a:lnTo>
                    <a:pt x="216" y="208"/>
                  </a:lnTo>
                  <a:cubicBezTo>
                    <a:pt x="216" y="208"/>
                    <a:pt x="216" y="208"/>
                    <a:pt x="215" y="208"/>
                  </a:cubicBezTo>
                  <a:lnTo>
                    <a:pt x="215" y="208"/>
                  </a:lnTo>
                  <a:cubicBezTo>
                    <a:pt x="215" y="208"/>
                    <a:pt x="215" y="208"/>
                    <a:pt x="215" y="208"/>
                  </a:cubicBezTo>
                  <a:lnTo>
                    <a:pt x="215" y="208"/>
                  </a:lnTo>
                  <a:cubicBezTo>
                    <a:pt x="215" y="209"/>
                    <a:pt x="214" y="209"/>
                    <a:pt x="213" y="209"/>
                  </a:cubicBezTo>
                  <a:lnTo>
                    <a:pt x="213" y="209"/>
                  </a:lnTo>
                  <a:cubicBezTo>
                    <a:pt x="214" y="209"/>
                    <a:pt x="215" y="208"/>
                    <a:pt x="216" y="208"/>
                  </a:cubicBezTo>
                  <a:close/>
                  <a:moveTo>
                    <a:pt x="207" y="209"/>
                  </a:moveTo>
                  <a:cubicBezTo>
                    <a:pt x="207" y="209"/>
                    <a:pt x="207" y="209"/>
                    <a:pt x="207" y="209"/>
                  </a:cubicBezTo>
                  <a:lnTo>
                    <a:pt x="207" y="209"/>
                  </a:lnTo>
                  <a:cubicBezTo>
                    <a:pt x="207" y="209"/>
                    <a:pt x="207" y="209"/>
                    <a:pt x="207" y="209"/>
                  </a:cubicBezTo>
                  <a:lnTo>
                    <a:pt x="207" y="209"/>
                  </a:lnTo>
                  <a:lnTo>
                    <a:pt x="207" y="209"/>
                  </a:lnTo>
                  <a:close/>
                  <a:moveTo>
                    <a:pt x="216" y="205"/>
                  </a:moveTo>
                  <a:cubicBezTo>
                    <a:pt x="216" y="205"/>
                    <a:pt x="216" y="205"/>
                    <a:pt x="216" y="205"/>
                  </a:cubicBezTo>
                  <a:lnTo>
                    <a:pt x="216" y="205"/>
                  </a:lnTo>
                  <a:cubicBezTo>
                    <a:pt x="214" y="206"/>
                    <a:pt x="212" y="207"/>
                    <a:pt x="209" y="208"/>
                  </a:cubicBezTo>
                  <a:lnTo>
                    <a:pt x="209" y="208"/>
                  </a:lnTo>
                  <a:cubicBezTo>
                    <a:pt x="209" y="208"/>
                    <a:pt x="209" y="207"/>
                    <a:pt x="209" y="207"/>
                  </a:cubicBezTo>
                  <a:lnTo>
                    <a:pt x="209" y="207"/>
                  </a:lnTo>
                  <a:cubicBezTo>
                    <a:pt x="208" y="208"/>
                    <a:pt x="207" y="208"/>
                    <a:pt x="206" y="209"/>
                  </a:cubicBezTo>
                  <a:lnTo>
                    <a:pt x="206" y="209"/>
                  </a:lnTo>
                  <a:cubicBezTo>
                    <a:pt x="206" y="208"/>
                    <a:pt x="207" y="208"/>
                    <a:pt x="207" y="208"/>
                  </a:cubicBezTo>
                  <a:lnTo>
                    <a:pt x="207" y="208"/>
                  </a:lnTo>
                  <a:cubicBezTo>
                    <a:pt x="206" y="208"/>
                    <a:pt x="205" y="209"/>
                    <a:pt x="204" y="209"/>
                  </a:cubicBezTo>
                  <a:lnTo>
                    <a:pt x="204" y="209"/>
                  </a:lnTo>
                  <a:cubicBezTo>
                    <a:pt x="205" y="209"/>
                    <a:pt x="205" y="209"/>
                    <a:pt x="206" y="209"/>
                  </a:cubicBezTo>
                  <a:lnTo>
                    <a:pt x="206" y="209"/>
                  </a:lnTo>
                  <a:cubicBezTo>
                    <a:pt x="206" y="209"/>
                    <a:pt x="206" y="209"/>
                    <a:pt x="206" y="209"/>
                  </a:cubicBezTo>
                  <a:lnTo>
                    <a:pt x="206" y="209"/>
                  </a:lnTo>
                  <a:cubicBezTo>
                    <a:pt x="207" y="208"/>
                    <a:pt x="208" y="208"/>
                    <a:pt x="209" y="208"/>
                  </a:cubicBezTo>
                  <a:lnTo>
                    <a:pt x="209" y="208"/>
                  </a:lnTo>
                  <a:cubicBezTo>
                    <a:pt x="209" y="208"/>
                    <a:pt x="209" y="208"/>
                    <a:pt x="209" y="208"/>
                  </a:cubicBezTo>
                  <a:lnTo>
                    <a:pt x="209" y="208"/>
                  </a:lnTo>
                  <a:lnTo>
                    <a:pt x="206" y="209"/>
                  </a:lnTo>
                  <a:lnTo>
                    <a:pt x="206" y="209"/>
                  </a:lnTo>
                  <a:cubicBezTo>
                    <a:pt x="206" y="209"/>
                    <a:pt x="206" y="209"/>
                    <a:pt x="206" y="209"/>
                  </a:cubicBezTo>
                  <a:lnTo>
                    <a:pt x="206" y="209"/>
                  </a:lnTo>
                  <a:cubicBezTo>
                    <a:pt x="205" y="209"/>
                    <a:pt x="204" y="209"/>
                    <a:pt x="203" y="210"/>
                  </a:cubicBezTo>
                  <a:lnTo>
                    <a:pt x="203" y="210"/>
                  </a:lnTo>
                  <a:cubicBezTo>
                    <a:pt x="203" y="210"/>
                    <a:pt x="204" y="209"/>
                    <a:pt x="204" y="209"/>
                  </a:cubicBezTo>
                  <a:lnTo>
                    <a:pt x="204" y="209"/>
                  </a:lnTo>
                  <a:cubicBezTo>
                    <a:pt x="204" y="209"/>
                    <a:pt x="203" y="210"/>
                    <a:pt x="203" y="210"/>
                  </a:cubicBezTo>
                  <a:lnTo>
                    <a:pt x="203" y="210"/>
                  </a:lnTo>
                  <a:cubicBezTo>
                    <a:pt x="203" y="210"/>
                    <a:pt x="203" y="209"/>
                    <a:pt x="203" y="209"/>
                  </a:cubicBezTo>
                  <a:lnTo>
                    <a:pt x="203" y="209"/>
                  </a:lnTo>
                  <a:cubicBezTo>
                    <a:pt x="204" y="209"/>
                    <a:pt x="205" y="208"/>
                    <a:pt x="207" y="208"/>
                  </a:cubicBezTo>
                  <a:lnTo>
                    <a:pt x="207" y="208"/>
                  </a:lnTo>
                  <a:cubicBezTo>
                    <a:pt x="207" y="208"/>
                    <a:pt x="207" y="208"/>
                    <a:pt x="207" y="208"/>
                  </a:cubicBezTo>
                  <a:lnTo>
                    <a:pt x="207" y="208"/>
                  </a:lnTo>
                  <a:cubicBezTo>
                    <a:pt x="207" y="208"/>
                    <a:pt x="207" y="208"/>
                    <a:pt x="207" y="208"/>
                  </a:cubicBezTo>
                  <a:lnTo>
                    <a:pt x="207" y="208"/>
                  </a:lnTo>
                  <a:cubicBezTo>
                    <a:pt x="207" y="208"/>
                    <a:pt x="208" y="208"/>
                    <a:pt x="208" y="207"/>
                  </a:cubicBezTo>
                  <a:lnTo>
                    <a:pt x="208" y="207"/>
                  </a:lnTo>
                  <a:cubicBezTo>
                    <a:pt x="208" y="207"/>
                    <a:pt x="208" y="208"/>
                    <a:pt x="207" y="208"/>
                  </a:cubicBezTo>
                  <a:lnTo>
                    <a:pt x="207" y="208"/>
                  </a:lnTo>
                  <a:cubicBezTo>
                    <a:pt x="207" y="208"/>
                    <a:pt x="208" y="208"/>
                    <a:pt x="208" y="208"/>
                  </a:cubicBezTo>
                  <a:lnTo>
                    <a:pt x="208" y="208"/>
                  </a:lnTo>
                  <a:lnTo>
                    <a:pt x="208" y="207"/>
                  </a:lnTo>
                  <a:lnTo>
                    <a:pt x="208" y="207"/>
                  </a:lnTo>
                  <a:cubicBezTo>
                    <a:pt x="208" y="207"/>
                    <a:pt x="208" y="207"/>
                    <a:pt x="208" y="207"/>
                  </a:cubicBezTo>
                  <a:lnTo>
                    <a:pt x="208" y="207"/>
                  </a:lnTo>
                  <a:cubicBezTo>
                    <a:pt x="209" y="207"/>
                    <a:pt x="210" y="207"/>
                    <a:pt x="210" y="207"/>
                  </a:cubicBezTo>
                  <a:lnTo>
                    <a:pt x="210" y="207"/>
                  </a:lnTo>
                  <a:cubicBezTo>
                    <a:pt x="210" y="207"/>
                    <a:pt x="210" y="207"/>
                    <a:pt x="209" y="207"/>
                  </a:cubicBezTo>
                  <a:lnTo>
                    <a:pt x="209" y="207"/>
                  </a:lnTo>
                  <a:cubicBezTo>
                    <a:pt x="211" y="207"/>
                    <a:pt x="212" y="206"/>
                    <a:pt x="214" y="206"/>
                  </a:cubicBezTo>
                  <a:lnTo>
                    <a:pt x="214" y="206"/>
                  </a:lnTo>
                  <a:cubicBezTo>
                    <a:pt x="215" y="206"/>
                    <a:pt x="216" y="205"/>
                    <a:pt x="216" y="205"/>
                  </a:cubicBezTo>
                  <a:close/>
                  <a:moveTo>
                    <a:pt x="224" y="207"/>
                  </a:moveTo>
                  <a:lnTo>
                    <a:pt x="224" y="207"/>
                  </a:lnTo>
                  <a:cubicBezTo>
                    <a:pt x="223" y="207"/>
                    <a:pt x="222" y="207"/>
                    <a:pt x="222" y="208"/>
                  </a:cubicBezTo>
                  <a:lnTo>
                    <a:pt x="222" y="208"/>
                  </a:lnTo>
                  <a:cubicBezTo>
                    <a:pt x="219" y="208"/>
                    <a:pt x="217" y="209"/>
                    <a:pt x="215" y="210"/>
                  </a:cubicBezTo>
                  <a:lnTo>
                    <a:pt x="215" y="210"/>
                  </a:lnTo>
                  <a:cubicBezTo>
                    <a:pt x="215" y="210"/>
                    <a:pt x="215" y="209"/>
                    <a:pt x="215" y="209"/>
                  </a:cubicBezTo>
                  <a:lnTo>
                    <a:pt x="215" y="209"/>
                  </a:lnTo>
                  <a:lnTo>
                    <a:pt x="224" y="207"/>
                  </a:lnTo>
                  <a:close/>
                  <a:moveTo>
                    <a:pt x="204" y="209"/>
                  </a:moveTo>
                  <a:cubicBezTo>
                    <a:pt x="204" y="209"/>
                    <a:pt x="203" y="209"/>
                    <a:pt x="203" y="209"/>
                  </a:cubicBezTo>
                  <a:lnTo>
                    <a:pt x="203" y="209"/>
                  </a:lnTo>
                  <a:cubicBezTo>
                    <a:pt x="203" y="209"/>
                    <a:pt x="203" y="209"/>
                    <a:pt x="203" y="209"/>
                  </a:cubicBezTo>
                  <a:lnTo>
                    <a:pt x="203" y="209"/>
                  </a:lnTo>
                  <a:cubicBezTo>
                    <a:pt x="202" y="209"/>
                    <a:pt x="201" y="210"/>
                    <a:pt x="200" y="210"/>
                  </a:cubicBezTo>
                  <a:lnTo>
                    <a:pt x="200" y="210"/>
                  </a:lnTo>
                  <a:cubicBezTo>
                    <a:pt x="200" y="210"/>
                    <a:pt x="201" y="210"/>
                    <a:pt x="201" y="209"/>
                  </a:cubicBezTo>
                  <a:lnTo>
                    <a:pt x="201" y="209"/>
                  </a:lnTo>
                  <a:cubicBezTo>
                    <a:pt x="202" y="209"/>
                    <a:pt x="203" y="209"/>
                    <a:pt x="203" y="209"/>
                  </a:cubicBezTo>
                  <a:lnTo>
                    <a:pt x="203" y="209"/>
                  </a:lnTo>
                  <a:cubicBezTo>
                    <a:pt x="203" y="209"/>
                    <a:pt x="203" y="209"/>
                    <a:pt x="203" y="209"/>
                  </a:cubicBezTo>
                  <a:lnTo>
                    <a:pt x="203" y="209"/>
                  </a:lnTo>
                  <a:cubicBezTo>
                    <a:pt x="203" y="209"/>
                    <a:pt x="204" y="209"/>
                    <a:pt x="204" y="209"/>
                  </a:cubicBezTo>
                  <a:close/>
                  <a:moveTo>
                    <a:pt x="221" y="206"/>
                  </a:moveTo>
                  <a:cubicBezTo>
                    <a:pt x="219" y="206"/>
                    <a:pt x="218" y="207"/>
                    <a:pt x="216" y="207"/>
                  </a:cubicBezTo>
                  <a:lnTo>
                    <a:pt x="216" y="207"/>
                  </a:lnTo>
                  <a:cubicBezTo>
                    <a:pt x="216" y="207"/>
                    <a:pt x="216" y="207"/>
                    <a:pt x="216" y="207"/>
                  </a:cubicBezTo>
                  <a:lnTo>
                    <a:pt x="216" y="207"/>
                  </a:lnTo>
                  <a:cubicBezTo>
                    <a:pt x="216" y="207"/>
                    <a:pt x="215" y="207"/>
                    <a:pt x="215" y="207"/>
                  </a:cubicBezTo>
                  <a:lnTo>
                    <a:pt x="215" y="207"/>
                  </a:lnTo>
                  <a:cubicBezTo>
                    <a:pt x="215" y="207"/>
                    <a:pt x="216" y="207"/>
                    <a:pt x="216" y="207"/>
                  </a:cubicBezTo>
                  <a:lnTo>
                    <a:pt x="216" y="207"/>
                  </a:lnTo>
                  <a:cubicBezTo>
                    <a:pt x="216" y="207"/>
                    <a:pt x="216" y="207"/>
                    <a:pt x="216" y="207"/>
                  </a:cubicBezTo>
                  <a:lnTo>
                    <a:pt x="216" y="207"/>
                  </a:lnTo>
                  <a:cubicBezTo>
                    <a:pt x="214" y="208"/>
                    <a:pt x="212" y="209"/>
                    <a:pt x="211" y="209"/>
                  </a:cubicBezTo>
                  <a:lnTo>
                    <a:pt x="211" y="209"/>
                  </a:lnTo>
                  <a:cubicBezTo>
                    <a:pt x="210" y="210"/>
                    <a:pt x="209" y="210"/>
                    <a:pt x="208" y="210"/>
                  </a:cubicBezTo>
                  <a:lnTo>
                    <a:pt x="208" y="210"/>
                  </a:lnTo>
                  <a:cubicBezTo>
                    <a:pt x="209" y="210"/>
                    <a:pt x="211" y="209"/>
                    <a:pt x="212" y="208"/>
                  </a:cubicBezTo>
                  <a:lnTo>
                    <a:pt x="212" y="208"/>
                  </a:lnTo>
                  <a:cubicBezTo>
                    <a:pt x="212" y="208"/>
                    <a:pt x="212" y="208"/>
                    <a:pt x="212" y="208"/>
                  </a:cubicBezTo>
                  <a:lnTo>
                    <a:pt x="212" y="208"/>
                  </a:lnTo>
                  <a:lnTo>
                    <a:pt x="213" y="208"/>
                  </a:lnTo>
                  <a:lnTo>
                    <a:pt x="213" y="208"/>
                  </a:lnTo>
                  <a:cubicBezTo>
                    <a:pt x="213" y="208"/>
                    <a:pt x="213" y="208"/>
                    <a:pt x="213" y="208"/>
                  </a:cubicBezTo>
                  <a:lnTo>
                    <a:pt x="213" y="208"/>
                  </a:lnTo>
                  <a:cubicBezTo>
                    <a:pt x="213" y="208"/>
                    <a:pt x="213" y="208"/>
                    <a:pt x="213" y="208"/>
                  </a:cubicBezTo>
                  <a:lnTo>
                    <a:pt x="213" y="208"/>
                  </a:lnTo>
                  <a:lnTo>
                    <a:pt x="213" y="208"/>
                  </a:lnTo>
                  <a:lnTo>
                    <a:pt x="213" y="208"/>
                  </a:lnTo>
                  <a:cubicBezTo>
                    <a:pt x="213" y="208"/>
                    <a:pt x="213" y="208"/>
                    <a:pt x="213" y="208"/>
                  </a:cubicBezTo>
                  <a:lnTo>
                    <a:pt x="213" y="208"/>
                  </a:lnTo>
                  <a:cubicBezTo>
                    <a:pt x="213" y="208"/>
                    <a:pt x="213" y="208"/>
                    <a:pt x="212" y="208"/>
                  </a:cubicBezTo>
                  <a:lnTo>
                    <a:pt x="212" y="208"/>
                  </a:lnTo>
                  <a:cubicBezTo>
                    <a:pt x="213" y="208"/>
                    <a:pt x="214" y="208"/>
                    <a:pt x="215" y="207"/>
                  </a:cubicBezTo>
                  <a:lnTo>
                    <a:pt x="215" y="207"/>
                  </a:lnTo>
                  <a:cubicBezTo>
                    <a:pt x="214" y="208"/>
                    <a:pt x="214" y="208"/>
                    <a:pt x="213" y="208"/>
                  </a:cubicBezTo>
                  <a:lnTo>
                    <a:pt x="213" y="208"/>
                  </a:lnTo>
                  <a:cubicBezTo>
                    <a:pt x="213" y="208"/>
                    <a:pt x="213" y="208"/>
                    <a:pt x="213" y="208"/>
                  </a:cubicBezTo>
                  <a:lnTo>
                    <a:pt x="213" y="208"/>
                  </a:lnTo>
                  <a:cubicBezTo>
                    <a:pt x="213" y="208"/>
                    <a:pt x="213" y="208"/>
                    <a:pt x="213" y="208"/>
                  </a:cubicBezTo>
                  <a:lnTo>
                    <a:pt x="213" y="208"/>
                  </a:lnTo>
                  <a:lnTo>
                    <a:pt x="214" y="207"/>
                  </a:lnTo>
                  <a:lnTo>
                    <a:pt x="214" y="207"/>
                  </a:lnTo>
                  <a:cubicBezTo>
                    <a:pt x="214" y="207"/>
                    <a:pt x="214" y="207"/>
                    <a:pt x="214" y="207"/>
                  </a:cubicBezTo>
                  <a:lnTo>
                    <a:pt x="214" y="207"/>
                  </a:lnTo>
                  <a:cubicBezTo>
                    <a:pt x="214" y="207"/>
                    <a:pt x="214" y="207"/>
                    <a:pt x="213" y="208"/>
                  </a:cubicBezTo>
                  <a:lnTo>
                    <a:pt x="213" y="208"/>
                  </a:lnTo>
                  <a:cubicBezTo>
                    <a:pt x="214" y="207"/>
                    <a:pt x="214" y="207"/>
                    <a:pt x="215" y="207"/>
                  </a:cubicBezTo>
                  <a:lnTo>
                    <a:pt x="215" y="207"/>
                  </a:lnTo>
                  <a:cubicBezTo>
                    <a:pt x="215" y="207"/>
                    <a:pt x="216" y="207"/>
                    <a:pt x="216" y="207"/>
                  </a:cubicBezTo>
                  <a:lnTo>
                    <a:pt x="216" y="207"/>
                  </a:lnTo>
                  <a:cubicBezTo>
                    <a:pt x="216" y="207"/>
                    <a:pt x="216" y="207"/>
                    <a:pt x="216" y="207"/>
                  </a:cubicBezTo>
                  <a:lnTo>
                    <a:pt x="216" y="207"/>
                  </a:lnTo>
                  <a:cubicBezTo>
                    <a:pt x="217" y="207"/>
                    <a:pt x="217" y="207"/>
                    <a:pt x="217" y="206"/>
                  </a:cubicBezTo>
                  <a:lnTo>
                    <a:pt x="217" y="206"/>
                  </a:lnTo>
                  <a:cubicBezTo>
                    <a:pt x="218" y="206"/>
                    <a:pt x="220" y="206"/>
                    <a:pt x="221" y="206"/>
                  </a:cubicBezTo>
                  <a:close/>
                  <a:moveTo>
                    <a:pt x="207" y="209"/>
                  </a:moveTo>
                  <a:lnTo>
                    <a:pt x="204" y="210"/>
                  </a:lnTo>
                  <a:lnTo>
                    <a:pt x="204" y="210"/>
                  </a:lnTo>
                  <a:cubicBezTo>
                    <a:pt x="203" y="210"/>
                    <a:pt x="203" y="210"/>
                    <a:pt x="203" y="211"/>
                  </a:cubicBezTo>
                  <a:lnTo>
                    <a:pt x="203" y="211"/>
                  </a:lnTo>
                  <a:cubicBezTo>
                    <a:pt x="203" y="210"/>
                    <a:pt x="203" y="210"/>
                    <a:pt x="203" y="210"/>
                  </a:cubicBezTo>
                  <a:lnTo>
                    <a:pt x="203" y="210"/>
                  </a:lnTo>
                  <a:cubicBezTo>
                    <a:pt x="203" y="210"/>
                    <a:pt x="203" y="210"/>
                    <a:pt x="204" y="210"/>
                  </a:cubicBezTo>
                  <a:lnTo>
                    <a:pt x="204" y="210"/>
                  </a:lnTo>
                  <a:lnTo>
                    <a:pt x="205" y="210"/>
                  </a:lnTo>
                  <a:lnTo>
                    <a:pt x="205" y="210"/>
                  </a:lnTo>
                  <a:cubicBezTo>
                    <a:pt x="206" y="209"/>
                    <a:pt x="206" y="209"/>
                    <a:pt x="207" y="209"/>
                  </a:cubicBezTo>
                  <a:close/>
                  <a:moveTo>
                    <a:pt x="197" y="206"/>
                  </a:moveTo>
                  <a:cubicBezTo>
                    <a:pt x="196" y="207"/>
                    <a:pt x="195" y="207"/>
                    <a:pt x="194" y="208"/>
                  </a:cubicBezTo>
                  <a:lnTo>
                    <a:pt x="194" y="208"/>
                  </a:lnTo>
                  <a:cubicBezTo>
                    <a:pt x="195" y="208"/>
                    <a:pt x="196" y="207"/>
                    <a:pt x="197" y="207"/>
                  </a:cubicBezTo>
                  <a:lnTo>
                    <a:pt x="197" y="207"/>
                  </a:lnTo>
                  <a:lnTo>
                    <a:pt x="194" y="208"/>
                  </a:lnTo>
                  <a:lnTo>
                    <a:pt x="194" y="208"/>
                  </a:lnTo>
                  <a:cubicBezTo>
                    <a:pt x="194" y="208"/>
                    <a:pt x="193" y="209"/>
                    <a:pt x="193" y="209"/>
                  </a:cubicBezTo>
                  <a:lnTo>
                    <a:pt x="193" y="209"/>
                  </a:lnTo>
                  <a:cubicBezTo>
                    <a:pt x="193" y="209"/>
                    <a:pt x="193" y="209"/>
                    <a:pt x="194" y="209"/>
                  </a:cubicBezTo>
                  <a:lnTo>
                    <a:pt x="194" y="209"/>
                  </a:lnTo>
                  <a:lnTo>
                    <a:pt x="193" y="209"/>
                  </a:lnTo>
                  <a:lnTo>
                    <a:pt x="193" y="209"/>
                  </a:lnTo>
                  <a:cubicBezTo>
                    <a:pt x="193" y="209"/>
                    <a:pt x="193" y="209"/>
                    <a:pt x="193" y="209"/>
                  </a:cubicBezTo>
                  <a:lnTo>
                    <a:pt x="193" y="209"/>
                  </a:lnTo>
                  <a:cubicBezTo>
                    <a:pt x="193" y="209"/>
                    <a:pt x="193" y="209"/>
                    <a:pt x="193" y="209"/>
                  </a:cubicBezTo>
                  <a:lnTo>
                    <a:pt x="193" y="209"/>
                  </a:lnTo>
                  <a:cubicBezTo>
                    <a:pt x="193" y="209"/>
                    <a:pt x="193" y="209"/>
                    <a:pt x="192" y="209"/>
                  </a:cubicBezTo>
                  <a:lnTo>
                    <a:pt x="192" y="209"/>
                  </a:lnTo>
                  <a:cubicBezTo>
                    <a:pt x="192" y="209"/>
                    <a:pt x="193" y="209"/>
                    <a:pt x="193" y="209"/>
                  </a:cubicBezTo>
                  <a:lnTo>
                    <a:pt x="193" y="209"/>
                  </a:lnTo>
                  <a:cubicBezTo>
                    <a:pt x="192" y="209"/>
                    <a:pt x="192" y="209"/>
                    <a:pt x="192" y="209"/>
                  </a:cubicBezTo>
                  <a:lnTo>
                    <a:pt x="192" y="209"/>
                  </a:lnTo>
                  <a:cubicBezTo>
                    <a:pt x="192" y="209"/>
                    <a:pt x="192" y="209"/>
                    <a:pt x="192" y="209"/>
                  </a:cubicBezTo>
                  <a:lnTo>
                    <a:pt x="192" y="209"/>
                  </a:lnTo>
                  <a:cubicBezTo>
                    <a:pt x="192" y="209"/>
                    <a:pt x="192" y="209"/>
                    <a:pt x="192" y="209"/>
                  </a:cubicBezTo>
                  <a:lnTo>
                    <a:pt x="192" y="209"/>
                  </a:lnTo>
                  <a:cubicBezTo>
                    <a:pt x="192" y="209"/>
                    <a:pt x="192" y="209"/>
                    <a:pt x="192" y="209"/>
                  </a:cubicBezTo>
                  <a:lnTo>
                    <a:pt x="192" y="209"/>
                  </a:lnTo>
                  <a:cubicBezTo>
                    <a:pt x="193" y="209"/>
                    <a:pt x="193" y="208"/>
                    <a:pt x="194" y="208"/>
                  </a:cubicBezTo>
                  <a:lnTo>
                    <a:pt x="194" y="208"/>
                  </a:lnTo>
                  <a:cubicBezTo>
                    <a:pt x="192" y="209"/>
                    <a:pt x="191" y="209"/>
                    <a:pt x="190" y="209"/>
                  </a:cubicBezTo>
                  <a:lnTo>
                    <a:pt x="190" y="209"/>
                  </a:lnTo>
                  <a:cubicBezTo>
                    <a:pt x="189" y="210"/>
                    <a:pt x="187" y="210"/>
                    <a:pt x="185" y="211"/>
                  </a:cubicBezTo>
                  <a:lnTo>
                    <a:pt x="185" y="211"/>
                  </a:lnTo>
                  <a:cubicBezTo>
                    <a:pt x="189" y="209"/>
                    <a:pt x="192" y="208"/>
                    <a:pt x="197" y="206"/>
                  </a:cubicBezTo>
                  <a:close/>
                  <a:moveTo>
                    <a:pt x="196" y="211"/>
                  </a:moveTo>
                  <a:lnTo>
                    <a:pt x="196" y="211"/>
                  </a:lnTo>
                  <a:cubicBezTo>
                    <a:pt x="196" y="211"/>
                    <a:pt x="196" y="211"/>
                    <a:pt x="196" y="212"/>
                  </a:cubicBezTo>
                  <a:lnTo>
                    <a:pt x="196" y="212"/>
                  </a:lnTo>
                  <a:cubicBezTo>
                    <a:pt x="196" y="212"/>
                    <a:pt x="195" y="212"/>
                    <a:pt x="195" y="212"/>
                  </a:cubicBezTo>
                  <a:lnTo>
                    <a:pt x="195" y="212"/>
                  </a:lnTo>
                  <a:cubicBezTo>
                    <a:pt x="196" y="212"/>
                    <a:pt x="196" y="211"/>
                    <a:pt x="196" y="211"/>
                  </a:cubicBezTo>
                  <a:lnTo>
                    <a:pt x="196" y="211"/>
                  </a:lnTo>
                  <a:cubicBezTo>
                    <a:pt x="196" y="211"/>
                    <a:pt x="196" y="211"/>
                    <a:pt x="196" y="211"/>
                  </a:cubicBezTo>
                  <a:close/>
                  <a:moveTo>
                    <a:pt x="211" y="210"/>
                  </a:moveTo>
                  <a:cubicBezTo>
                    <a:pt x="211" y="210"/>
                    <a:pt x="210" y="210"/>
                    <a:pt x="210" y="210"/>
                  </a:cubicBezTo>
                  <a:lnTo>
                    <a:pt x="210" y="210"/>
                  </a:lnTo>
                  <a:cubicBezTo>
                    <a:pt x="208" y="211"/>
                    <a:pt x="206" y="212"/>
                    <a:pt x="203" y="213"/>
                  </a:cubicBezTo>
                  <a:lnTo>
                    <a:pt x="203" y="213"/>
                  </a:lnTo>
                  <a:cubicBezTo>
                    <a:pt x="206" y="212"/>
                    <a:pt x="208" y="211"/>
                    <a:pt x="211" y="210"/>
                  </a:cubicBezTo>
                  <a:close/>
                  <a:moveTo>
                    <a:pt x="203" y="210"/>
                  </a:moveTo>
                  <a:cubicBezTo>
                    <a:pt x="203" y="210"/>
                    <a:pt x="203" y="210"/>
                    <a:pt x="203" y="210"/>
                  </a:cubicBezTo>
                  <a:lnTo>
                    <a:pt x="203" y="210"/>
                  </a:lnTo>
                  <a:lnTo>
                    <a:pt x="203" y="210"/>
                  </a:lnTo>
                  <a:lnTo>
                    <a:pt x="203" y="210"/>
                  </a:lnTo>
                  <a:cubicBezTo>
                    <a:pt x="203" y="210"/>
                    <a:pt x="203" y="210"/>
                    <a:pt x="203" y="210"/>
                  </a:cubicBezTo>
                  <a:lnTo>
                    <a:pt x="203" y="210"/>
                  </a:lnTo>
                  <a:cubicBezTo>
                    <a:pt x="200" y="211"/>
                    <a:pt x="197" y="212"/>
                    <a:pt x="194" y="213"/>
                  </a:cubicBezTo>
                  <a:cubicBezTo>
                    <a:pt x="197" y="212"/>
                    <a:pt x="200" y="211"/>
                    <a:pt x="203" y="210"/>
                  </a:cubicBezTo>
                  <a:lnTo>
                    <a:pt x="203" y="210"/>
                  </a:lnTo>
                  <a:cubicBezTo>
                    <a:pt x="203" y="210"/>
                    <a:pt x="203" y="210"/>
                    <a:pt x="203" y="210"/>
                  </a:cubicBezTo>
                  <a:lnTo>
                    <a:pt x="203" y="210"/>
                  </a:lnTo>
                  <a:cubicBezTo>
                    <a:pt x="203" y="210"/>
                    <a:pt x="203" y="210"/>
                    <a:pt x="203" y="210"/>
                  </a:cubicBezTo>
                  <a:close/>
                  <a:moveTo>
                    <a:pt x="202" y="212"/>
                  </a:moveTo>
                  <a:cubicBezTo>
                    <a:pt x="202" y="213"/>
                    <a:pt x="202" y="213"/>
                    <a:pt x="202" y="213"/>
                  </a:cubicBezTo>
                  <a:lnTo>
                    <a:pt x="202" y="213"/>
                  </a:lnTo>
                  <a:cubicBezTo>
                    <a:pt x="202" y="213"/>
                    <a:pt x="202" y="213"/>
                    <a:pt x="202" y="212"/>
                  </a:cubicBezTo>
                  <a:close/>
                  <a:moveTo>
                    <a:pt x="203" y="213"/>
                  </a:moveTo>
                  <a:cubicBezTo>
                    <a:pt x="203" y="213"/>
                    <a:pt x="203" y="213"/>
                    <a:pt x="203" y="213"/>
                  </a:cubicBezTo>
                  <a:lnTo>
                    <a:pt x="203" y="213"/>
                  </a:lnTo>
                  <a:cubicBezTo>
                    <a:pt x="203" y="213"/>
                    <a:pt x="203" y="213"/>
                    <a:pt x="203" y="213"/>
                  </a:cubicBezTo>
                  <a:close/>
                  <a:moveTo>
                    <a:pt x="202" y="213"/>
                  </a:moveTo>
                  <a:cubicBezTo>
                    <a:pt x="202" y="213"/>
                    <a:pt x="202" y="213"/>
                    <a:pt x="202" y="213"/>
                  </a:cubicBezTo>
                  <a:lnTo>
                    <a:pt x="202" y="213"/>
                  </a:lnTo>
                  <a:cubicBezTo>
                    <a:pt x="202" y="213"/>
                    <a:pt x="202" y="213"/>
                    <a:pt x="202" y="213"/>
                  </a:cubicBezTo>
                  <a:lnTo>
                    <a:pt x="202" y="213"/>
                  </a:lnTo>
                  <a:cubicBezTo>
                    <a:pt x="202" y="213"/>
                    <a:pt x="202" y="213"/>
                    <a:pt x="202" y="213"/>
                  </a:cubicBezTo>
                  <a:close/>
                  <a:moveTo>
                    <a:pt x="194" y="213"/>
                  </a:moveTo>
                  <a:cubicBezTo>
                    <a:pt x="194" y="213"/>
                    <a:pt x="194" y="213"/>
                    <a:pt x="194" y="213"/>
                  </a:cubicBezTo>
                  <a:lnTo>
                    <a:pt x="194" y="213"/>
                  </a:lnTo>
                  <a:cubicBezTo>
                    <a:pt x="194" y="213"/>
                    <a:pt x="194" y="213"/>
                    <a:pt x="194" y="213"/>
                  </a:cubicBezTo>
                  <a:lnTo>
                    <a:pt x="194" y="213"/>
                  </a:lnTo>
                  <a:cubicBezTo>
                    <a:pt x="194" y="213"/>
                    <a:pt x="194" y="213"/>
                    <a:pt x="195" y="213"/>
                  </a:cubicBezTo>
                  <a:close/>
                  <a:moveTo>
                    <a:pt x="193" y="213"/>
                  </a:moveTo>
                  <a:cubicBezTo>
                    <a:pt x="192" y="213"/>
                    <a:pt x="192" y="213"/>
                    <a:pt x="192" y="213"/>
                  </a:cubicBezTo>
                  <a:lnTo>
                    <a:pt x="192" y="213"/>
                  </a:lnTo>
                  <a:cubicBezTo>
                    <a:pt x="192" y="213"/>
                    <a:pt x="192" y="213"/>
                    <a:pt x="192" y="213"/>
                  </a:cubicBezTo>
                  <a:lnTo>
                    <a:pt x="192" y="213"/>
                  </a:lnTo>
                  <a:cubicBezTo>
                    <a:pt x="192" y="213"/>
                    <a:pt x="192" y="213"/>
                    <a:pt x="192" y="213"/>
                  </a:cubicBezTo>
                  <a:close/>
                  <a:moveTo>
                    <a:pt x="191" y="213"/>
                  </a:moveTo>
                  <a:lnTo>
                    <a:pt x="191" y="213"/>
                  </a:lnTo>
                  <a:cubicBezTo>
                    <a:pt x="190" y="213"/>
                    <a:pt x="189" y="213"/>
                    <a:pt x="187" y="214"/>
                  </a:cubicBezTo>
                  <a:lnTo>
                    <a:pt x="187" y="214"/>
                  </a:lnTo>
                  <a:cubicBezTo>
                    <a:pt x="188" y="213"/>
                    <a:pt x="189" y="213"/>
                    <a:pt x="191" y="213"/>
                  </a:cubicBezTo>
                  <a:close/>
                  <a:moveTo>
                    <a:pt x="212" y="208"/>
                  </a:moveTo>
                  <a:lnTo>
                    <a:pt x="208" y="210"/>
                  </a:lnTo>
                  <a:lnTo>
                    <a:pt x="208" y="210"/>
                  </a:lnTo>
                  <a:cubicBezTo>
                    <a:pt x="208" y="210"/>
                    <a:pt x="208" y="210"/>
                    <a:pt x="208" y="210"/>
                  </a:cubicBezTo>
                  <a:lnTo>
                    <a:pt x="208" y="210"/>
                  </a:lnTo>
                  <a:cubicBezTo>
                    <a:pt x="208" y="210"/>
                    <a:pt x="207" y="211"/>
                    <a:pt x="207" y="211"/>
                  </a:cubicBezTo>
                  <a:lnTo>
                    <a:pt x="207" y="211"/>
                  </a:lnTo>
                  <a:cubicBezTo>
                    <a:pt x="207" y="211"/>
                    <a:pt x="207" y="211"/>
                    <a:pt x="207" y="211"/>
                  </a:cubicBezTo>
                  <a:lnTo>
                    <a:pt x="207" y="211"/>
                  </a:lnTo>
                  <a:lnTo>
                    <a:pt x="208" y="210"/>
                  </a:lnTo>
                  <a:lnTo>
                    <a:pt x="208" y="210"/>
                  </a:lnTo>
                  <a:cubicBezTo>
                    <a:pt x="207" y="211"/>
                    <a:pt x="206" y="211"/>
                    <a:pt x="204" y="211"/>
                  </a:cubicBezTo>
                  <a:lnTo>
                    <a:pt x="204" y="211"/>
                  </a:lnTo>
                  <a:cubicBezTo>
                    <a:pt x="205" y="211"/>
                    <a:pt x="205" y="211"/>
                    <a:pt x="206" y="211"/>
                  </a:cubicBezTo>
                  <a:lnTo>
                    <a:pt x="206" y="211"/>
                  </a:lnTo>
                  <a:cubicBezTo>
                    <a:pt x="203" y="212"/>
                    <a:pt x="203" y="212"/>
                    <a:pt x="202" y="212"/>
                  </a:cubicBezTo>
                  <a:lnTo>
                    <a:pt x="202" y="212"/>
                  </a:lnTo>
                  <a:cubicBezTo>
                    <a:pt x="203" y="212"/>
                    <a:pt x="204" y="212"/>
                    <a:pt x="204" y="211"/>
                  </a:cubicBezTo>
                  <a:lnTo>
                    <a:pt x="204" y="211"/>
                  </a:lnTo>
                  <a:cubicBezTo>
                    <a:pt x="204" y="212"/>
                    <a:pt x="204" y="212"/>
                    <a:pt x="204" y="212"/>
                  </a:cubicBezTo>
                  <a:lnTo>
                    <a:pt x="204" y="212"/>
                  </a:lnTo>
                  <a:cubicBezTo>
                    <a:pt x="203" y="212"/>
                    <a:pt x="203" y="212"/>
                    <a:pt x="202" y="212"/>
                  </a:cubicBezTo>
                  <a:lnTo>
                    <a:pt x="202" y="212"/>
                  </a:lnTo>
                  <a:cubicBezTo>
                    <a:pt x="203" y="212"/>
                    <a:pt x="203" y="212"/>
                    <a:pt x="204" y="212"/>
                  </a:cubicBezTo>
                  <a:lnTo>
                    <a:pt x="204" y="212"/>
                  </a:lnTo>
                  <a:cubicBezTo>
                    <a:pt x="204" y="212"/>
                    <a:pt x="204" y="212"/>
                    <a:pt x="204" y="212"/>
                  </a:cubicBezTo>
                  <a:lnTo>
                    <a:pt x="204" y="212"/>
                  </a:lnTo>
                  <a:cubicBezTo>
                    <a:pt x="204" y="212"/>
                    <a:pt x="205" y="212"/>
                    <a:pt x="205" y="212"/>
                  </a:cubicBezTo>
                  <a:lnTo>
                    <a:pt x="205" y="212"/>
                  </a:lnTo>
                  <a:lnTo>
                    <a:pt x="204" y="212"/>
                  </a:lnTo>
                  <a:lnTo>
                    <a:pt x="204" y="212"/>
                  </a:lnTo>
                  <a:cubicBezTo>
                    <a:pt x="204" y="212"/>
                    <a:pt x="205" y="212"/>
                    <a:pt x="205" y="212"/>
                  </a:cubicBezTo>
                  <a:lnTo>
                    <a:pt x="205" y="212"/>
                  </a:lnTo>
                  <a:cubicBezTo>
                    <a:pt x="205" y="212"/>
                    <a:pt x="205" y="212"/>
                    <a:pt x="205" y="212"/>
                  </a:cubicBezTo>
                  <a:lnTo>
                    <a:pt x="205" y="212"/>
                  </a:lnTo>
                  <a:lnTo>
                    <a:pt x="207" y="211"/>
                  </a:lnTo>
                  <a:lnTo>
                    <a:pt x="207" y="211"/>
                  </a:lnTo>
                  <a:cubicBezTo>
                    <a:pt x="207" y="211"/>
                    <a:pt x="207" y="211"/>
                    <a:pt x="207" y="211"/>
                  </a:cubicBezTo>
                  <a:lnTo>
                    <a:pt x="207" y="211"/>
                  </a:lnTo>
                  <a:cubicBezTo>
                    <a:pt x="206" y="211"/>
                    <a:pt x="206" y="211"/>
                    <a:pt x="205" y="212"/>
                  </a:cubicBezTo>
                  <a:lnTo>
                    <a:pt x="205" y="212"/>
                  </a:lnTo>
                  <a:cubicBezTo>
                    <a:pt x="208" y="211"/>
                    <a:pt x="211" y="210"/>
                    <a:pt x="213" y="209"/>
                  </a:cubicBezTo>
                  <a:lnTo>
                    <a:pt x="213" y="209"/>
                  </a:lnTo>
                  <a:cubicBezTo>
                    <a:pt x="213" y="209"/>
                    <a:pt x="212" y="210"/>
                    <a:pt x="211" y="210"/>
                  </a:cubicBezTo>
                  <a:lnTo>
                    <a:pt x="211" y="210"/>
                  </a:lnTo>
                  <a:cubicBezTo>
                    <a:pt x="211" y="210"/>
                    <a:pt x="211" y="210"/>
                    <a:pt x="211" y="210"/>
                  </a:cubicBezTo>
                  <a:lnTo>
                    <a:pt x="211" y="210"/>
                  </a:lnTo>
                  <a:cubicBezTo>
                    <a:pt x="211" y="210"/>
                    <a:pt x="211" y="210"/>
                    <a:pt x="211" y="210"/>
                  </a:cubicBezTo>
                  <a:lnTo>
                    <a:pt x="211" y="210"/>
                  </a:lnTo>
                  <a:cubicBezTo>
                    <a:pt x="211" y="210"/>
                    <a:pt x="211" y="210"/>
                    <a:pt x="211" y="210"/>
                  </a:cubicBezTo>
                  <a:lnTo>
                    <a:pt x="211" y="210"/>
                  </a:lnTo>
                  <a:cubicBezTo>
                    <a:pt x="209" y="211"/>
                    <a:pt x="206" y="212"/>
                    <a:pt x="203" y="213"/>
                  </a:cubicBezTo>
                  <a:lnTo>
                    <a:pt x="203" y="213"/>
                  </a:lnTo>
                  <a:cubicBezTo>
                    <a:pt x="203" y="212"/>
                    <a:pt x="204" y="212"/>
                    <a:pt x="204" y="212"/>
                  </a:cubicBezTo>
                  <a:lnTo>
                    <a:pt x="204" y="212"/>
                  </a:lnTo>
                  <a:cubicBezTo>
                    <a:pt x="203" y="212"/>
                    <a:pt x="203" y="212"/>
                    <a:pt x="202" y="213"/>
                  </a:cubicBezTo>
                  <a:lnTo>
                    <a:pt x="203" y="213"/>
                  </a:lnTo>
                  <a:cubicBezTo>
                    <a:pt x="203" y="213"/>
                    <a:pt x="203" y="213"/>
                    <a:pt x="203" y="213"/>
                  </a:cubicBezTo>
                  <a:lnTo>
                    <a:pt x="203" y="213"/>
                  </a:lnTo>
                  <a:cubicBezTo>
                    <a:pt x="203" y="213"/>
                    <a:pt x="203" y="213"/>
                    <a:pt x="203" y="213"/>
                  </a:cubicBezTo>
                  <a:cubicBezTo>
                    <a:pt x="203" y="213"/>
                    <a:pt x="203" y="213"/>
                    <a:pt x="203" y="213"/>
                  </a:cubicBezTo>
                  <a:lnTo>
                    <a:pt x="203" y="213"/>
                  </a:lnTo>
                  <a:cubicBezTo>
                    <a:pt x="203" y="213"/>
                    <a:pt x="203" y="213"/>
                    <a:pt x="203" y="213"/>
                  </a:cubicBezTo>
                  <a:lnTo>
                    <a:pt x="203" y="213"/>
                  </a:lnTo>
                  <a:cubicBezTo>
                    <a:pt x="203" y="213"/>
                    <a:pt x="202" y="213"/>
                    <a:pt x="202" y="213"/>
                  </a:cubicBezTo>
                  <a:lnTo>
                    <a:pt x="202" y="213"/>
                  </a:lnTo>
                  <a:cubicBezTo>
                    <a:pt x="202" y="213"/>
                    <a:pt x="202"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0" y="214"/>
                    <a:pt x="198" y="214"/>
                    <a:pt x="197" y="214"/>
                  </a:cubicBezTo>
                  <a:lnTo>
                    <a:pt x="197" y="214"/>
                  </a:lnTo>
                  <a:cubicBezTo>
                    <a:pt x="199" y="214"/>
                    <a:pt x="200"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1" y="213"/>
                    <a:pt x="202" y="213"/>
                    <a:pt x="202" y="213"/>
                  </a:cubicBezTo>
                  <a:lnTo>
                    <a:pt x="202" y="213"/>
                  </a:lnTo>
                  <a:cubicBezTo>
                    <a:pt x="202" y="213"/>
                    <a:pt x="202" y="213"/>
                    <a:pt x="202" y="213"/>
                  </a:cubicBezTo>
                  <a:lnTo>
                    <a:pt x="202" y="213"/>
                  </a:lnTo>
                  <a:cubicBezTo>
                    <a:pt x="202" y="213"/>
                    <a:pt x="202" y="213"/>
                    <a:pt x="201" y="213"/>
                  </a:cubicBezTo>
                  <a:lnTo>
                    <a:pt x="201" y="213"/>
                  </a:lnTo>
                  <a:cubicBezTo>
                    <a:pt x="201" y="213"/>
                    <a:pt x="202" y="213"/>
                    <a:pt x="202" y="213"/>
                  </a:cubicBezTo>
                  <a:lnTo>
                    <a:pt x="202" y="213"/>
                  </a:lnTo>
                  <a:cubicBezTo>
                    <a:pt x="202" y="213"/>
                    <a:pt x="202" y="213"/>
                    <a:pt x="202" y="213"/>
                  </a:cubicBezTo>
                  <a:lnTo>
                    <a:pt x="202" y="213"/>
                  </a:lnTo>
                  <a:cubicBezTo>
                    <a:pt x="202" y="213"/>
                    <a:pt x="202" y="213"/>
                    <a:pt x="202" y="213"/>
                  </a:cubicBezTo>
                  <a:lnTo>
                    <a:pt x="202" y="213"/>
                  </a:lnTo>
                  <a:cubicBezTo>
                    <a:pt x="202" y="213"/>
                    <a:pt x="202" y="212"/>
                    <a:pt x="202" y="212"/>
                  </a:cubicBezTo>
                  <a:lnTo>
                    <a:pt x="202" y="212"/>
                  </a:lnTo>
                  <a:cubicBezTo>
                    <a:pt x="202" y="212"/>
                    <a:pt x="201" y="213"/>
                    <a:pt x="201" y="213"/>
                  </a:cubicBezTo>
                  <a:lnTo>
                    <a:pt x="199" y="213"/>
                  </a:lnTo>
                  <a:lnTo>
                    <a:pt x="199" y="213"/>
                  </a:lnTo>
                  <a:lnTo>
                    <a:pt x="199" y="213"/>
                  </a:lnTo>
                  <a:cubicBezTo>
                    <a:pt x="201" y="212"/>
                    <a:pt x="202" y="212"/>
                    <a:pt x="202" y="211"/>
                  </a:cubicBezTo>
                  <a:lnTo>
                    <a:pt x="202" y="211"/>
                  </a:lnTo>
                  <a:cubicBezTo>
                    <a:pt x="203" y="211"/>
                    <a:pt x="205" y="211"/>
                    <a:pt x="206" y="210"/>
                  </a:cubicBezTo>
                  <a:lnTo>
                    <a:pt x="206" y="210"/>
                  </a:lnTo>
                  <a:cubicBezTo>
                    <a:pt x="206" y="210"/>
                    <a:pt x="206" y="210"/>
                    <a:pt x="206" y="211"/>
                  </a:cubicBezTo>
                  <a:lnTo>
                    <a:pt x="206" y="211"/>
                  </a:lnTo>
                  <a:cubicBezTo>
                    <a:pt x="206" y="210"/>
                    <a:pt x="208" y="210"/>
                    <a:pt x="209" y="209"/>
                  </a:cubicBezTo>
                  <a:lnTo>
                    <a:pt x="209" y="209"/>
                  </a:lnTo>
                  <a:cubicBezTo>
                    <a:pt x="210" y="209"/>
                    <a:pt x="211" y="209"/>
                    <a:pt x="212" y="208"/>
                  </a:cubicBezTo>
                  <a:close/>
                  <a:moveTo>
                    <a:pt x="183" y="215"/>
                  </a:moveTo>
                  <a:lnTo>
                    <a:pt x="183" y="215"/>
                  </a:lnTo>
                  <a:cubicBezTo>
                    <a:pt x="183" y="215"/>
                    <a:pt x="182" y="215"/>
                    <a:pt x="182" y="215"/>
                  </a:cubicBezTo>
                  <a:lnTo>
                    <a:pt x="182" y="215"/>
                  </a:lnTo>
                  <a:cubicBezTo>
                    <a:pt x="182" y="215"/>
                    <a:pt x="182" y="215"/>
                    <a:pt x="183" y="215"/>
                  </a:cubicBezTo>
                  <a:lnTo>
                    <a:pt x="183" y="215"/>
                  </a:lnTo>
                  <a:cubicBezTo>
                    <a:pt x="183" y="215"/>
                    <a:pt x="183" y="215"/>
                    <a:pt x="183" y="215"/>
                  </a:cubicBezTo>
                  <a:close/>
                  <a:moveTo>
                    <a:pt x="189" y="214"/>
                  </a:moveTo>
                  <a:cubicBezTo>
                    <a:pt x="188" y="214"/>
                    <a:pt x="187" y="214"/>
                    <a:pt x="187" y="215"/>
                  </a:cubicBezTo>
                  <a:lnTo>
                    <a:pt x="187" y="215"/>
                  </a:lnTo>
                  <a:cubicBezTo>
                    <a:pt x="186" y="215"/>
                    <a:pt x="185" y="215"/>
                    <a:pt x="184" y="215"/>
                  </a:cubicBezTo>
                  <a:lnTo>
                    <a:pt x="184" y="215"/>
                  </a:lnTo>
                  <a:cubicBezTo>
                    <a:pt x="185" y="215"/>
                    <a:pt x="185" y="215"/>
                    <a:pt x="185" y="215"/>
                  </a:cubicBezTo>
                  <a:lnTo>
                    <a:pt x="185" y="215"/>
                  </a:lnTo>
                  <a:cubicBezTo>
                    <a:pt x="186" y="215"/>
                    <a:pt x="187" y="214"/>
                    <a:pt x="189" y="214"/>
                  </a:cubicBezTo>
                  <a:close/>
                  <a:moveTo>
                    <a:pt x="190" y="215"/>
                  </a:moveTo>
                  <a:lnTo>
                    <a:pt x="190" y="215"/>
                  </a:lnTo>
                  <a:cubicBezTo>
                    <a:pt x="190" y="216"/>
                    <a:pt x="190" y="216"/>
                    <a:pt x="190" y="216"/>
                  </a:cubicBezTo>
                  <a:lnTo>
                    <a:pt x="190" y="216"/>
                  </a:lnTo>
                  <a:cubicBezTo>
                    <a:pt x="190" y="216"/>
                    <a:pt x="190" y="216"/>
                    <a:pt x="190" y="216"/>
                  </a:cubicBezTo>
                  <a:lnTo>
                    <a:pt x="190" y="216"/>
                  </a:lnTo>
                  <a:lnTo>
                    <a:pt x="190" y="215"/>
                  </a:lnTo>
                  <a:close/>
                  <a:moveTo>
                    <a:pt x="201" y="213"/>
                  </a:moveTo>
                  <a:cubicBezTo>
                    <a:pt x="199" y="213"/>
                    <a:pt x="196" y="214"/>
                    <a:pt x="194" y="215"/>
                  </a:cubicBezTo>
                  <a:lnTo>
                    <a:pt x="194" y="215"/>
                  </a:lnTo>
                  <a:cubicBezTo>
                    <a:pt x="196" y="214"/>
                    <a:pt x="198" y="214"/>
                    <a:pt x="201" y="213"/>
                  </a:cubicBezTo>
                  <a:lnTo>
                    <a:pt x="201" y="213"/>
                  </a:lnTo>
                  <a:cubicBezTo>
                    <a:pt x="199" y="214"/>
                    <a:pt x="197" y="214"/>
                    <a:pt x="196" y="215"/>
                  </a:cubicBezTo>
                  <a:lnTo>
                    <a:pt x="196" y="215"/>
                  </a:lnTo>
                  <a:cubicBezTo>
                    <a:pt x="194" y="215"/>
                    <a:pt x="191" y="216"/>
                    <a:pt x="189" y="217"/>
                  </a:cubicBezTo>
                  <a:lnTo>
                    <a:pt x="189" y="217"/>
                  </a:lnTo>
                  <a:cubicBezTo>
                    <a:pt x="189" y="217"/>
                    <a:pt x="189" y="217"/>
                    <a:pt x="189" y="217"/>
                  </a:cubicBezTo>
                  <a:lnTo>
                    <a:pt x="189" y="217"/>
                  </a:lnTo>
                  <a:cubicBezTo>
                    <a:pt x="191" y="216"/>
                    <a:pt x="192" y="215"/>
                    <a:pt x="194" y="215"/>
                  </a:cubicBezTo>
                  <a:lnTo>
                    <a:pt x="194" y="215"/>
                  </a:lnTo>
                  <a:cubicBezTo>
                    <a:pt x="193" y="215"/>
                    <a:pt x="192" y="216"/>
                    <a:pt x="190" y="216"/>
                  </a:cubicBezTo>
                  <a:lnTo>
                    <a:pt x="190" y="216"/>
                  </a:lnTo>
                  <a:lnTo>
                    <a:pt x="198" y="213"/>
                  </a:lnTo>
                  <a:lnTo>
                    <a:pt x="198" y="213"/>
                  </a:lnTo>
                  <a:cubicBezTo>
                    <a:pt x="199" y="213"/>
                    <a:pt x="200" y="213"/>
                    <a:pt x="201" y="213"/>
                  </a:cubicBezTo>
                  <a:close/>
                  <a:moveTo>
                    <a:pt x="184" y="215"/>
                  </a:moveTo>
                  <a:cubicBezTo>
                    <a:pt x="184" y="215"/>
                    <a:pt x="183" y="216"/>
                    <a:pt x="183" y="216"/>
                  </a:cubicBezTo>
                  <a:lnTo>
                    <a:pt x="183" y="216"/>
                  </a:lnTo>
                  <a:cubicBezTo>
                    <a:pt x="183" y="216"/>
                    <a:pt x="184" y="216"/>
                    <a:pt x="184" y="215"/>
                  </a:cubicBezTo>
                  <a:lnTo>
                    <a:pt x="184" y="215"/>
                  </a:lnTo>
                  <a:cubicBezTo>
                    <a:pt x="183" y="216"/>
                    <a:pt x="182" y="217"/>
                    <a:pt x="180" y="217"/>
                  </a:cubicBezTo>
                  <a:lnTo>
                    <a:pt x="180" y="217"/>
                  </a:lnTo>
                  <a:cubicBezTo>
                    <a:pt x="181" y="217"/>
                    <a:pt x="182" y="216"/>
                    <a:pt x="183" y="216"/>
                  </a:cubicBezTo>
                  <a:lnTo>
                    <a:pt x="183" y="216"/>
                  </a:lnTo>
                  <a:cubicBezTo>
                    <a:pt x="181" y="216"/>
                    <a:pt x="179" y="217"/>
                    <a:pt x="178" y="217"/>
                  </a:cubicBezTo>
                  <a:lnTo>
                    <a:pt x="178" y="217"/>
                  </a:lnTo>
                  <a:cubicBezTo>
                    <a:pt x="180" y="217"/>
                    <a:pt x="182" y="216"/>
                    <a:pt x="184" y="215"/>
                  </a:cubicBezTo>
                  <a:lnTo>
                    <a:pt x="184" y="215"/>
                  </a:lnTo>
                  <a:cubicBezTo>
                    <a:pt x="184" y="215"/>
                    <a:pt x="184" y="215"/>
                    <a:pt x="184" y="215"/>
                  </a:cubicBezTo>
                  <a:close/>
                  <a:moveTo>
                    <a:pt x="190" y="216"/>
                  </a:moveTo>
                  <a:cubicBezTo>
                    <a:pt x="189" y="216"/>
                    <a:pt x="189" y="216"/>
                    <a:pt x="189" y="216"/>
                  </a:cubicBezTo>
                  <a:lnTo>
                    <a:pt x="189" y="216"/>
                  </a:lnTo>
                  <a:cubicBezTo>
                    <a:pt x="189" y="216"/>
                    <a:pt x="190" y="216"/>
                    <a:pt x="190" y="216"/>
                  </a:cubicBezTo>
                  <a:lnTo>
                    <a:pt x="190" y="216"/>
                  </a:lnTo>
                  <a:lnTo>
                    <a:pt x="189" y="217"/>
                  </a:lnTo>
                  <a:lnTo>
                    <a:pt x="189" y="217"/>
                  </a:lnTo>
                  <a:cubicBezTo>
                    <a:pt x="189" y="217"/>
                    <a:pt x="189" y="216"/>
                    <a:pt x="189" y="216"/>
                  </a:cubicBezTo>
                  <a:lnTo>
                    <a:pt x="189" y="216"/>
                  </a:lnTo>
                  <a:cubicBezTo>
                    <a:pt x="188" y="217"/>
                    <a:pt x="187" y="217"/>
                    <a:pt x="186" y="217"/>
                  </a:cubicBezTo>
                  <a:lnTo>
                    <a:pt x="186" y="217"/>
                  </a:lnTo>
                  <a:cubicBezTo>
                    <a:pt x="187" y="217"/>
                    <a:pt x="188" y="216"/>
                    <a:pt x="190" y="216"/>
                  </a:cubicBezTo>
                  <a:close/>
                  <a:moveTo>
                    <a:pt x="190" y="217"/>
                  </a:moveTo>
                  <a:lnTo>
                    <a:pt x="190" y="217"/>
                  </a:lnTo>
                  <a:cubicBezTo>
                    <a:pt x="191" y="217"/>
                    <a:pt x="191" y="217"/>
                    <a:pt x="191" y="217"/>
                  </a:cubicBezTo>
                  <a:cubicBezTo>
                    <a:pt x="192" y="217"/>
                    <a:pt x="191" y="217"/>
                    <a:pt x="190" y="217"/>
                  </a:cubicBezTo>
                  <a:lnTo>
                    <a:pt x="190" y="217"/>
                  </a:lnTo>
                  <a:cubicBezTo>
                    <a:pt x="190" y="217"/>
                    <a:pt x="190" y="217"/>
                    <a:pt x="190" y="217"/>
                  </a:cubicBezTo>
                  <a:close/>
                  <a:moveTo>
                    <a:pt x="185" y="211"/>
                  </a:moveTo>
                  <a:cubicBezTo>
                    <a:pt x="183" y="211"/>
                    <a:pt x="181" y="212"/>
                    <a:pt x="180" y="213"/>
                  </a:cubicBezTo>
                  <a:lnTo>
                    <a:pt x="180" y="213"/>
                  </a:lnTo>
                  <a:cubicBezTo>
                    <a:pt x="180" y="213"/>
                    <a:pt x="180" y="213"/>
                    <a:pt x="180" y="213"/>
                  </a:cubicBezTo>
                  <a:lnTo>
                    <a:pt x="180" y="213"/>
                  </a:lnTo>
                  <a:cubicBezTo>
                    <a:pt x="182" y="212"/>
                    <a:pt x="184" y="212"/>
                    <a:pt x="186" y="211"/>
                  </a:cubicBezTo>
                  <a:lnTo>
                    <a:pt x="186" y="211"/>
                  </a:lnTo>
                  <a:cubicBezTo>
                    <a:pt x="184" y="212"/>
                    <a:pt x="182" y="212"/>
                    <a:pt x="181" y="213"/>
                  </a:cubicBezTo>
                  <a:lnTo>
                    <a:pt x="181" y="213"/>
                  </a:lnTo>
                  <a:cubicBezTo>
                    <a:pt x="181" y="213"/>
                    <a:pt x="182" y="213"/>
                    <a:pt x="182" y="213"/>
                  </a:cubicBezTo>
                  <a:lnTo>
                    <a:pt x="182" y="213"/>
                  </a:lnTo>
                  <a:cubicBezTo>
                    <a:pt x="181" y="214"/>
                    <a:pt x="180" y="214"/>
                    <a:pt x="179" y="214"/>
                  </a:cubicBezTo>
                  <a:lnTo>
                    <a:pt x="179" y="214"/>
                  </a:lnTo>
                  <a:cubicBezTo>
                    <a:pt x="174" y="216"/>
                    <a:pt x="173" y="216"/>
                    <a:pt x="172" y="217"/>
                  </a:cubicBezTo>
                  <a:lnTo>
                    <a:pt x="172" y="217"/>
                  </a:lnTo>
                  <a:cubicBezTo>
                    <a:pt x="171" y="217"/>
                    <a:pt x="170" y="217"/>
                    <a:pt x="169" y="218"/>
                  </a:cubicBezTo>
                  <a:lnTo>
                    <a:pt x="169" y="218"/>
                  </a:lnTo>
                  <a:cubicBezTo>
                    <a:pt x="172" y="216"/>
                    <a:pt x="176" y="215"/>
                    <a:pt x="181" y="213"/>
                  </a:cubicBezTo>
                  <a:lnTo>
                    <a:pt x="181" y="213"/>
                  </a:lnTo>
                  <a:cubicBezTo>
                    <a:pt x="181" y="213"/>
                    <a:pt x="181" y="213"/>
                    <a:pt x="180" y="213"/>
                  </a:cubicBezTo>
                  <a:lnTo>
                    <a:pt x="180" y="213"/>
                  </a:lnTo>
                  <a:cubicBezTo>
                    <a:pt x="178" y="214"/>
                    <a:pt x="175" y="215"/>
                    <a:pt x="172" y="216"/>
                  </a:cubicBezTo>
                  <a:lnTo>
                    <a:pt x="172" y="216"/>
                  </a:lnTo>
                  <a:cubicBezTo>
                    <a:pt x="174" y="215"/>
                    <a:pt x="177" y="214"/>
                    <a:pt x="180" y="213"/>
                  </a:cubicBezTo>
                  <a:lnTo>
                    <a:pt x="180" y="213"/>
                  </a:lnTo>
                  <a:cubicBezTo>
                    <a:pt x="179" y="213"/>
                    <a:pt x="178" y="213"/>
                    <a:pt x="177" y="213"/>
                  </a:cubicBezTo>
                  <a:lnTo>
                    <a:pt x="177" y="213"/>
                  </a:lnTo>
                  <a:cubicBezTo>
                    <a:pt x="178" y="213"/>
                    <a:pt x="178" y="212"/>
                    <a:pt x="179" y="212"/>
                  </a:cubicBezTo>
                  <a:lnTo>
                    <a:pt x="179" y="212"/>
                  </a:lnTo>
                  <a:cubicBezTo>
                    <a:pt x="181" y="212"/>
                    <a:pt x="183" y="211"/>
                    <a:pt x="185" y="211"/>
                  </a:cubicBezTo>
                  <a:close/>
                  <a:moveTo>
                    <a:pt x="197" y="212"/>
                  </a:moveTo>
                  <a:cubicBezTo>
                    <a:pt x="197" y="213"/>
                    <a:pt x="196" y="213"/>
                    <a:pt x="196" y="213"/>
                  </a:cubicBezTo>
                  <a:lnTo>
                    <a:pt x="196" y="213"/>
                  </a:lnTo>
                  <a:cubicBezTo>
                    <a:pt x="197" y="213"/>
                    <a:pt x="197" y="213"/>
                    <a:pt x="197" y="213"/>
                  </a:cubicBezTo>
                  <a:lnTo>
                    <a:pt x="197" y="213"/>
                  </a:lnTo>
                  <a:lnTo>
                    <a:pt x="197" y="213"/>
                  </a:lnTo>
                  <a:lnTo>
                    <a:pt x="196" y="213"/>
                  </a:lnTo>
                  <a:cubicBezTo>
                    <a:pt x="196" y="213"/>
                    <a:pt x="195" y="213"/>
                    <a:pt x="195" y="213"/>
                  </a:cubicBezTo>
                  <a:lnTo>
                    <a:pt x="195" y="213"/>
                  </a:lnTo>
                  <a:cubicBezTo>
                    <a:pt x="195" y="213"/>
                    <a:pt x="196" y="213"/>
                    <a:pt x="196" y="213"/>
                  </a:cubicBezTo>
                  <a:lnTo>
                    <a:pt x="196" y="213"/>
                  </a:lnTo>
                  <a:lnTo>
                    <a:pt x="190" y="215"/>
                  </a:lnTo>
                  <a:lnTo>
                    <a:pt x="190" y="215"/>
                  </a:lnTo>
                  <a:cubicBezTo>
                    <a:pt x="191" y="215"/>
                    <a:pt x="193" y="214"/>
                    <a:pt x="195" y="213"/>
                  </a:cubicBezTo>
                  <a:lnTo>
                    <a:pt x="195" y="213"/>
                  </a:lnTo>
                  <a:cubicBezTo>
                    <a:pt x="194" y="214"/>
                    <a:pt x="193" y="214"/>
                    <a:pt x="192" y="214"/>
                  </a:cubicBezTo>
                  <a:lnTo>
                    <a:pt x="192" y="214"/>
                  </a:lnTo>
                  <a:cubicBezTo>
                    <a:pt x="193" y="214"/>
                    <a:pt x="193" y="213"/>
                    <a:pt x="194" y="213"/>
                  </a:cubicBezTo>
                  <a:lnTo>
                    <a:pt x="194" y="213"/>
                  </a:lnTo>
                  <a:cubicBezTo>
                    <a:pt x="187" y="215"/>
                    <a:pt x="182" y="217"/>
                    <a:pt x="178" y="218"/>
                  </a:cubicBezTo>
                  <a:lnTo>
                    <a:pt x="178" y="218"/>
                  </a:lnTo>
                  <a:cubicBezTo>
                    <a:pt x="180" y="217"/>
                    <a:pt x="183" y="216"/>
                    <a:pt x="186" y="215"/>
                  </a:cubicBezTo>
                  <a:lnTo>
                    <a:pt x="186" y="215"/>
                  </a:lnTo>
                  <a:cubicBezTo>
                    <a:pt x="188" y="214"/>
                    <a:pt x="191" y="214"/>
                    <a:pt x="194" y="213"/>
                  </a:cubicBezTo>
                  <a:lnTo>
                    <a:pt x="194" y="213"/>
                  </a:lnTo>
                  <a:cubicBezTo>
                    <a:pt x="192" y="213"/>
                    <a:pt x="190" y="214"/>
                    <a:pt x="188" y="214"/>
                  </a:cubicBezTo>
                  <a:lnTo>
                    <a:pt x="188" y="214"/>
                  </a:lnTo>
                  <a:cubicBezTo>
                    <a:pt x="189" y="214"/>
                    <a:pt x="190" y="214"/>
                    <a:pt x="190" y="213"/>
                  </a:cubicBezTo>
                  <a:lnTo>
                    <a:pt x="190" y="213"/>
                  </a:lnTo>
                  <a:cubicBezTo>
                    <a:pt x="190" y="214"/>
                    <a:pt x="189" y="214"/>
                    <a:pt x="189" y="214"/>
                  </a:cubicBezTo>
                  <a:lnTo>
                    <a:pt x="189" y="214"/>
                  </a:lnTo>
                  <a:cubicBezTo>
                    <a:pt x="189" y="214"/>
                    <a:pt x="190" y="213"/>
                    <a:pt x="191" y="213"/>
                  </a:cubicBezTo>
                  <a:lnTo>
                    <a:pt x="191" y="213"/>
                  </a:lnTo>
                  <a:cubicBezTo>
                    <a:pt x="191" y="213"/>
                    <a:pt x="192" y="213"/>
                    <a:pt x="192" y="213"/>
                  </a:cubicBezTo>
                  <a:lnTo>
                    <a:pt x="192" y="213"/>
                  </a:lnTo>
                  <a:cubicBezTo>
                    <a:pt x="191" y="213"/>
                    <a:pt x="191" y="213"/>
                    <a:pt x="190" y="213"/>
                  </a:cubicBezTo>
                  <a:lnTo>
                    <a:pt x="190" y="213"/>
                  </a:lnTo>
                  <a:cubicBezTo>
                    <a:pt x="191" y="213"/>
                    <a:pt x="192" y="213"/>
                    <a:pt x="192" y="213"/>
                  </a:cubicBezTo>
                  <a:lnTo>
                    <a:pt x="192" y="213"/>
                  </a:lnTo>
                  <a:cubicBezTo>
                    <a:pt x="193" y="213"/>
                    <a:pt x="194" y="213"/>
                    <a:pt x="194" y="213"/>
                  </a:cubicBezTo>
                  <a:lnTo>
                    <a:pt x="194" y="213"/>
                  </a:lnTo>
                  <a:cubicBezTo>
                    <a:pt x="194" y="213"/>
                    <a:pt x="193" y="213"/>
                    <a:pt x="193" y="213"/>
                  </a:cubicBezTo>
                  <a:lnTo>
                    <a:pt x="193" y="213"/>
                  </a:lnTo>
                  <a:cubicBezTo>
                    <a:pt x="193" y="213"/>
                    <a:pt x="193" y="213"/>
                    <a:pt x="193" y="213"/>
                  </a:cubicBezTo>
                  <a:lnTo>
                    <a:pt x="194" y="213"/>
                  </a:lnTo>
                  <a:cubicBezTo>
                    <a:pt x="194" y="213"/>
                    <a:pt x="195" y="213"/>
                    <a:pt x="195" y="213"/>
                  </a:cubicBezTo>
                  <a:lnTo>
                    <a:pt x="195" y="213"/>
                  </a:lnTo>
                  <a:cubicBezTo>
                    <a:pt x="195" y="213"/>
                    <a:pt x="195" y="213"/>
                    <a:pt x="195" y="213"/>
                  </a:cubicBezTo>
                  <a:lnTo>
                    <a:pt x="196" y="213"/>
                  </a:lnTo>
                  <a:cubicBezTo>
                    <a:pt x="196" y="213"/>
                    <a:pt x="196" y="213"/>
                    <a:pt x="196" y="213"/>
                  </a:cubicBezTo>
                  <a:lnTo>
                    <a:pt x="196" y="213"/>
                  </a:lnTo>
                  <a:cubicBezTo>
                    <a:pt x="196" y="213"/>
                    <a:pt x="195" y="213"/>
                    <a:pt x="195" y="213"/>
                  </a:cubicBezTo>
                  <a:lnTo>
                    <a:pt x="195" y="213"/>
                  </a:lnTo>
                  <a:cubicBezTo>
                    <a:pt x="195" y="213"/>
                    <a:pt x="195" y="213"/>
                    <a:pt x="195" y="213"/>
                  </a:cubicBezTo>
                  <a:lnTo>
                    <a:pt x="195" y="213"/>
                  </a:lnTo>
                  <a:cubicBezTo>
                    <a:pt x="195" y="213"/>
                    <a:pt x="196" y="213"/>
                    <a:pt x="197" y="212"/>
                  </a:cubicBezTo>
                  <a:close/>
                  <a:moveTo>
                    <a:pt x="184" y="218"/>
                  </a:moveTo>
                  <a:lnTo>
                    <a:pt x="184" y="218"/>
                  </a:lnTo>
                  <a:cubicBezTo>
                    <a:pt x="183" y="219"/>
                    <a:pt x="182" y="219"/>
                    <a:pt x="182" y="219"/>
                  </a:cubicBezTo>
                  <a:lnTo>
                    <a:pt x="182" y="219"/>
                  </a:lnTo>
                  <a:cubicBezTo>
                    <a:pt x="182" y="219"/>
                    <a:pt x="182" y="219"/>
                    <a:pt x="183" y="219"/>
                  </a:cubicBezTo>
                  <a:lnTo>
                    <a:pt x="183" y="219"/>
                  </a:lnTo>
                  <a:cubicBezTo>
                    <a:pt x="183" y="219"/>
                    <a:pt x="183" y="218"/>
                    <a:pt x="184" y="218"/>
                  </a:cubicBezTo>
                  <a:close/>
                  <a:moveTo>
                    <a:pt x="180" y="217"/>
                  </a:moveTo>
                  <a:lnTo>
                    <a:pt x="180" y="217"/>
                  </a:lnTo>
                  <a:cubicBezTo>
                    <a:pt x="178" y="218"/>
                    <a:pt x="177" y="218"/>
                    <a:pt x="175" y="219"/>
                  </a:cubicBezTo>
                  <a:lnTo>
                    <a:pt x="175" y="219"/>
                  </a:lnTo>
                  <a:cubicBezTo>
                    <a:pt x="177" y="218"/>
                    <a:pt x="178" y="218"/>
                    <a:pt x="180" y="217"/>
                  </a:cubicBezTo>
                  <a:close/>
                  <a:moveTo>
                    <a:pt x="175" y="219"/>
                  </a:moveTo>
                  <a:cubicBezTo>
                    <a:pt x="174" y="219"/>
                    <a:pt x="174" y="219"/>
                    <a:pt x="174" y="219"/>
                  </a:cubicBezTo>
                  <a:lnTo>
                    <a:pt x="174" y="219"/>
                  </a:lnTo>
                  <a:cubicBezTo>
                    <a:pt x="173" y="220"/>
                    <a:pt x="172" y="220"/>
                    <a:pt x="172" y="220"/>
                  </a:cubicBezTo>
                  <a:lnTo>
                    <a:pt x="172" y="220"/>
                  </a:lnTo>
                  <a:cubicBezTo>
                    <a:pt x="173" y="220"/>
                    <a:pt x="174" y="219"/>
                    <a:pt x="175" y="219"/>
                  </a:cubicBezTo>
                  <a:close/>
                  <a:moveTo>
                    <a:pt x="192" y="218"/>
                  </a:moveTo>
                  <a:cubicBezTo>
                    <a:pt x="191" y="218"/>
                    <a:pt x="191" y="219"/>
                    <a:pt x="190" y="219"/>
                  </a:cubicBezTo>
                  <a:lnTo>
                    <a:pt x="190" y="219"/>
                  </a:lnTo>
                  <a:cubicBezTo>
                    <a:pt x="189" y="219"/>
                    <a:pt x="187" y="220"/>
                    <a:pt x="185" y="220"/>
                  </a:cubicBezTo>
                  <a:lnTo>
                    <a:pt x="185" y="220"/>
                  </a:lnTo>
                  <a:cubicBezTo>
                    <a:pt x="188" y="220"/>
                    <a:pt x="190" y="219"/>
                    <a:pt x="192" y="218"/>
                  </a:cubicBezTo>
                  <a:close/>
                  <a:moveTo>
                    <a:pt x="172" y="220"/>
                  </a:moveTo>
                  <a:lnTo>
                    <a:pt x="172" y="220"/>
                  </a:lnTo>
                  <a:cubicBezTo>
                    <a:pt x="171" y="220"/>
                    <a:pt x="170" y="220"/>
                    <a:pt x="169" y="221"/>
                  </a:cubicBezTo>
                  <a:lnTo>
                    <a:pt x="169" y="221"/>
                  </a:lnTo>
                  <a:cubicBezTo>
                    <a:pt x="169" y="221"/>
                    <a:pt x="169" y="221"/>
                    <a:pt x="169" y="221"/>
                  </a:cubicBezTo>
                  <a:lnTo>
                    <a:pt x="169" y="221"/>
                  </a:lnTo>
                  <a:cubicBezTo>
                    <a:pt x="169" y="221"/>
                    <a:pt x="169" y="221"/>
                    <a:pt x="169" y="221"/>
                  </a:cubicBezTo>
                  <a:lnTo>
                    <a:pt x="169" y="221"/>
                  </a:lnTo>
                  <a:cubicBezTo>
                    <a:pt x="169" y="221"/>
                    <a:pt x="169" y="220"/>
                    <a:pt x="169" y="220"/>
                  </a:cubicBezTo>
                  <a:lnTo>
                    <a:pt x="169" y="220"/>
                  </a:lnTo>
                  <a:cubicBezTo>
                    <a:pt x="169" y="220"/>
                    <a:pt x="169" y="220"/>
                    <a:pt x="169" y="221"/>
                  </a:cubicBezTo>
                  <a:lnTo>
                    <a:pt x="169" y="221"/>
                  </a:lnTo>
                  <a:cubicBezTo>
                    <a:pt x="170" y="220"/>
                    <a:pt x="171" y="220"/>
                    <a:pt x="172" y="220"/>
                  </a:cubicBezTo>
                  <a:close/>
                  <a:moveTo>
                    <a:pt x="169" y="221"/>
                  </a:moveTo>
                  <a:cubicBezTo>
                    <a:pt x="169" y="221"/>
                    <a:pt x="168" y="221"/>
                    <a:pt x="168" y="221"/>
                  </a:cubicBezTo>
                  <a:lnTo>
                    <a:pt x="168" y="221"/>
                  </a:lnTo>
                  <a:cubicBezTo>
                    <a:pt x="168" y="221"/>
                    <a:pt x="168" y="221"/>
                    <a:pt x="168" y="221"/>
                  </a:cubicBezTo>
                  <a:lnTo>
                    <a:pt x="168" y="221"/>
                  </a:lnTo>
                  <a:cubicBezTo>
                    <a:pt x="168" y="221"/>
                    <a:pt x="168" y="221"/>
                    <a:pt x="168" y="221"/>
                  </a:cubicBezTo>
                  <a:lnTo>
                    <a:pt x="168" y="221"/>
                  </a:lnTo>
                  <a:cubicBezTo>
                    <a:pt x="168" y="221"/>
                    <a:pt x="168" y="221"/>
                    <a:pt x="169" y="221"/>
                  </a:cubicBezTo>
                  <a:close/>
                  <a:moveTo>
                    <a:pt x="168" y="221"/>
                  </a:moveTo>
                  <a:cubicBezTo>
                    <a:pt x="168" y="221"/>
                    <a:pt x="168" y="221"/>
                    <a:pt x="168" y="221"/>
                  </a:cubicBezTo>
                  <a:lnTo>
                    <a:pt x="168" y="221"/>
                  </a:lnTo>
                  <a:cubicBezTo>
                    <a:pt x="167" y="221"/>
                    <a:pt x="166" y="221"/>
                    <a:pt x="165" y="221"/>
                  </a:cubicBezTo>
                  <a:lnTo>
                    <a:pt x="165" y="221"/>
                  </a:lnTo>
                  <a:cubicBezTo>
                    <a:pt x="165" y="221"/>
                    <a:pt x="165" y="221"/>
                    <a:pt x="165" y="221"/>
                  </a:cubicBezTo>
                  <a:lnTo>
                    <a:pt x="165" y="221"/>
                  </a:lnTo>
                  <a:cubicBezTo>
                    <a:pt x="166" y="221"/>
                    <a:pt x="167" y="221"/>
                    <a:pt x="168" y="221"/>
                  </a:cubicBezTo>
                  <a:close/>
                  <a:moveTo>
                    <a:pt x="190" y="217"/>
                  </a:moveTo>
                  <a:lnTo>
                    <a:pt x="190" y="217"/>
                  </a:lnTo>
                  <a:cubicBezTo>
                    <a:pt x="187" y="218"/>
                    <a:pt x="185" y="219"/>
                    <a:pt x="182" y="220"/>
                  </a:cubicBezTo>
                  <a:lnTo>
                    <a:pt x="182" y="220"/>
                  </a:lnTo>
                  <a:cubicBezTo>
                    <a:pt x="180" y="221"/>
                    <a:pt x="178" y="221"/>
                    <a:pt x="177" y="221"/>
                  </a:cubicBezTo>
                  <a:lnTo>
                    <a:pt x="177" y="221"/>
                  </a:lnTo>
                  <a:cubicBezTo>
                    <a:pt x="181" y="220"/>
                    <a:pt x="185" y="219"/>
                    <a:pt x="188" y="218"/>
                  </a:cubicBezTo>
                  <a:lnTo>
                    <a:pt x="188" y="218"/>
                  </a:lnTo>
                  <a:cubicBezTo>
                    <a:pt x="189" y="217"/>
                    <a:pt x="189" y="217"/>
                    <a:pt x="190" y="217"/>
                  </a:cubicBezTo>
                  <a:close/>
                  <a:moveTo>
                    <a:pt x="177" y="221"/>
                  </a:moveTo>
                  <a:lnTo>
                    <a:pt x="177" y="221"/>
                  </a:lnTo>
                  <a:cubicBezTo>
                    <a:pt x="177" y="221"/>
                    <a:pt x="177" y="221"/>
                    <a:pt x="177" y="221"/>
                  </a:cubicBezTo>
                  <a:lnTo>
                    <a:pt x="177" y="221"/>
                  </a:lnTo>
                  <a:cubicBezTo>
                    <a:pt x="177" y="221"/>
                    <a:pt x="177" y="221"/>
                    <a:pt x="177" y="221"/>
                  </a:cubicBezTo>
                  <a:close/>
                  <a:moveTo>
                    <a:pt x="188" y="217"/>
                  </a:moveTo>
                  <a:lnTo>
                    <a:pt x="186" y="218"/>
                  </a:lnTo>
                  <a:lnTo>
                    <a:pt x="186" y="218"/>
                  </a:lnTo>
                  <a:cubicBezTo>
                    <a:pt x="186" y="218"/>
                    <a:pt x="185" y="218"/>
                    <a:pt x="184" y="218"/>
                  </a:cubicBezTo>
                  <a:lnTo>
                    <a:pt x="184" y="218"/>
                  </a:lnTo>
                  <a:cubicBezTo>
                    <a:pt x="185" y="218"/>
                    <a:pt x="185" y="218"/>
                    <a:pt x="185" y="218"/>
                  </a:cubicBezTo>
                  <a:lnTo>
                    <a:pt x="185" y="218"/>
                  </a:lnTo>
                  <a:lnTo>
                    <a:pt x="181" y="220"/>
                  </a:lnTo>
                  <a:lnTo>
                    <a:pt x="181" y="220"/>
                  </a:lnTo>
                  <a:cubicBezTo>
                    <a:pt x="180" y="220"/>
                    <a:pt x="179" y="220"/>
                    <a:pt x="178" y="221"/>
                  </a:cubicBezTo>
                  <a:lnTo>
                    <a:pt x="178" y="221"/>
                  </a:lnTo>
                  <a:cubicBezTo>
                    <a:pt x="179" y="220"/>
                    <a:pt x="180" y="220"/>
                    <a:pt x="181" y="219"/>
                  </a:cubicBezTo>
                  <a:lnTo>
                    <a:pt x="181" y="219"/>
                  </a:lnTo>
                  <a:cubicBezTo>
                    <a:pt x="179" y="220"/>
                    <a:pt x="177" y="221"/>
                    <a:pt x="175" y="222"/>
                  </a:cubicBezTo>
                  <a:lnTo>
                    <a:pt x="175" y="222"/>
                  </a:lnTo>
                  <a:cubicBezTo>
                    <a:pt x="175" y="222"/>
                    <a:pt x="175" y="222"/>
                    <a:pt x="176" y="221"/>
                  </a:cubicBezTo>
                  <a:lnTo>
                    <a:pt x="176" y="221"/>
                  </a:lnTo>
                  <a:cubicBezTo>
                    <a:pt x="176" y="222"/>
                    <a:pt x="175" y="222"/>
                    <a:pt x="175" y="222"/>
                  </a:cubicBezTo>
                  <a:lnTo>
                    <a:pt x="175" y="222"/>
                  </a:lnTo>
                  <a:lnTo>
                    <a:pt x="177" y="221"/>
                  </a:lnTo>
                  <a:lnTo>
                    <a:pt x="177" y="221"/>
                  </a:lnTo>
                  <a:cubicBezTo>
                    <a:pt x="177" y="221"/>
                    <a:pt x="177" y="221"/>
                    <a:pt x="177" y="221"/>
                  </a:cubicBezTo>
                  <a:lnTo>
                    <a:pt x="177" y="221"/>
                  </a:lnTo>
                  <a:cubicBezTo>
                    <a:pt x="177" y="221"/>
                    <a:pt x="177" y="221"/>
                    <a:pt x="177" y="221"/>
                  </a:cubicBezTo>
                  <a:lnTo>
                    <a:pt x="177" y="221"/>
                  </a:lnTo>
                  <a:cubicBezTo>
                    <a:pt x="176" y="222"/>
                    <a:pt x="175" y="222"/>
                    <a:pt x="174" y="222"/>
                  </a:cubicBezTo>
                  <a:lnTo>
                    <a:pt x="174" y="222"/>
                  </a:lnTo>
                  <a:cubicBezTo>
                    <a:pt x="174" y="222"/>
                    <a:pt x="175" y="222"/>
                    <a:pt x="175" y="222"/>
                  </a:cubicBezTo>
                  <a:lnTo>
                    <a:pt x="175" y="222"/>
                  </a:lnTo>
                  <a:lnTo>
                    <a:pt x="174" y="222"/>
                  </a:lnTo>
                  <a:lnTo>
                    <a:pt x="174" y="222"/>
                  </a:lnTo>
                  <a:cubicBezTo>
                    <a:pt x="174" y="222"/>
                    <a:pt x="174" y="222"/>
                    <a:pt x="175" y="222"/>
                  </a:cubicBezTo>
                  <a:lnTo>
                    <a:pt x="175" y="222"/>
                  </a:lnTo>
                  <a:cubicBezTo>
                    <a:pt x="174" y="222"/>
                    <a:pt x="174" y="222"/>
                    <a:pt x="173" y="222"/>
                  </a:cubicBezTo>
                  <a:lnTo>
                    <a:pt x="173" y="222"/>
                  </a:lnTo>
                  <a:cubicBezTo>
                    <a:pt x="176" y="221"/>
                    <a:pt x="179" y="220"/>
                    <a:pt x="182" y="219"/>
                  </a:cubicBezTo>
                  <a:lnTo>
                    <a:pt x="182" y="219"/>
                  </a:lnTo>
                  <a:cubicBezTo>
                    <a:pt x="182" y="219"/>
                    <a:pt x="181" y="219"/>
                    <a:pt x="181" y="219"/>
                  </a:cubicBezTo>
                  <a:lnTo>
                    <a:pt x="181" y="219"/>
                  </a:lnTo>
                  <a:cubicBezTo>
                    <a:pt x="182" y="219"/>
                    <a:pt x="183" y="219"/>
                    <a:pt x="184" y="218"/>
                  </a:cubicBezTo>
                  <a:lnTo>
                    <a:pt x="184" y="218"/>
                  </a:lnTo>
                  <a:cubicBezTo>
                    <a:pt x="184" y="218"/>
                    <a:pt x="184" y="218"/>
                    <a:pt x="184" y="218"/>
                  </a:cubicBezTo>
                  <a:lnTo>
                    <a:pt x="184" y="218"/>
                  </a:lnTo>
                  <a:cubicBezTo>
                    <a:pt x="185" y="218"/>
                    <a:pt x="186" y="217"/>
                    <a:pt x="188" y="217"/>
                  </a:cubicBezTo>
                  <a:close/>
                  <a:moveTo>
                    <a:pt x="165" y="221"/>
                  </a:moveTo>
                  <a:lnTo>
                    <a:pt x="165" y="221"/>
                  </a:lnTo>
                  <a:cubicBezTo>
                    <a:pt x="163" y="222"/>
                    <a:pt x="161" y="223"/>
                    <a:pt x="159" y="223"/>
                  </a:cubicBezTo>
                  <a:lnTo>
                    <a:pt x="159" y="223"/>
                  </a:lnTo>
                  <a:cubicBezTo>
                    <a:pt x="159" y="223"/>
                    <a:pt x="159" y="223"/>
                    <a:pt x="159" y="222"/>
                  </a:cubicBezTo>
                  <a:lnTo>
                    <a:pt x="159" y="222"/>
                  </a:lnTo>
                  <a:cubicBezTo>
                    <a:pt x="160" y="222"/>
                    <a:pt x="162" y="222"/>
                    <a:pt x="163" y="221"/>
                  </a:cubicBezTo>
                  <a:lnTo>
                    <a:pt x="163" y="221"/>
                  </a:lnTo>
                  <a:cubicBezTo>
                    <a:pt x="164" y="221"/>
                    <a:pt x="164" y="221"/>
                    <a:pt x="165" y="221"/>
                  </a:cubicBezTo>
                  <a:close/>
                  <a:moveTo>
                    <a:pt x="158" y="222"/>
                  </a:moveTo>
                  <a:cubicBezTo>
                    <a:pt x="157" y="222"/>
                    <a:pt x="156" y="222"/>
                    <a:pt x="155" y="223"/>
                  </a:cubicBezTo>
                  <a:lnTo>
                    <a:pt x="155" y="223"/>
                  </a:lnTo>
                  <a:cubicBezTo>
                    <a:pt x="155" y="223"/>
                    <a:pt x="155" y="222"/>
                    <a:pt x="155" y="222"/>
                  </a:cubicBezTo>
                  <a:lnTo>
                    <a:pt x="155" y="222"/>
                  </a:lnTo>
                  <a:cubicBezTo>
                    <a:pt x="155" y="223"/>
                    <a:pt x="154" y="223"/>
                    <a:pt x="155" y="223"/>
                  </a:cubicBezTo>
                  <a:lnTo>
                    <a:pt x="155" y="223"/>
                  </a:lnTo>
                  <a:cubicBezTo>
                    <a:pt x="155" y="223"/>
                    <a:pt x="155" y="223"/>
                    <a:pt x="155" y="223"/>
                  </a:cubicBezTo>
                  <a:lnTo>
                    <a:pt x="155" y="223"/>
                  </a:lnTo>
                  <a:cubicBezTo>
                    <a:pt x="155" y="223"/>
                    <a:pt x="155" y="223"/>
                    <a:pt x="155" y="223"/>
                  </a:cubicBezTo>
                  <a:lnTo>
                    <a:pt x="155" y="223"/>
                  </a:lnTo>
                  <a:cubicBezTo>
                    <a:pt x="155" y="223"/>
                    <a:pt x="155" y="223"/>
                    <a:pt x="155" y="223"/>
                  </a:cubicBezTo>
                  <a:cubicBezTo>
                    <a:pt x="155" y="223"/>
                    <a:pt x="155" y="223"/>
                    <a:pt x="155" y="223"/>
                  </a:cubicBezTo>
                  <a:lnTo>
                    <a:pt x="155" y="223"/>
                  </a:lnTo>
                  <a:cubicBezTo>
                    <a:pt x="153" y="223"/>
                    <a:pt x="151" y="224"/>
                    <a:pt x="149" y="225"/>
                  </a:cubicBezTo>
                  <a:lnTo>
                    <a:pt x="149" y="225"/>
                  </a:lnTo>
                  <a:cubicBezTo>
                    <a:pt x="150" y="224"/>
                    <a:pt x="151" y="224"/>
                    <a:pt x="152" y="223"/>
                  </a:cubicBezTo>
                  <a:lnTo>
                    <a:pt x="152" y="223"/>
                  </a:lnTo>
                  <a:cubicBezTo>
                    <a:pt x="153" y="223"/>
                    <a:pt x="154" y="223"/>
                    <a:pt x="154" y="222"/>
                  </a:cubicBezTo>
                  <a:lnTo>
                    <a:pt x="154" y="222"/>
                  </a:lnTo>
                  <a:cubicBezTo>
                    <a:pt x="155" y="222"/>
                    <a:pt x="155" y="222"/>
                    <a:pt x="155" y="222"/>
                  </a:cubicBezTo>
                  <a:lnTo>
                    <a:pt x="155" y="222"/>
                  </a:lnTo>
                  <a:cubicBezTo>
                    <a:pt x="155" y="222"/>
                    <a:pt x="155" y="222"/>
                    <a:pt x="156" y="222"/>
                  </a:cubicBezTo>
                  <a:lnTo>
                    <a:pt x="156" y="222"/>
                  </a:lnTo>
                  <a:cubicBezTo>
                    <a:pt x="157" y="222"/>
                    <a:pt x="158" y="222"/>
                    <a:pt x="158" y="222"/>
                  </a:cubicBezTo>
                  <a:close/>
                  <a:moveTo>
                    <a:pt x="159" y="224"/>
                  </a:moveTo>
                  <a:lnTo>
                    <a:pt x="158" y="225"/>
                  </a:lnTo>
                  <a:lnTo>
                    <a:pt x="158" y="225"/>
                  </a:lnTo>
                  <a:cubicBezTo>
                    <a:pt x="158" y="225"/>
                    <a:pt x="158" y="225"/>
                    <a:pt x="158" y="225"/>
                  </a:cubicBezTo>
                  <a:lnTo>
                    <a:pt x="158" y="225"/>
                  </a:lnTo>
                  <a:cubicBezTo>
                    <a:pt x="158" y="225"/>
                    <a:pt x="158" y="225"/>
                    <a:pt x="158" y="225"/>
                  </a:cubicBezTo>
                  <a:lnTo>
                    <a:pt x="158" y="225"/>
                  </a:lnTo>
                  <a:lnTo>
                    <a:pt x="158" y="225"/>
                  </a:lnTo>
                  <a:lnTo>
                    <a:pt x="158" y="225"/>
                  </a:lnTo>
                  <a:cubicBezTo>
                    <a:pt x="158" y="225"/>
                    <a:pt x="159" y="225"/>
                    <a:pt x="159" y="225"/>
                  </a:cubicBezTo>
                  <a:cubicBezTo>
                    <a:pt x="159" y="225"/>
                    <a:pt x="159" y="225"/>
                    <a:pt x="159" y="224"/>
                  </a:cubicBezTo>
                  <a:close/>
                  <a:moveTo>
                    <a:pt x="149" y="225"/>
                  </a:moveTo>
                  <a:lnTo>
                    <a:pt x="149" y="225"/>
                  </a:lnTo>
                  <a:cubicBezTo>
                    <a:pt x="149" y="226"/>
                    <a:pt x="148" y="226"/>
                    <a:pt x="148" y="226"/>
                  </a:cubicBezTo>
                  <a:lnTo>
                    <a:pt x="148" y="226"/>
                  </a:lnTo>
                  <a:cubicBezTo>
                    <a:pt x="148" y="226"/>
                    <a:pt x="147" y="226"/>
                    <a:pt x="147" y="226"/>
                  </a:cubicBezTo>
                  <a:lnTo>
                    <a:pt x="147" y="226"/>
                  </a:lnTo>
                  <a:cubicBezTo>
                    <a:pt x="147" y="226"/>
                    <a:pt x="147" y="226"/>
                    <a:pt x="147" y="226"/>
                  </a:cubicBezTo>
                  <a:lnTo>
                    <a:pt x="147" y="226"/>
                  </a:lnTo>
                  <a:cubicBezTo>
                    <a:pt x="148" y="226"/>
                    <a:pt x="148" y="226"/>
                    <a:pt x="149" y="225"/>
                  </a:cubicBezTo>
                  <a:close/>
                  <a:moveTo>
                    <a:pt x="147" y="226"/>
                  </a:moveTo>
                  <a:lnTo>
                    <a:pt x="147" y="226"/>
                  </a:lnTo>
                  <a:cubicBezTo>
                    <a:pt x="147" y="226"/>
                    <a:pt x="147" y="226"/>
                    <a:pt x="147" y="226"/>
                  </a:cubicBezTo>
                  <a:lnTo>
                    <a:pt x="147" y="226"/>
                  </a:lnTo>
                  <a:cubicBezTo>
                    <a:pt x="146" y="226"/>
                    <a:pt x="146" y="226"/>
                    <a:pt x="146" y="227"/>
                  </a:cubicBezTo>
                  <a:lnTo>
                    <a:pt x="146" y="227"/>
                  </a:lnTo>
                  <a:cubicBezTo>
                    <a:pt x="146" y="227"/>
                    <a:pt x="146" y="226"/>
                    <a:pt x="146" y="226"/>
                  </a:cubicBezTo>
                  <a:lnTo>
                    <a:pt x="146" y="226"/>
                  </a:lnTo>
                  <a:cubicBezTo>
                    <a:pt x="146" y="226"/>
                    <a:pt x="147" y="226"/>
                    <a:pt x="147" y="226"/>
                  </a:cubicBezTo>
                  <a:close/>
                  <a:moveTo>
                    <a:pt x="149" y="226"/>
                  </a:moveTo>
                  <a:lnTo>
                    <a:pt x="149" y="226"/>
                  </a:lnTo>
                  <a:cubicBezTo>
                    <a:pt x="149" y="226"/>
                    <a:pt x="148" y="226"/>
                    <a:pt x="148" y="226"/>
                  </a:cubicBezTo>
                  <a:lnTo>
                    <a:pt x="148" y="226"/>
                  </a:lnTo>
                  <a:lnTo>
                    <a:pt x="146" y="227"/>
                  </a:lnTo>
                  <a:lnTo>
                    <a:pt x="146" y="227"/>
                  </a:lnTo>
                  <a:cubicBezTo>
                    <a:pt x="146" y="227"/>
                    <a:pt x="146" y="227"/>
                    <a:pt x="146" y="227"/>
                  </a:cubicBezTo>
                  <a:lnTo>
                    <a:pt x="146" y="227"/>
                  </a:lnTo>
                  <a:lnTo>
                    <a:pt x="145" y="227"/>
                  </a:lnTo>
                  <a:lnTo>
                    <a:pt x="145" y="227"/>
                  </a:lnTo>
                  <a:cubicBezTo>
                    <a:pt x="145" y="227"/>
                    <a:pt x="146" y="227"/>
                    <a:pt x="146" y="227"/>
                  </a:cubicBezTo>
                  <a:lnTo>
                    <a:pt x="146" y="227"/>
                  </a:lnTo>
                  <a:lnTo>
                    <a:pt x="146" y="227"/>
                  </a:lnTo>
                  <a:lnTo>
                    <a:pt x="146" y="227"/>
                  </a:lnTo>
                  <a:cubicBezTo>
                    <a:pt x="146" y="227"/>
                    <a:pt x="146" y="227"/>
                    <a:pt x="146" y="227"/>
                  </a:cubicBezTo>
                  <a:lnTo>
                    <a:pt x="146" y="227"/>
                  </a:lnTo>
                  <a:cubicBezTo>
                    <a:pt x="146" y="227"/>
                    <a:pt x="146" y="227"/>
                    <a:pt x="146" y="227"/>
                  </a:cubicBezTo>
                  <a:lnTo>
                    <a:pt x="146" y="227"/>
                  </a:lnTo>
                  <a:lnTo>
                    <a:pt x="146" y="227"/>
                  </a:lnTo>
                  <a:lnTo>
                    <a:pt x="146" y="227"/>
                  </a:lnTo>
                  <a:cubicBezTo>
                    <a:pt x="146" y="227"/>
                    <a:pt x="146" y="227"/>
                    <a:pt x="146" y="227"/>
                  </a:cubicBezTo>
                  <a:lnTo>
                    <a:pt x="146" y="227"/>
                  </a:lnTo>
                  <a:lnTo>
                    <a:pt x="146" y="227"/>
                  </a:lnTo>
                  <a:lnTo>
                    <a:pt x="146" y="227"/>
                  </a:lnTo>
                  <a:lnTo>
                    <a:pt x="149" y="226"/>
                  </a:lnTo>
                  <a:close/>
                  <a:moveTo>
                    <a:pt x="173" y="222"/>
                  </a:moveTo>
                  <a:lnTo>
                    <a:pt x="173" y="222"/>
                  </a:lnTo>
                  <a:cubicBezTo>
                    <a:pt x="173" y="222"/>
                    <a:pt x="172" y="222"/>
                    <a:pt x="172" y="222"/>
                  </a:cubicBezTo>
                  <a:lnTo>
                    <a:pt x="172" y="222"/>
                  </a:lnTo>
                  <a:lnTo>
                    <a:pt x="171" y="222"/>
                  </a:lnTo>
                  <a:lnTo>
                    <a:pt x="171" y="222"/>
                  </a:lnTo>
                  <a:lnTo>
                    <a:pt x="170" y="223"/>
                  </a:lnTo>
                  <a:lnTo>
                    <a:pt x="170" y="223"/>
                  </a:lnTo>
                  <a:cubicBezTo>
                    <a:pt x="167" y="224"/>
                    <a:pt x="165" y="225"/>
                    <a:pt x="163" y="225"/>
                  </a:cubicBezTo>
                  <a:lnTo>
                    <a:pt x="163" y="225"/>
                  </a:lnTo>
                  <a:cubicBezTo>
                    <a:pt x="162" y="225"/>
                    <a:pt x="162" y="226"/>
                    <a:pt x="161" y="226"/>
                  </a:cubicBezTo>
                  <a:lnTo>
                    <a:pt x="161" y="226"/>
                  </a:lnTo>
                  <a:cubicBezTo>
                    <a:pt x="159" y="226"/>
                    <a:pt x="158" y="227"/>
                    <a:pt x="156" y="228"/>
                  </a:cubicBezTo>
                  <a:lnTo>
                    <a:pt x="156" y="228"/>
                  </a:lnTo>
                  <a:cubicBezTo>
                    <a:pt x="157" y="227"/>
                    <a:pt x="159" y="226"/>
                    <a:pt x="160" y="225"/>
                  </a:cubicBezTo>
                  <a:lnTo>
                    <a:pt x="160" y="225"/>
                  </a:lnTo>
                  <a:cubicBezTo>
                    <a:pt x="164" y="224"/>
                    <a:pt x="167" y="223"/>
                    <a:pt x="169" y="223"/>
                  </a:cubicBezTo>
                  <a:lnTo>
                    <a:pt x="169" y="223"/>
                  </a:lnTo>
                  <a:lnTo>
                    <a:pt x="171" y="222"/>
                  </a:lnTo>
                  <a:lnTo>
                    <a:pt x="171" y="222"/>
                  </a:lnTo>
                  <a:lnTo>
                    <a:pt x="172" y="222"/>
                  </a:lnTo>
                  <a:lnTo>
                    <a:pt x="172" y="222"/>
                  </a:lnTo>
                  <a:cubicBezTo>
                    <a:pt x="173" y="222"/>
                    <a:pt x="173" y="222"/>
                    <a:pt x="173" y="222"/>
                  </a:cubicBezTo>
                  <a:close/>
                  <a:moveTo>
                    <a:pt x="151" y="230"/>
                  </a:moveTo>
                  <a:cubicBezTo>
                    <a:pt x="151" y="230"/>
                    <a:pt x="151" y="230"/>
                    <a:pt x="151" y="230"/>
                  </a:cubicBezTo>
                  <a:lnTo>
                    <a:pt x="151" y="230"/>
                  </a:lnTo>
                  <a:cubicBezTo>
                    <a:pt x="151" y="230"/>
                    <a:pt x="150" y="230"/>
                    <a:pt x="150" y="230"/>
                  </a:cubicBezTo>
                  <a:lnTo>
                    <a:pt x="150" y="230"/>
                  </a:lnTo>
                  <a:cubicBezTo>
                    <a:pt x="150" y="230"/>
                    <a:pt x="150" y="230"/>
                    <a:pt x="151" y="230"/>
                  </a:cubicBezTo>
                  <a:lnTo>
                    <a:pt x="151" y="230"/>
                  </a:lnTo>
                  <a:cubicBezTo>
                    <a:pt x="151" y="230"/>
                    <a:pt x="151" y="230"/>
                    <a:pt x="151" y="230"/>
                  </a:cubicBezTo>
                  <a:close/>
                  <a:moveTo>
                    <a:pt x="145" y="230"/>
                  </a:moveTo>
                  <a:lnTo>
                    <a:pt x="145" y="230"/>
                  </a:lnTo>
                  <a:cubicBezTo>
                    <a:pt x="144" y="231"/>
                    <a:pt x="144" y="231"/>
                    <a:pt x="143" y="231"/>
                  </a:cubicBezTo>
                  <a:lnTo>
                    <a:pt x="143" y="231"/>
                  </a:lnTo>
                  <a:cubicBezTo>
                    <a:pt x="143" y="231"/>
                    <a:pt x="144" y="231"/>
                    <a:pt x="145" y="230"/>
                  </a:cubicBezTo>
                  <a:close/>
                  <a:moveTo>
                    <a:pt x="185" y="220"/>
                  </a:moveTo>
                  <a:lnTo>
                    <a:pt x="185" y="220"/>
                  </a:lnTo>
                  <a:cubicBezTo>
                    <a:pt x="184" y="221"/>
                    <a:pt x="183" y="221"/>
                    <a:pt x="182" y="221"/>
                  </a:cubicBezTo>
                  <a:lnTo>
                    <a:pt x="182" y="221"/>
                  </a:lnTo>
                  <a:cubicBezTo>
                    <a:pt x="184" y="221"/>
                    <a:pt x="186" y="221"/>
                    <a:pt x="188" y="220"/>
                  </a:cubicBezTo>
                  <a:lnTo>
                    <a:pt x="188" y="220"/>
                  </a:lnTo>
                  <a:cubicBezTo>
                    <a:pt x="187" y="221"/>
                    <a:pt x="186" y="221"/>
                    <a:pt x="186" y="221"/>
                  </a:cubicBezTo>
                  <a:lnTo>
                    <a:pt x="181" y="221"/>
                  </a:lnTo>
                  <a:cubicBezTo>
                    <a:pt x="175" y="223"/>
                    <a:pt x="168" y="226"/>
                    <a:pt x="162" y="227"/>
                  </a:cubicBezTo>
                  <a:lnTo>
                    <a:pt x="162" y="227"/>
                  </a:lnTo>
                  <a:cubicBezTo>
                    <a:pt x="164" y="227"/>
                    <a:pt x="167" y="226"/>
                    <a:pt x="169" y="225"/>
                  </a:cubicBezTo>
                  <a:lnTo>
                    <a:pt x="169" y="225"/>
                  </a:lnTo>
                  <a:cubicBezTo>
                    <a:pt x="166" y="226"/>
                    <a:pt x="164" y="227"/>
                    <a:pt x="161" y="228"/>
                  </a:cubicBezTo>
                  <a:lnTo>
                    <a:pt x="161" y="228"/>
                  </a:lnTo>
                  <a:cubicBezTo>
                    <a:pt x="162" y="228"/>
                    <a:pt x="162" y="228"/>
                    <a:pt x="162" y="227"/>
                  </a:cubicBezTo>
                  <a:lnTo>
                    <a:pt x="162" y="227"/>
                  </a:lnTo>
                  <a:cubicBezTo>
                    <a:pt x="161" y="228"/>
                    <a:pt x="160" y="228"/>
                    <a:pt x="159" y="229"/>
                  </a:cubicBezTo>
                  <a:lnTo>
                    <a:pt x="159" y="229"/>
                  </a:lnTo>
                  <a:cubicBezTo>
                    <a:pt x="160" y="228"/>
                    <a:pt x="161" y="228"/>
                    <a:pt x="161" y="228"/>
                  </a:cubicBezTo>
                  <a:lnTo>
                    <a:pt x="161" y="228"/>
                  </a:lnTo>
                  <a:cubicBezTo>
                    <a:pt x="157" y="229"/>
                    <a:pt x="153" y="230"/>
                    <a:pt x="149" y="232"/>
                  </a:cubicBezTo>
                  <a:lnTo>
                    <a:pt x="149" y="232"/>
                  </a:lnTo>
                  <a:cubicBezTo>
                    <a:pt x="149" y="231"/>
                    <a:pt x="150" y="231"/>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2" y="230"/>
                    <a:pt x="153" y="229"/>
                    <a:pt x="155" y="229"/>
                  </a:cubicBezTo>
                  <a:lnTo>
                    <a:pt x="155" y="229"/>
                  </a:lnTo>
                  <a:cubicBezTo>
                    <a:pt x="161" y="227"/>
                    <a:pt x="169" y="224"/>
                    <a:pt x="177" y="221"/>
                  </a:cubicBezTo>
                  <a:lnTo>
                    <a:pt x="177" y="221"/>
                  </a:lnTo>
                  <a:cubicBezTo>
                    <a:pt x="174" y="223"/>
                    <a:pt x="172" y="224"/>
                    <a:pt x="169" y="225"/>
                  </a:cubicBezTo>
                  <a:lnTo>
                    <a:pt x="169" y="225"/>
                  </a:lnTo>
                  <a:cubicBezTo>
                    <a:pt x="172" y="224"/>
                    <a:pt x="175" y="223"/>
                    <a:pt x="178" y="221"/>
                  </a:cubicBezTo>
                  <a:lnTo>
                    <a:pt x="177" y="221"/>
                  </a:lnTo>
                  <a:cubicBezTo>
                    <a:pt x="177" y="221"/>
                    <a:pt x="178" y="221"/>
                    <a:pt x="178" y="221"/>
                  </a:cubicBezTo>
                  <a:lnTo>
                    <a:pt x="178" y="221"/>
                  </a:lnTo>
                  <a:cubicBezTo>
                    <a:pt x="178" y="221"/>
                    <a:pt x="178" y="221"/>
                    <a:pt x="178" y="221"/>
                  </a:cubicBezTo>
                  <a:lnTo>
                    <a:pt x="181" y="221"/>
                  </a:lnTo>
                  <a:cubicBezTo>
                    <a:pt x="182" y="221"/>
                    <a:pt x="182" y="221"/>
                    <a:pt x="182" y="221"/>
                  </a:cubicBezTo>
                  <a:lnTo>
                    <a:pt x="182" y="221"/>
                  </a:lnTo>
                  <a:cubicBezTo>
                    <a:pt x="181" y="221"/>
                    <a:pt x="180" y="221"/>
                    <a:pt x="178" y="221"/>
                  </a:cubicBezTo>
                  <a:lnTo>
                    <a:pt x="178" y="221"/>
                  </a:lnTo>
                  <a:cubicBezTo>
                    <a:pt x="178" y="221"/>
                    <a:pt x="179" y="221"/>
                    <a:pt x="179" y="221"/>
                  </a:cubicBezTo>
                  <a:lnTo>
                    <a:pt x="179" y="221"/>
                  </a:lnTo>
                  <a:cubicBezTo>
                    <a:pt x="178" y="221"/>
                    <a:pt x="177" y="221"/>
                    <a:pt x="177" y="221"/>
                  </a:cubicBezTo>
                  <a:lnTo>
                    <a:pt x="177" y="221"/>
                  </a:lnTo>
                  <a:cubicBezTo>
                    <a:pt x="177" y="221"/>
                    <a:pt x="178" y="221"/>
                    <a:pt x="179" y="221"/>
                  </a:cubicBezTo>
                  <a:lnTo>
                    <a:pt x="179" y="221"/>
                  </a:lnTo>
                  <a:cubicBezTo>
                    <a:pt x="179" y="221"/>
                    <a:pt x="179" y="221"/>
                    <a:pt x="179" y="221"/>
                  </a:cubicBezTo>
                  <a:lnTo>
                    <a:pt x="179" y="221"/>
                  </a:lnTo>
                  <a:cubicBezTo>
                    <a:pt x="180" y="221"/>
                    <a:pt x="183" y="221"/>
                    <a:pt x="185" y="220"/>
                  </a:cubicBezTo>
                  <a:close/>
                  <a:moveTo>
                    <a:pt x="162" y="223"/>
                  </a:moveTo>
                  <a:cubicBezTo>
                    <a:pt x="161" y="223"/>
                    <a:pt x="160" y="224"/>
                    <a:pt x="159" y="224"/>
                  </a:cubicBezTo>
                  <a:lnTo>
                    <a:pt x="159" y="224"/>
                  </a:lnTo>
                  <a:cubicBezTo>
                    <a:pt x="159" y="224"/>
                    <a:pt x="159" y="224"/>
                    <a:pt x="159" y="224"/>
                  </a:cubicBezTo>
                  <a:lnTo>
                    <a:pt x="159" y="224"/>
                  </a:lnTo>
                  <a:lnTo>
                    <a:pt x="157" y="224"/>
                  </a:lnTo>
                  <a:lnTo>
                    <a:pt x="157" y="224"/>
                  </a:lnTo>
                  <a:cubicBezTo>
                    <a:pt x="157" y="224"/>
                    <a:pt x="157" y="224"/>
                    <a:pt x="157" y="224"/>
                  </a:cubicBezTo>
                  <a:lnTo>
                    <a:pt x="157" y="224"/>
                  </a:lnTo>
                  <a:cubicBezTo>
                    <a:pt x="156" y="224"/>
                    <a:pt x="155" y="225"/>
                    <a:pt x="154" y="225"/>
                  </a:cubicBezTo>
                  <a:lnTo>
                    <a:pt x="154" y="225"/>
                  </a:lnTo>
                  <a:lnTo>
                    <a:pt x="157" y="224"/>
                  </a:lnTo>
                  <a:lnTo>
                    <a:pt x="157" y="224"/>
                  </a:lnTo>
                  <a:cubicBezTo>
                    <a:pt x="157" y="224"/>
                    <a:pt x="158" y="224"/>
                    <a:pt x="158" y="225"/>
                  </a:cubicBezTo>
                  <a:lnTo>
                    <a:pt x="158" y="225"/>
                  </a:lnTo>
                  <a:cubicBezTo>
                    <a:pt x="158" y="224"/>
                    <a:pt x="159" y="224"/>
                    <a:pt x="159" y="224"/>
                  </a:cubicBezTo>
                  <a:lnTo>
                    <a:pt x="159" y="224"/>
                  </a:lnTo>
                  <a:cubicBezTo>
                    <a:pt x="159" y="224"/>
                    <a:pt x="159" y="224"/>
                    <a:pt x="159" y="224"/>
                  </a:cubicBezTo>
                  <a:lnTo>
                    <a:pt x="159" y="224"/>
                  </a:lnTo>
                  <a:lnTo>
                    <a:pt x="163" y="224"/>
                  </a:lnTo>
                  <a:lnTo>
                    <a:pt x="163" y="224"/>
                  </a:lnTo>
                  <a:cubicBezTo>
                    <a:pt x="162" y="224"/>
                    <a:pt x="160" y="225"/>
                    <a:pt x="159" y="226"/>
                  </a:cubicBezTo>
                  <a:lnTo>
                    <a:pt x="159" y="226"/>
                  </a:lnTo>
                  <a:cubicBezTo>
                    <a:pt x="159" y="226"/>
                    <a:pt x="159" y="226"/>
                    <a:pt x="159" y="226"/>
                  </a:cubicBezTo>
                  <a:lnTo>
                    <a:pt x="159" y="226"/>
                  </a:lnTo>
                  <a:cubicBezTo>
                    <a:pt x="158" y="226"/>
                    <a:pt x="157" y="227"/>
                    <a:pt x="155" y="228"/>
                  </a:cubicBezTo>
                  <a:lnTo>
                    <a:pt x="155" y="228"/>
                  </a:lnTo>
                  <a:cubicBezTo>
                    <a:pt x="156" y="228"/>
                    <a:pt x="156" y="228"/>
                    <a:pt x="156" y="228"/>
                  </a:cubicBezTo>
                  <a:lnTo>
                    <a:pt x="156" y="228"/>
                  </a:lnTo>
                  <a:cubicBezTo>
                    <a:pt x="154" y="228"/>
                    <a:pt x="152" y="229"/>
                    <a:pt x="151" y="230"/>
                  </a:cubicBezTo>
                  <a:lnTo>
                    <a:pt x="151" y="230"/>
                  </a:lnTo>
                  <a:cubicBezTo>
                    <a:pt x="151" y="230"/>
                    <a:pt x="151" y="230"/>
                    <a:pt x="151" y="230"/>
                  </a:cubicBezTo>
                  <a:lnTo>
                    <a:pt x="151" y="230"/>
                  </a:lnTo>
                  <a:cubicBezTo>
                    <a:pt x="151" y="230"/>
                    <a:pt x="151" y="230"/>
                    <a:pt x="151" y="230"/>
                  </a:cubicBezTo>
                  <a:lnTo>
                    <a:pt x="151" y="230"/>
                  </a:lnTo>
                  <a:cubicBezTo>
                    <a:pt x="151" y="230"/>
                    <a:pt x="151" y="230"/>
                    <a:pt x="152" y="230"/>
                  </a:cubicBezTo>
                  <a:lnTo>
                    <a:pt x="152" y="230"/>
                  </a:lnTo>
                  <a:lnTo>
                    <a:pt x="150" y="230"/>
                  </a:lnTo>
                  <a:cubicBezTo>
                    <a:pt x="150" y="230"/>
                    <a:pt x="150" y="230"/>
                    <a:pt x="150" y="230"/>
                  </a:cubicBezTo>
                  <a:lnTo>
                    <a:pt x="150" y="230"/>
                  </a:lnTo>
                  <a:cubicBezTo>
                    <a:pt x="150" y="230"/>
                    <a:pt x="150" y="230"/>
                    <a:pt x="150" y="230"/>
                  </a:cubicBezTo>
                  <a:lnTo>
                    <a:pt x="150" y="230"/>
                  </a:lnTo>
                  <a:lnTo>
                    <a:pt x="150" y="230"/>
                  </a:lnTo>
                  <a:lnTo>
                    <a:pt x="150" y="230"/>
                  </a:lnTo>
                  <a:cubicBezTo>
                    <a:pt x="150" y="230"/>
                    <a:pt x="150" y="230"/>
                    <a:pt x="150" y="230"/>
                  </a:cubicBezTo>
                  <a:lnTo>
                    <a:pt x="150" y="230"/>
                  </a:lnTo>
                  <a:cubicBezTo>
                    <a:pt x="150" y="230"/>
                    <a:pt x="150" y="231"/>
                    <a:pt x="149" y="231"/>
                  </a:cubicBezTo>
                  <a:lnTo>
                    <a:pt x="149" y="231"/>
                  </a:lnTo>
                  <a:cubicBezTo>
                    <a:pt x="150" y="231"/>
                    <a:pt x="150" y="231"/>
                    <a:pt x="150" y="230"/>
                  </a:cubicBezTo>
                  <a:lnTo>
                    <a:pt x="150" y="230"/>
                  </a:lnTo>
                  <a:cubicBezTo>
                    <a:pt x="150" y="231"/>
                    <a:pt x="149" y="231"/>
                    <a:pt x="149" y="232"/>
                  </a:cubicBezTo>
                  <a:lnTo>
                    <a:pt x="149" y="232"/>
                  </a:lnTo>
                  <a:cubicBezTo>
                    <a:pt x="147" y="232"/>
                    <a:pt x="146" y="232"/>
                    <a:pt x="145" y="233"/>
                  </a:cubicBezTo>
                  <a:lnTo>
                    <a:pt x="145" y="233"/>
                  </a:lnTo>
                  <a:cubicBezTo>
                    <a:pt x="146" y="233"/>
                    <a:pt x="146" y="232"/>
                    <a:pt x="147" y="232"/>
                  </a:cubicBezTo>
                  <a:lnTo>
                    <a:pt x="147" y="232"/>
                  </a:lnTo>
                  <a:cubicBezTo>
                    <a:pt x="146" y="232"/>
                    <a:pt x="145" y="233"/>
                    <a:pt x="145" y="233"/>
                  </a:cubicBezTo>
                  <a:lnTo>
                    <a:pt x="145" y="233"/>
                  </a:lnTo>
                  <a:cubicBezTo>
                    <a:pt x="145" y="233"/>
                    <a:pt x="145" y="233"/>
                    <a:pt x="145" y="233"/>
                  </a:cubicBezTo>
                  <a:lnTo>
                    <a:pt x="145" y="233"/>
                  </a:lnTo>
                  <a:cubicBezTo>
                    <a:pt x="144" y="233"/>
                    <a:pt x="144" y="233"/>
                    <a:pt x="143" y="234"/>
                  </a:cubicBezTo>
                  <a:lnTo>
                    <a:pt x="143" y="234"/>
                  </a:lnTo>
                  <a:cubicBezTo>
                    <a:pt x="142" y="234"/>
                    <a:pt x="142" y="234"/>
                    <a:pt x="142" y="234"/>
                  </a:cubicBezTo>
                  <a:lnTo>
                    <a:pt x="142" y="234"/>
                  </a:lnTo>
                  <a:cubicBezTo>
                    <a:pt x="142" y="234"/>
                    <a:pt x="142" y="234"/>
                    <a:pt x="142" y="234"/>
                  </a:cubicBezTo>
                  <a:lnTo>
                    <a:pt x="142" y="234"/>
                  </a:lnTo>
                  <a:cubicBezTo>
                    <a:pt x="140" y="235"/>
                    <a:pt x="139" y="235"/>
                    <a:pt x="138" y="235"/>
                  </a:cubicBezTo>
                  <a:lnTo>
                    <a:pt x="138" y="235"/>
                  </a:lnTo>
                  <a:cubicBezTo>
                    <a:pt x="138" y="235"/>
                    <a:pt x="139" y="235"/>
                    <a:pt x="139" y="235"/>
                  </a:cubicBezTo>
                  <a:lnTo>
                    <a:pt x="139" y="235"/>
                  </a:lnTo>
                  <a:cubicBezTo>
                    <a:pt x="140" y="234"/>
                    <a:pt x="141" y="234"/>
                    <a:pt x="142" y="234"/>
                  </a:cubicBezTo>
                  <a:lnTo>
                    <a:pt x="142" y="234"/>
                  </a:lnTo>
                  <a:cubicBezTo>
                    <a:pt x="142" y="234"/>
                    <a:pt x="142" y="234"/>
                    <a:pt x="142" y="234"/>
                  </a:cubicBezTo>
                  <a:lnTo>
                    <a:pt x="142" y="234"/>
                  </a:lnTo>
                  <a:cubicBezTo>
                    <a:pt x="142" y="234"/>
                    <a:pt x="143" y="233"/>
                    <a:pt x="145" y="233"/>
                  </a:cubicBezTo>
                  <a:lnTo>
                    <a:pt x="145" y="233"/>
                  </a:lnTo>
                  <a:cubicBezTo>
                    <a:pt x="144" y="233"/>
                    <a:pt x="143" y="234"/>
                    <a:pt x="142" y="234"/>
                  </a:cubicBezTo>
                  <a:lnTo>
                    <a:pt x="142" y="234"/>
                  </a:lnTo>
                  <a:cubicBezTo>
                    <a:pt x="142" y="234"/>
                    <a:pt x="142" y="234"/>
                    <a:pt x="142" y="234"/>
                  </a:cubicBezTo>
                  <a:lnTo>
                    <a:pt x="142" y="234"/>
                  </a:lnTo>
                  <a:cubicBezTo>
                    <a:pt x="144" y="233"/>
                    <a:pt x="147" y="232"/>
                    <a:pt x="149" y="231"/>
                  </a:cubicBezTo>
                  <a:lnTo>
                    <a:pt x="149" y="231"/>
                  </a:lnTo>
                  <a:cubicBezTo>
                    <a:pt x="148" y="231"/>
                    <a:pt x="147" y="232"/>
                    <a:pt x="147" y="232"/>
                  </a:cubicBezTo>
                  <a:lnTo>
                    <a:pt x="147" y="232"/>
                  </a:lnTo>
                  <a:cubicBezTo>
                    <a:pt x="147" y="232"/>
                    <a:pt x="148" y="231"/>
                    <a:pt x="149" y="231"/>
                  </a:cubicBezTo>
                  <a:lnTo>
                    <a:pt x="149" y="231"/>
                  </a:lnTo>
                  <a:cubicBezTo>
                    <a:pt x="149" y="231"/>
                    <a:pt x="149" y="231"/>
                    <a:pt x="149" y="231"/>
                  </a:cubicBezTo>
                  <a:lnTo>
                    <a:pt x="149" y="231"/>
                  </a:lnTo>
                  <a:cubicBezTo>
                    <a:pt x="149" y="231"/>
                    <a:pt x="150" y="231"/>
                    <a:pt x="150" y="230"/>
                  </a:cubicBezTo>
                  <a:lnTo>
                    <a:pt x="150" y="230"/>
                  </a:lnTo>
                  <a:lnTo>
                    <a:pt x="150" y="230"/>
                  </a:lnTo>
                  <a:lnTo>
                    <a:pt x="150" y="230"/>
                  </a:lnTo>
                  <a:cubicBezTo>
                    <a:pt x="150" y="230"/>
                    <a:pt x="150" y="230"/>
                    <a:pt x="150" y="230"/>
                  </a:cubicBezTo>
                  <a:lnTo>
                    <a:pt x="150" y="230"/>
                  </a:lnTo>
                  <a:cubicBezTo>
                    <a:pt x="150" y="230"/>
                    <a:pt x="150" y="230"/>
                    <a:pt x="150" y="230"/>
                  </a:cubicBezTo>
                  <a:lnTo>
                    <a:pt x="150" y="230"/>
                  </a:lnTo>
                  <a:lnTo>
                    <a:pt x="148" y="231"/>
                  </a:lnTo>
                  <a:lnTo>
                    <a:pt x="148" y="231"/>
                  </a:lnTo>
                  <a:cubicBezTo>
                    <a:pt x="148" y="231"/>
                    <a:pt x="148" y="231"/>
                    <a:pt x="149" y="231"/>
                  </a:cubicBezTo>
                  <a:lnTo>
                    <a:pt x="149" y="231"/>
                  </a:lnTo>
                  <a:cubicBezTo>
                    <a:pt x="149" y="231"/>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1" y="230"/>
                  </a:cubicBezTo>
                  <a:lnTo>
                    <a:pt x="151" y="230"/>
                  </a:lnTo>
                  <a:cubicBezTo>
                    <a:pt x="151" y="230"/>
                    <a:pt x="151" y="230"/>
                    <a:pt x="151" y="230"/>
                  </a:cubicBezTo>
                  <a:lnTo>
                    <a:pt x="151" y="230"/>
                  </a:lnTo>
                  <a:cubicBezTo>
                    <a:pt x="151" y="230"/>
                    <a:pt x="151" y="230"/>
                    <a:pt x="151" y="230"/>
                  </a:cubicBezTo>
                  <a:lnTo>
                    <a:pt x="151" y="230"/>
                  </a:lnTo>
                  <a:cubicBezTo>
                    <a:pt x="151" y="230"/>
                    <a:pt x="151" y="230"/>
                    <a:pt x="151" y="230"/>
                  </a:cubicBezTo>
                  <a:lnTo>
                    <a:pt x="151" y="230"/>
                  </a:lnTo>
                  <a:cubicBezTo>
                    <a:pt x="152" y="229"/>
                    <a:pt x="154" y="228"/>
                    <a:pt x="155" y="228"/>
                  </a:cubicBezTo>
                  <a:lnTo>
                    <a:pt x="155" y="228"/>
                  </a:lnTo>
                  <a:cubicBezTo>
                    <a:pt x="155" y="228"/>
                    <a:pt x="155" y="228"/>
                    <a:pt x="155" y="228"/>
                  </a:cubicBezTo>
                  <a:lnTo>
                    <a:pt x="155" y="228"/>
                  </a:lnTo>
                  <a:cubicBezTo>
                    <a:pt x="157" y="227"/>
                    <a:pt x="158" y="227"/>
                    <a:pt x="159" y="226"/>
                  </a:cubicBezTo>
                  <a:lnTo>
                    <a:pt x="159" y="226"/>
                  </a:lnTo>
                  <a:cubicBezTo>
                    <a:pt x="155" y="227"/>
                    <a:pt x="151" y="229"/>
                    <a:pt x="146" y="230"/>
                  </a:cubicBezTo>
                  <a:lnTo>
                    <a:pt x="144" y="230"/>
                  </a:lnTo>
                  <a:cubicBezTo>
                    <a:pt x="148" y="229"/>
                    <a:pt x="153" y="227"/>
                    <a:pt x="158" y="225"/>
                  </a:cubicBezTo>
                  <a:lnTo>
                    <a:pt x="158" y="225"/>
                  </a:lnTo>
                  <a:lnTo>
                    <a:pt x="152" y="226"/>
                  </a:lnTo>
                  <a:lnTo>
                    <a:pt x="152" y="226"/>
                  </a:lnTo>
                  <a:cubicBezTo>
                    <a:pt x="153" y="225"/>
                    <a:pt x="154" y="225"/>
                    <a:pt x="154" y="225"/>
                  </a:cubicBezTo>
                  <a:lnTo>
                    <a:pt x="154" y="225"/>
                  </a:lnTo>
                  <a:lnTo>
                    <a:pt x="150" y="226"/>
                  </a:lnTo>
                  <a:lnTo>
                    <a:pt x="150" y="226"/>
                  </a:lnTo>
                  <a:lnTo>
                    <a:pt x="149" y="226"/>
                  </a:lnTo>
                  <a:lnTo>
                    <a:pt x="149" y="226"/>
                  </a:lnTo>
                  <a:cubicBezTo>
                    <a:pt x="150" y="226"/>
                    <a:pt x="152" y="225"/>
                    <a:pt x="153" y="224"/>
                  </a:cubicBezTo>
                  <a:lnTo>
                    <a:pt x="153" y="224"/>
                  </a:lnTo>
                  <a:cubicBezTo>
                    <a:pt x="152" y="225"/>
                    <a:pt x="150" y="225"/>
                    <a:pt x="149" y="226"/>
                  </a:cubicBezTo>
                  <a:lnTo>
                    <a:pt x="149" y="226"/>
                  </a:lnTo>
                  <a:lnTo>
                    <a:pt x="149" y="225"/>
                  </a:lnTo>
                  <a:lnTo>
                    <a:pt x="149" y="225"/>
                  </a:lnTo>
                  <a:cubicBezTo>
                    <a:pt x="149" y="225"/>
                    <a:pt x="149" y="225"/>
                    <a:pt x="149" y="225"/>
                  </a:cubicBezTo>
                  <a:lnTo>
                    <a:pt x="149" y="225"/>
                  </a:lnTo>
                  <a:cubicBezTo>
                    <a:pt x="149" y="225"/>
                    <a:pt x="149" y="225"/>
                    <a:pt x="149" y="225"/>
                  </a:cubicBezTo>
                  <a:lnTo>
                    <a:pt x="149" y="225"/>
                  </a:lnTo>
                  <a:lnTo>
                    <a:pt x="149" y="225"/>
                  </a:lnTo>
                  <a:lnTo>
                    <a:pt x="149" y="225"/>
                  </a:lnTo>
                  <a:cubicBezTo>
                    <a:pt x="151" y="225"/>
                    <a:pt x="152" y="225"/>
                    <a:pt x="153" y="224"/>
                  </a:cubicBezTo>
                  <a:lnTo>
                    <a:pt x="153" y="224"/>
                  </a:lnTo>
                  <a:cubicBezTo>
                    <a:pt x="153" y="224"/>
                    <a:pt x="153" y="224"/>
                    <a:pt x="153" y="224"/>
                  </a:cubicBezTo>
                  <a:lnTo>
                    <a:pt x="153" y="224"/>
                  </a:lnTo>
                  <a:cubicBezTo>
                    <a:pt x="154" y="224"/>
                    <a:pt x="155" y="224"/>
                    <a:pt x="156" y="223"/>
                  </a:cubicBezTo>
                  <a:lnTo>
                    <a:pt x="156" y="223"/>
                  </a:lnTo>
                  <a:cubicBezTo>
                    <a:pt x="157" y="224"/>
                    <a:pt x="157" y="224"/>
                    <a:pt x="157" y="224"/>
                  </a:cubicBezTo>
                  <a:lnTo>
                    <a:pt x="157" y="224"/>
                  </a:lnTo>
                  <a:cubicBezTo>
                    <a:pt x="158" y="224"/>
                    <a:pt x="158" y="223"/>
                    <a:pt x="159" y="223"/>
                  </a:cubicBezTo>
                  <a:lnTo>
                    <a:pt x="159" y="223"/>
                  </a:lnTo>
                  <a:cubicBezTo>
                    <a:pt x="159" y="223"/>
                    <a:pt x="159" y="224"/>
                    <a:pt x="159" y="224"/>
                  </a:cubicBezTo>
                  <a:lnTo>
                    <a:pt x="159" y="224"/>
                  </a:lnTo>
                  <a:lnTo>
                    <a:pt x="162" y="223"/>
                  </a:lnTo>
                  <a:close/>
                  <a:moveTo>
                    <a:pt x="142" y="234"/>
                  </a:moveTo>
                  <a:lnTo>
                    <a:pt x="142" y="234"/>
                  </a:lnTo>
                  <a:cubicBezTo>
                    <a:pt x="142" y="234"/>
                    <a:pt x="141" y="234"/>
                    <a:pt x="141" y="234"/>
                  </a:cubicBezTo>
                  <a:lnTo>
                    <a:pt x="141" y="234"/>
                  </a:lnTo>
                  <a:cubicBezTo>
                    <a:pt x="142" y="234"/>
                    <a:pt x="142" y="234"/>
                    <a:pt x="142" y="234"/>
                  </a:cubicBezTo>
                  <a:lnTo>
                    <a:pt x="142" y="234"/>
                  </a:lnTo>
                  <a:cubicBezTo>
                    <a:pt x="142" y="234"/>
                    <a:pt x="142" y="234"/>
                    <a:pt x="141" y="234"/>
                  </a:cubicBezTo>
                  <a:lnTo>
                    <a:pt x="141" y="234"/>
                  </a:lnTo>
                  <a:cubicBezTo>
                    <a:pt x="141" y="234"/>
                    <a:pt x="141" y="234"/>
                    <a:pt x="141" y="234"/>
                  </a:cubicBezTo>
                  <a:lnTo>
                    <a:pt x="141" y="234"/>
                  </a:lnTo>
                  <a:cubicBezTo>
                    <a:pt x="140" y="235"/>
                    <a:pt x="138" y="235"/>
                    <a:pt x="136" y="236"/>
                  </a:cubicBezTo>
                  <a:lnTo>
                    <a:pt x="136" y="236"/>
                  </a:lnTo>
                  <a:cubicBezTo>
                    <a:pt x="136" y="236"/>
                    <a:pt x="136" y="236"/>
                    <a:pt x="136" y="236"/>
                  </a:cubicBezTo>
                  <a:lnTo>
                    <a:pt x="136" y="236"/>
                  </a:lnTo>
                  <a:cubicBezTo>
                    <a:pt x="135" y="236"/>
                    <a:pt x="135" y="236"/>
                    <a:pt x="134" y="236"/>
                  </a:cubicBezTo>
                  <a:lnTo>
                    <a:pt x="134" y="236"/>
                  </a:lnTo>
                  <a:cubicBezTo>
                    <a:pt x="134" y="236"/>
                    <a:pt x="134" y="236"/>
                    <a:pt x="134" y="236"/>
                  </a:cubicBezTo>
                  <a:lnTo>
                    <a:pt x="134" y="236"/>
                  </a:lnTo>
                  <a:cubicBezTo>
                    <a:pt x="135" y="236"/>
                    <a:pt x="136" y="236"/>
                    <a:pt x="136" y="235"/>
                  </a:cubicBezTo>
                  <a:lnTo>
                    <a:pt x="136" y="235"/>
                  </a:lnTo>
                  <a:cubicBezTo>
                    <a:pt x="136" y="236"/>
                    <a:pt x="136" y="236"/>
                    <a:pt x="136" y="236"/>
                  </a:cubicBezTo>
                  <a:lnTo>
                    <a:pt x="136" y="236"/>
                  </a:lnTo>
                  <a:cubicBezTo>
                    <a:pt x="138" y="235"/>
                    <a:pt x="140" y="235"/>
                    <a:pt x="142" y="234"/>
                  </a:cubicBezTo>
                  <a:close/>
                  <a:moveTo>
                    <a:pt x="147" y="233"/>
                  </a:moveTo>
                  <a:cubicBezTo>
                    <a:pt x="145" y="234"/>
                    <a:pt x="143" y="236"/>
                    <a:pt x="141" y="237"/>
                  </a:cubicBezTo>
                  <a:lnTo>
                    <a:pt x="141" y="237"/>
                  </a:lnTo>
                  <a:cubicBezTo>
                    <a:pt x="141" y="236"/>
                    <a:pt x="141" y="236"/>
                    <a:pt x="141" y="235"/>
                  </a:cubicBezTo>
                  <a:lnTo>
                    <a:pt x="141" y="235"/>
                  </a:lnTo>
                  <a:cubicBezTo>
                    <a:pt x="139" y="236"/>
                    <a:pt x="136" y="237"/>
                    <a:pt x="134" y="238"/>
                  </a:cubicBezTo>
                  <a:lnTo>
                    <a:pt x="134" y="238"/>
                  </a:lnTo>
                  <a:cubicBezTo>
                    <a:pt x="134" y="238"/>
                    <a:pt x="134" y="238"/>
                    <a:pt x="134" y="238"/>
                  </a:cubicBezTo>
                  <a:lnTo>
                    <a:pt x="134" y="238"/>
                  </a:lnTo>
                  <a:cubicBezTo>
                    <a:pt x="133" y="238"/>
                    <a:pt x="133" y="238"/>
                    <a:pt x="133" y="238"/>
                  </a:cubicBezTo>
                  <a:lnTo>
                    <a:pt x="133" y="238"/>
                  </a:lnTo>
                  <a:cubicBezTo>
                    <a:pt x="133" y="238"/>
                    <a:pt x="133" y="237"/>
                    <a:pt x="134" y="236"/>
                  </a:cubicBezTo>
                  <a:lnTo>
                    <a:pt x="134" y="236"/>
                  </a:lnTo>
                  <a:cubicBezTo>
                    <a:pt x="134" y="236"/>
                    <a:pt x="133" y="237"/>
                    <a:pt x="133" y="237"/>
                  </a:cubicBezTo>
                  <a:lnTo>
                    <a:pt x="133" y="237"/>
                  </a:lnTo>
                  <a:cubicBezTo>
                    <a:pt x="133" y="237"/>
                    <a:pt x="133" y="237"/>
                    <a:pt x="133" y="237"/>
                  </a:cubicBezTo>
                  <a:lnTo>
                    <a:pt x="133" y="237"/>
                  </a:lnTo>
                  <a:cubicBezTo>
                    <a:pt x="133" y="237"/>
                    <a:pt x="134" y="236"/>
                    <a:pt x="134" y="236"/>
                  </a:cubicBezTo>
                  <a:lnTo>
                    <a:pt x="134" y="236"/>
                  </a:lnTo>
                  <a:cubicBezTo>
                    <a:pt x="134" y="236"/>
                    <a:pt x="134" y="236"/>
                    <a:pt x="134" y="236"/>
                  </a:cubicBezTo>
                  <a:lnTo>
                    <a:pt x="134" y="236"/>
                  </a:lnTo>
                  <a:cubicBezTo>
                    <a:pt x="135" y="236"/>
                    <a:pt x="135" y="236"/>
                    <a:pt x="136" y="236"/>
                  </a:cubicBezTo>
                  <a:lnTo>
                    <a:pt x="136" y="236"/>
                  </a:lnTo>
                  <a:cubicBezTo>
                    <a:pt x="135" y="236"/>
                    <a:pt x="135" y="237"/>
                    <a:pt x="134" y="238"/>
                  </a:cubicBezTo>
                  <a:lnTo>
                    <a:pt x="134" y="238"/>
                  </a:lnTo>
                  <a:cubicBezTo>
                    <a:pt x="136" y="237"/>
                    <a:pt x="139" y="236"/>
                    <a:pt x="141" y="234"/>
                  </a:cubicBezTo>
                  <a:lnTo>
                    <a:pt x="141" y="234"/>
                  </a:lnTo>
                  <a:cubicBezTo>
                    <a:pt x="141" y="235"/>
                    <a:pt x="141" y="235"/>
                    <a:pt x="141" y="235"/>
                  </a:cubicBezTo>
                  <a:lnTo>
                    <a:pt x="141" y="235"/>
                  </a:lnTo>
                  <a:cubicBezTo>
                    <a:pt x="143" y="235"/>
                    <a:pt x="145" y="234"/>
                    <a:pt x="147" y="233"/>
                  </a:cubicBezTo>
                  <a:close/>
                  <a:moveTo>
                    <a:pt x="115" y="236"/>
                  </a:moveTo>
                  <a:cubicBezTo>
                    <a:pt x="112" y="237"/>
                    <a:pt x="109" y="238"/>
                    <a:pt x="106" y="239"/>
                  </a:cubicBezTo>
                  <a:lnTo>
                    <a:pt x="106" y="239"/>
                  </a:lnTo>
                  <a:cubicBezTo>
                    <a:pt x="107" y="239"/>
                    <a:pt x="107" y="238"/>
                    <a:pt x="108" y="238"/>
                  </a:cubicBezTo>
                  <a:lnTo>
                    <a:pt x="108" y="238"/>
                  </a:lnTo>
                  <a:cubicBezTo>
                    <a:pt x="109" y="238"/>
                    <a:pt x="111" y="237"/>
                    <a:pt x="112" y="237"/>
                  </a:cubicBezTo>
                  <a:lnTo>
                    <a:pt x="112" y="237"/>
                  </a:lnTo>
                  <a:cubicBezTo>
                    <a:pt x="113" y="237"/>
                    <a:pt x="114" y="237"/>
                    <a:pt x="115" y="236"/>
                  </a:cubicBezTo>
                  <a:close/>
                  <a:moveTo>
                    <a:pt x="83" y="246"/>
                  </a:moveTo>
                  <a:lnTo>
                    <a:pt x="83" y="246"/>
                  </a:lnTo>
                  <a:cubicBezTo>
                    <a:pt x="83" y="246"/>
                    <a:pt x="82" y="247"/>
                    <a:pt x="82" y="247"/>
                  </a:cubicBezTo>
                  <a:lnTo>
                    <a:pt x="82" y="247"/>
                  </a:lnTo>
                  <a:cubicBezTo>
                    <a:pt x="82" y="247"/>
                    <a:pt x="82" y="247"/>
                    <a:pt x="82" y="246"/>
                  </a:cubicBezTo>
                  <a:lnTo>
                    <a:pt x="82" y="246"/>
                  </a:lnTo>
                  <a:cubicBezTo>
                    <a:pt x="81" y="247"/>
                    <a:pt x="80" y="247"/>
                    <a:pt x="79" y="247"/>
                  </a:cubicBezTo>
                  <a:lnTo>
                    <a:pt x="79" y="247"/>
                  </a:lnTo>
                  <a:cubicBezTo>
                    <a:pt x="80" y="247"/>
                    <a:pt x="81" y="246"/>
                    <a:pt x="82" y="246"/>
                  </a:cubicBezTo>
                  <a:lnTo>
                    <a:pt x="82" y="246"/>
                  </a:lnTo>
                  <a:cubicBezTo>
                    <a:pt x="82" y="246"/>
                    <a:pt x="82" y="246"/>
                    <a:pt x="82" y="246"/>
                  </a:cubicBezTo>
                  <a:lnTo>
                    <a:pt x="82" y="246"/>
                  </a:lnTo>
                  <a:cubicBezTo>
                    <a:pt x="82" y="246"/>
                    <a:pt x="83" y="246"/>
                    <a:pt x="83" y="246"/>
                  </a:cubicBezTo>
                  <a:close/>
                  <a:moveTo>
                    <a:pt x="87" y="245"/>
                  </a:moveTo>
                  <a:lnTo>
                    <a:pt x="87" y="245"/>
                  </a:lnTo>
                  <a:cubicBezTo>
                    <a:pt x="85" y="246"/>
                    <a:pt x="83" y="247"/>
                    <a:pt x="81" y="247"/>
                  </a:cubicBezTo>
                  <a:lnTo>
                    <a:pt x="81" y="247"/>
                  </a:lnTo>
                  <a:cubicBezTo>
                    <a:pt x="81" y="247"/>
                    <a:pt x="81" y="247"/>
                    <a:pt x="82" y="247"/>
                  </a:cubicBezTo>
                  <a:lnTo>
                    <a:pt x="82" y="247"/>
                  </a:lnTo>
                  <a:cubicBezTo>
                    <a:pt x="81" y="247"/>
                    <a:pt x="80" y="247"/>
                    <a:pt x="79" y="248"/>
                  </a:cubicBezTo>
                  <a:lnTo>
                    <a:pt x="79" y="248"/>
                  </a:lnTo>
                  <a:cubicBezTo>
                    <a:pt x="80" y="247"/>
                    <a:pt x="81" y="247"/>
                    <a:pt x="82" y="247"/>
                  </a:cubicBezTo>
                  <a:lnTo>
                    <a:pt x="82" y="247"/>
                  </a:lnTo>
                  <a:cubicBezTo>
                    <a:pt x="82" y="247"/>
                    <a:pt x="82" y="247"/>
                    <a:pt x="82" y="247"/>
                  </a:cubicBezTo>
                  <a:lnTo>
                    <a:pt x="82" y="247"/>
                  </a:lnTo>
                  <a:cubicBezTo>
                    <a:pt x="82" y="247"/>
                    <a:pt x="83" y="246"/>
                    <a:pt x="84" y="246"/>
                  </a:cubicBezTo>
                  <a:lnTo>
                    <a:pt x="84" y="246"/>
                  </a:lnTo>
                  <a:cubicBezTo>
                    <a:pt x="85" y="246"/>
                    <a:pt x="86" y="246"/>
                    <a:pt x="87" y="245"/>
                  </a:cubicBezTo>
                  <a:close/>
                  <a:moveTo>
                    <a:pt x="795" y="18"/>
                  </a:moveTo>
                  <a:cubicBezTo>
                    <a:pt x="786" y="18"/>
                    <a:pt x="781" y="18"/>
                    <a:pt x="775" y="21"/>
                  </a:cubicBezTo>
                  <a:lnTo>
                    <a:pt x="775" y="21"/>
                  </a:lnTo>
                  <a:cubicBezTo>
                    <a:pt x="775" y="20"/>
                    <a:pt x="776" y="19"/>
                    <a:pt x="777" y="18"/>
                  </a:cubicBezTo>
                  <a:lnTo>
                    <a:pt x="777" y="18"/>
                  </a:lnTo>
                  <a:cubicBezTo>
                    <a:pt x="767" y="22"/>
                    <a:pt x="759" y="25"/>
                    <a:pt x="751" y="27"/>
                  </a:cubicBezTo>
                  <a:lnTo>
                    <a:pt x="751" y="27"/>
                  </a:lnTo>
                  <a:cubicBezTo>
                    <a:pt x="754" y="27"/>
                    <a:pt x="756" y="27"/>
                    <a:pt x="759" y="27"/>
                  </a:cubicBezTo>
                  <a:lnTo>
                    <a:pt x="759" y="27"/>
                  </a:lnTo>
                  <a:cubicBezTo>
                    <a:pt x="752" y="29"/>
                    <a:pt x="745" y="31"/>
                    <a:pt x="737" y="34"/>
                  </a:cubicBezTo>
                  <a:lnTo>
                    <a:pt x="737" y="34"/>
                  </a:lnTo>
                  <a:cubicBezTo>
                    <a:pt x="736" y="34"/>
                    <a:pt x="735" y="34"/>
                    <a:pt x="735" y="34"/>
                  </a:cubicBezTo>
                  <a:lnTo>
                    <a:pt x="735" y="34"/>
                  </a:lnTo>
                  <a:lnTo>
                    <a:pt x="735" y="34"/>
                  </a:lnTo>
                  <a:lnTo>
                    <a:pt x="735" y="34"/>
                  </a:lnTo>
                  <a:cubicBezTo>
                    <a:pt x="734" y="34"/>
                    <a:pt x="732" y="35"/>
                    <a:pt x="731" y="35"/>
                  </a:cubicBezTo>
                  <a:lnTo>
                    <a:pt x="731" y="35"/>
                  </a:lnTo>
                  <a:cubicBezTo>
                    <a:pt x="730" y="36"/>
                    <a:pt x="729" y="36"/>
                    <a:pt x="729" y="36"/>
                  </a:cubicBezTo>
                  <a:lnTo>
                    <a:pt x="729" y="36"/>
                  </a:lnTo>
                  <a:cubicBezTo>
                    <a:pt x="729" y="36"/>
                    <a:pt x="729" y="36"/>
                    <a:pt x="729" y="36"/>
                  </a:cubicBezTo>
                  <a:lnTo>
                    <a:pt x="729" y="36"/>
                  </a:lnTo>
                  <a:cubicBezTo>
                    <a:pt x="729" y="36"/>
                    <a:pt x="729" y="36"/>
                    <a:pt x="729" y="36"/>
                  </a:cubicBezTo>
                  <a:lnTo>
                    <a:pt x="729" y="36"/>
                  </a:lnTo>
                  <a:cubicBezTo>
                    <a:pt x="729" y="36"/>
                    <a:pt x="728" y="36"/>
                    <a:pt x="728" y="37"/>
                  </a:cubicBezTo>
                  <a:lnTo>
                    <a:pt x="728" y="37"/>
                  </a:lnTo>
                  <a:cubicBezTo>
                    <a:pt x="728" y="36"/>
                    <a:pt x="729" y="36"/>
                    <a:pt x="729" y="36"/>
                  </a:cubicBezTo>
                  <a:lnTo>
                    <a:pt x="729" y="36"/>
                  </a:lnTo>
                  <a:cubicBezTo>
                    <a:pt x="729" y="36"/>
                    <a:pt x="729" y="36"/>
                    <a:pt x="728" y="36"/>
                  </a:cubicBezTo>
                  <a:lnTo>
                    <a:pt x="728" y="36"/>
                  </a:lnTo>
                  <a:cubicBezTo>
                    <a:pt x="729" y="36"/>
                    <a:pt x="729" y="36"/>
                    <a:pt x="729" y="36"/>
                  </a:cubicBezTo>
                  <a:lnTo>
                    <a:pt x="725" y="36"/>
                  </a:lnTo>
                  <a:cubicBezTo>
                    <a:pt x="724" y="36"/>
                    <a:pt x="723" y="37"/>
                    <a:pt x="723" y="37"/>
                  </a:cubicBezTo>
                  <a:lnTo>
                    <a:pt x="723" y="37"/>
                  </a:lnTo>
                  <a:cubicBezTo>
                    <a:pt x="722" y="37"/>
                    <a:pt x="722" y="37"/>
                    <a:pt x="722" y="37"/>
                  </a:cubicBezTo>
                  <a:lnTo>
                    <a:pt x="722" y="37"/>
                  </a:lnTo>
                  <a:lnTo>
                    <a:pt x="724" y="36"/>
                  </a:lnTo>
                  <a:lnTo>
                    <a:pt x="724" y="36"/>
                  </a:lnTo>
                  <a:cubicBezTo>
                    <a:pt x="723" y="36"/>
                    <a:pt x="722" y="37"/>
                    <a:pt x="721" y="37"/>
                  </a:cubicBezTo>
                  <a:lnTo>
                    <a:pt x="721" y="37"/>
                  </a:lnTo>
                  <a:cubicBezTo>
                    <a:pt x="722" y="37"/>
                    <a:pt x="722" y="37"/>
                    <a:pt x="722" y="37"/>
                  </a:cubicBezTo>
                  <a:lnTo>
                    <a:pt x="722" y="37"/>
                  </a:lnTo>
                  <a:lnTo>
                    <a:pt x="715" y="39"/>
                  </a:lnTo>
                  <a:lnTo>
                    <a:pt x="715" y="39"/>
                  </a:lnTo>
                  <a:cubicBezTo>
                    <a:pt x="714" y="40"/>
                    <a:pt x="713" y="40"/>
                    <a:pt x="712" y="41"/>
                  </a:cubicBezTo>
                  <a:lnTo>
                    <a:pt x="712" y="41"/>
                  </a:lnTo>
                  <a:cubicBezTo>
                    <a:pt x="712" y="41"/>
                    <a:pt x="712" y="40"/>
                    <a:pt x="712" y="40"/>
                  </a:cubicBezTo>
                  <a:lnTo>
                    <a:pt x="712" y="40"/>
                  </a:lnTo>
                  <a:cubicBezTo>
                    <a:pt x="715" y="39"/>
                    <a:pt x="718" y="38"/>
                    <a:pt x="721" y="37"/>
                  </a:cubicBezTo>
                  <a:lnTo>
                    <a:pt x="721" y="37"/>
                  </a:lnTo>
                  <a:cubicBezTo>
                    <a:pt x="720" y="37"/>
                    <a:pt x="719" y="37"/>
                    <a:pt x="718" y="38"/>
                  </a:cubicBezTo>
                  <a:lnTo>
                    <a:pt x="718" y="38"/>
                  </a:lnTo>
                  <a:cubicBezTo>
                    <a:pt x="718" y="38"/>
                    <a:pt x="718" y="38"/>
                    <a:pt x="718" y="38"/>
                  </a:cubicBezTo>
                  <a:lnTo>
                    <a:pt x="718" y="38"/>
                  </a:lnTo>
                  <a:cubicBezTo>
                    <a:pt x="717" y="38"/>
                    <a:pt x="716" y="38"/>
                    <a:pt x="714" y="39"/>
                  </a:cubicBezTo>
                  <a:lnTo>
                    <a:pt x="714" y="39"/>
                  </a:lnTo>
                  <a:cubicBezTo>
                    <a:pt x="714" y="39"/>
                    <a:pt x="714" y="39"/>
                    <a:pt x="714" y="39"/>
                  </a:cubicBezTo>
                  <a:lnTo>
                    <a:pt x="714" y="39"/>
                  </a:lnTo>
                  <a:cubicBezTo>
                    <a:pt x="713" y="39"/>
                    <a:pt x="712" y="39"/>
                    <a:pt x="711" y="39"/>
                  </a:cubicBezTo>
                  <a:lnTo>
                    <a:pt x="711" y="39"/>
                  </a:lnTo>
                  <a:cubicBezTo>
                    <a:pt x="711" y="39"/>
                    <a:pt x="712" y="39"/>
                    <a:pt x="713" y="38"/>
                  </a:cubicBezTo>
                  <a:lnTo>
                    <a:pt x="713" y="38"/>
                  </a:lnTo>
                  <a:cubicBezTo>
                    <a:pt x="710" y="39"/>
                    <a:pt x="708" y="40"/>
                    <a:pt x="706" y="41"/>
                  </a:cubicBezTo>
                  <a:lnTo>
                    <a:pt x="706" y="41"/>
                  </a:lnTo>
                  <a:cubicBezTo>
                    <a:pt x="707" y="41"/>
                    <a:pt x="707" y="40"/>
                    <a:pt x="708" y="40"/>
                  </a:cubicBezTo>
                  <a:lnTo>
                    <a:pt x="708" y="40"/>
                  </a:lnTo>
                  <a:cubicBezTo>
                    <a:pt x="707" y="41"/>
                    <a:pt x="706" y="41"/>
                    <a:pt x="705" y="41"/>
                  </a:cubicBezTo>
                  <a:lnTo>
                    <a:pt x="705" y="41"/>
                  </a:lnTo>
                  <a:cubicBezTo>
                    <a:pt x="705" y="41"/>
                    <a:pt x="705" y="41"/>
                    <a:pt x="706" y="41"/>
                  </a:cubicBezTo>
                  <a:lnTo>
                    <a:pt x="706" y="41"/>
                  </a:lnTo>
                  <a:cubicBezTo>
                    <a:pt x="704" y="41"/>
                    <a:pt x="703" y="41"/>
                    <a:pt x="701" y="42"/>
                  </a:cubicBezTo>
                  <a:lnTo>
                    <a:pt x="701" y="42"/>
                  </a:lnTo>
                  <a:cubicBezTo>
                    <a:pt x="706" y="40"/>
                    <a:pt x="710" y="39"/>
                    <a:pt x="714" y="37"/>
                  </a:cubicBezTo>
                  <a:lnTo>
                    <a:pt x="714" y="37"/>
                  </a:lnTo>
                  <a:cubicBezTo>
                    <a:pt x="713" y="38"/>
                    <a:pt x="713" y="38"/>
                    <a:pt x="713" y="38"/>
                  </a:cubicBezTo>
                  <a:lnTo>
                    <a:pt x="713" y="38"/>
                  </a:lnTo>
                  <a:cubicBezTo>
                    <a:pt x="713" y="38"/>
                    <a:pt x="714" y="38"/>
                    <a:pt x="715" y="37"/>
                  </a:cubicBezTo>
                  <a:lnTo>
                    <a:pt x="715" y="37"/>
                  </a:lnTo>
                  <a:cubicBezTo>
                    <a:pt x="715" y="38"/>
                    <a:pt x="715" y="38"/>
                    <a:pt x="714" y="39"/>
                  </a:cubicBezTo>
                  <a:lnTo>
                    <a:pt x="714" y="39"/>
                  </a:lnTo>
                  <a:cubicBezTo>
                    <a:pt x="717" y="38"/>
                    <a:pt x="719" y="37"/>
                    <a:pt x="722" y="37"/>
                  </a:cubicBezTo>
                  <a:lnTo>
                    <a:pt x="722" y="37"/>
                  </a:lnTo>
                  <a:cubicBezTo>
                    <a:pt x="721" y="37"/>
                    <a:pt x="719" y="37"/>
                    <a:pt x="718" y="38"/>
                  </a:cubicBezTo>
                  <a:lnTo>
                    <a:pt x="718" y="38"/>
                  </a:lnTo>
                  <a:cubicBezTo>
                    <a:pt x="721" y="37"/>
                    <a:pt x="722" y="37"/>
                    <a:pt x="724" y="36"/>
                  </a:cubicBezTo>
                  <a:lnTo>
                    <a:pt x="724" y="36"/>
                  </a:lnTo>
                  <a:cubicBezTo>
                    <a:pt x="724" y="36"/>
                    <a:pt x="724" y="36"/>
                    <a:pt x="724" y="36"/>
                  </a:cubicBezTo>
                  <a:lnTo>
                    <a:pt x="724" y="36"/>
                  </a:lnTo>
                  <a:cubicBezTo>
                    <a:pt x="724" y="36"/>
                    <a:pt x="724" y="36"/>
                    <a:pt x="724" y="36"/>
                  </a:cubicBezTo>
                  <a:lnTo>
                    <a:pt x="724" y="36"/>
                  </a:lnTo>
                  <a:cubicBezTo>
                    <a:pt x="723" y="36"/>
                    <a:pt x="722" y="36"/>
                    <a:pt x="722" y="37"/>
                  </a:cubicBezTo>
                  <a:lnTo>
                    <a:pt x="722" y="37"/>
                  </a:lnTo>
                  <a:cubicBezTo>
                    <a:pt x="722" y="36"/>
                    <a:pt x="723" y="36"/>
                    <a:pt x="724" y="36"/>
                  </a:cubicBezTo>
                  <a:lnTo>
                    <a:pt x="719" y="36"/>
                  </a:lnTo>
                  <a:cubicBezTo>
                    <a:pt x="724" y="34"/>
                    <a:pt x="728" y="33"/>
                    <a:pt x="732" y="31"/>
                  </a:cubicBezTo>
                  <a:lnTo>
                    <a:pt x="732" y="31"/>
                  </a:lnTo>
                  <a:cubicBezTo>
                    <a:pt x="731" y="33"/>
                    <a:pt x="730" y="34"/>
                    <a:pt x="727" y="35"/>
                  </a:cubicBezTo>
                  <a:lnTo>
                    <a:pt x="727" y="35"/>
                  </a:lnTo>
                  <a:cubicBezTo>
                    <a:pt x="731" y="34"/>
                    <a:pt x="734" y="33"/>
                    <a:pt x="737" y="32"/>
                  </a:cubicBezTo>
                  <a:lnTo>
                    <a:pt x="737" y="32"/>
                  </a:lnTo>
                  <a:lnTo>
                    <a:pt x="737" y="32"/>
                  </a:lnTo>
                  <a:lnTo>
                    <a:pt x="737" y="32"/>
                  </a:lnTo>
                  <a:lnTo>
                    <a:pt x="750" y="27"/>
                  </a:lnTo>
                  <a:lnTo>
                    <a:pt x="750" y="27"/>
                  </a:lnTo>
                  <a:cubicBezTo>
                    <a:pt x="746" y="29"/>
                    <a:pt x="742" y="30"/>
                    <a:pt x="737" y="32"/>
                  </a:cubicBezTo>
                  <a:lnTo>
                    <a:pt x="737" y="32"/>
                  </a:lnTo>
                  <a:lnTo>
                    <a:pt x="742" y="27"/>
                  </a:lnTo>
                  <a:lnTo>
                    <a:pt x="742" y="27"/>
                  </a:lnTo>
                  <a:cubicBezTo>
                    <a:pt x="742" y="27"/>
                    <a:pt x="742" y="27"/>
                    <a:pt x="742" y="27"/>
                  </a:cubicBezTo>
                  <a:lnTo>
                    <a:pt x="742" y="27"/>
                  </a:lnTo>
                  <a:lnTo>
                    <a:pt x="732" y="30"/>
                  </a:lnTo>
                  <a:lnTo>
                    <a:pt x="732" y="30"/>
                  </a:lnTo>
                  <a:cubicBezTo>
                    <a:pt x="733" y="30"/>
                    <a:pt x="733" y="29"/>
                    <a:pt x="733" y="28"/>
                  </a:cubicBezTo>
                  <a:lnTo>
                    <a:pt x="733" y="28"/>
                  </a:lnTo>
                  <a:cubicBezTo>
                    <a:pt x="732" y="28"/>
                    <a:pt x="731" y="29"/>
                    <a:pt x="730" y="29"/>
                  </a:cubicBezTo>
                  <a:lnTo>
                    <a:pt x="730" y="29"/>
                  </a:lnTo>
                  <a:cubicBezTo>
                    <a:pt x="731" y="29"/>
                    <a:pt x="732" y="28"/>
                    <a:pt x="733" y="27"/>
                  </a:cubicBezTo>
                  <a:lnTo>
                    <a:pt x="733" y="27"/>
                  </a:lnTo>
                  <a:cubicBezTo>
                    <a:pt x="725" y="31"/>
                    <a:pt x="718" y="34"/>
                    <a:pt x="712" y="36"/>
                  </a:cubicBezTo>
                  <a:lnTo>
                    <a:pt x="712" y="36"/>
                  </a:lnTo>
                  <a:cubicBezTo>
                    <a:pt x="710" y="36"/>
                    <a:pt x="710" y="37"/>
                    <a:pt x="707" y="38"/>
                  </a:cubicBezTo>
                  <a:lnTo>
                    <a:pt x="707" y="38"/>
                  </a:lnTo>
                  <a:cubicBezTo>
                    <a:pt x="708" y="38"/>
                    <a:pt x="709" y="37"/>
                    <a:pt x="709" y="37"/>
                  </a:cubicBezTo>
                  <a:lnTo>
                    <a:pt x="709" y="37"/>
                  </a:lnTo>
                  <a:cubicBezTo>
                    <a:pt x="707" y="38"/>
                    <a:pt x="705" y="39"/>
                    <a:pt x="703" y="40"/>
                  </a:cubicBezTo>
                  <a:lnTo>
                    <a:pt x="703" y="40"/>
                  </a:lnTo>
                  <a:cubicBezTo>
                    <a:pt x="703" y="40"/>
                    <a:pt x="703" y="40"/>
                    <a:pt x="703" y="40"/>
                  </a:cubicBezTo>
                  <a:lnTo>
                    <a:pt x="703" y="40"/>
                  </a:lnTo>
                  <a:cubicBezTo>
                    <a:pt x="703" y="40"/>
                    <a:pt x="703" y="40"/>
                    <a:pt x="703" y="40"/>
                  </a:cubicBezTo>
                  <a:lnTo>
                    <a:pt x="703" y="40"/>
                  </a:lnTo>
                  <a:cubicBezTo>
                    <a:pt x="705" y="39"/>
                    <a:pt x="706" y="38"/>
                    <a:pt x="707" y="38"/>
                  </a:cubicBezTo>
                  <a:lnTo>
                    <a:pt x="707" y="38"/>
                  </a:lnTo>
                  <a:cubicBezTo>
                    <a:pt x="706" y="38"/>
                    <a:pt x="705" y="39"/>
                    <a:pt x="703" y="39"/>
                  </a:cubicBezTo>
                  <a:lnTo>
                    <a:pt x="703" y="39"/>
                  </a:lnTo>
                  <a:cubicBezTo>
                    <a:pt x="704" y="39"/>
                    <a:pt x="705" y="38"/>
                    <a:pt x="706" y="36"/>
                  </a:cubicBezTo>
                  <a:lnTo>
                    <a:pt x="706" y="36"/>
                  </a:lnTo>
                  <a:cubicBezTo>
                    <a:pt x="701" y="39"/>
                    <a:pt x="694" y="42"/>
                    <a:pt x="686" y="45"/>
                  </a:cubicBezTo>
                  <a:lnTo>
                    <a:pt x="686" y="45"/>
                  </a:lnTo>
                  <a:cubicBezTo>
                    <a:pt x="685" y="45"/>
                    <a:pt x="684" y="45"/>
                    <a:pt x="684" y="46"/>
                  </a:cubicBezTo>
                  <a:lnTo>
                    <a:pt x="684" y="46"/>
                  </a:lnTo>
                  <a:cubicBezTo>
                    <a:pt x="685" y="45"/>
                    <a:pt x="686" y="45"/>
                    <a:pt x="686" y="45"/>
                  </a:cubicBezTo>
                  <a:lnTo>
                    <a:pt x="686" y="45"/>
                  </a:lnTo>
                  <a:cubicBezTo>
                    <a:pt x="686" y="45"/>
                    <a:pt x="686" y="45"/>
                    <a:pt x="685" y="45"/>
                  </a:cubicBezTo>
                  <a:lnTo>
                    <a:pt x="685" y="45"/>
                  </a:lnTo>
                  <a:cubicBezTo>
                    <a:pt x="686" y="45"/>
                    <a:pt x="686" y="45"/>
                    <a:pt x="687" y="45"/>
                  </a:cubicBezTo>
                  <a:lnTo>
                    <a:pt x="687" y="45"/>
                  </a:lnTo>
                  <a:cubicBezTo>
                    <a:pt x="687" y="45"/>
                    <a:pt x="687" y="45"/>
                    <a:pt x="687" y="45"/>
                  </a:cubicBezTo>
                  <a:lnTo>
                    <a:pt x="687" y="45"/>
                  </a:lnTo>
                  <a:cubicBezTo>
                    <a:pt x="688" y="45"/>
                    <a:pt x="689" y="44"/>
                    <a:pt x="690" y="44"/>
                  </a:cubicBezTo>
                  <a:lnTo>
                    <a:pt x="690" y="44"/>
                  </a:lnTo>
                  <a:cubicBezTo>
                    <a:pt x="689" y="44"/>
                    <a:pt x="689" y="44"/>
                    <a:pt x="689" y="44"/>
                  </a:cubicBezTo>
                  <a:lnTo>
                    <a:pt x="689" y="44"/>
                  </a:lnTo>
                  <a:cubicBezTo>
                    <a:pt x="691" y="44"/>
                    <a:pt x="694" y="43"/>
                    <a:pt x="696" y="42"/>
                  </a:cubicBezTo>
                  <a:lnTo>
                    <a:pt x="696" y="42"/>
                  </a:lnTo>
                  <a:cubicBezTo>
                    <a:pt x="694" y="43"/>
                    <a:pt x="691" y="44"/>
                    <a:pt x="689" y="45"/>
                  </a:cubicBezTo>
                  <a:lnTo>
                    <a:pt x="689" y="45"/>
                  </a:lnTo>
                  <a:cubicBezTo>
                    <a:pt x="689" y="45"/>
                    <a:pt x="689" y="45"/>
                    <a:pt x="689" y="45"/>
                  </a:cubicBezTo>
                  <a:lnTo>
                    <a:pt x="689" y="45"/>
                  </a:lnTo>
                  <a:cubicBezTo>
                    <a:pt x="688" y="45"/>
                    <a:pt x="688" y="45"/>
                    <a:pt x="687" y="45"/>
                  </a:cubicBezTo>
                  <a:lnTo>
                    <a:pt x="687" y="45"/>
                  </a:lnTo>
                  <a:cubicBezTo>
                    <a:pt x="688" y="45"/>
                    <a:pt x="688" y="44"/>
                    <a:pt x="689" y="44"/>
                  </a:cubicBezTo>
                  <a:lnTo>
                    <a:pt x="689" y="44"/>
                  </a:lnTo>
                  <a:cubicBezTo>
                    <a:pt x="688" y="44"/>
                    <a:pt x="687" y="45"/>
                    <a:pt x="687" y="45"/>
                  </a:cubicBezTo>
                  <a:lnTo>
                    <a:pt x="687" y="45"/>
                  </a:lnTo>
                  <a:cubicBezTo>
                    <a:pt x="687" y="45"/>
                    <a:pt x="687" y="45"/>
                    <a:pt x="687" y="45"/>
                  </a:cubicBezTo>
                  <a:lnTo>
                    <a:pt x="687" y="45"/>
                  </a:lnTo>
                  <a:cubicBezTo>
                    <a:pt x="687" y="45"/>
                    <a:pt x="686" y="45"/>
                    <a:pt x="686" y="45"/>
                  </a:cubicBezTo>
                  <a:lnTo>
                    <a:pt x="686" y="45"/>
                  </a:lnTo>
                  <a:cubicBezTo>
                    <a:pt x="687" y="45"/>
                    <a:pt x="688" y="45"/>
                    <a:pt x="689" y="45"/>
                  </a:cubicBezTo>
                  <a:lnTo>
                    <a:pt x="689" y="45"/>
                  </a:lnTo>
                  <a:cubicBezTo>
                    <a:pt x="688" y="45"/>
                    <a:pt x="687" y="45"/>
                    <a:pt x="686" y="45"/>
                  </a:cubicBezTo>
                  <a:lnTo>
                    <a:pt x="686" y="45"/>
                  </a:lnTo>
                  <a:cubicBezTo>
                    <a:pt x="686" y="45"/>
                    <a:pt x="686" y="45"/>
                    <a:pt x="686" y="45"/>
                  </a:cubicBezTo>
                  <a:lnTo>
                    <a:pt x="686" y="45"/>
                  </a:lnTo>
                  <a:cubicBezTo>
                    <a:pt x="685" y="46"/>
                    <a:pt x="685" y="46"/>
                    <a:pt x="684" y="46"/>
                  </a:cubicBezTo>
                  <a:lnTo>
                    <a:pt x="684" y="46"/>
                  </a:lnTo>
                  <a:cubicBezTo>
                    <a:pt x="684" y="46"/>
                    <a:pt x="684" y="46"/>
                    <a:pt x="684" y="46"/>
                  </a:cubicBezTo>
                  <a:lnTo>
                    <a:pt x="684" y="46"/>
                  </a:lnTo>
                  <a:cubicBezTo>
                    <a:pt x="685" y="46"/>
                    <a:pt x="685" y="45"/>
                    <a:pt x="685" y="45"/>
                  </a:cubicBezTo>
                  <a:lnTo>
                    <a:pt x="685" y="45"/>
                  </a:lnTo>
                  <a:cubicBezTo>
                    <a:pt x="685" y="45"/>
                    <a:pt x="685" y="46"/>
                    <a:pt x="684" y="46"/>
                  </a:cubicBezTo>
                  <a:lnTo>
                    <a:pt x="684" y="46"/>
                  </a:lnTo>
                  <a:cubicBezTo>
                    <a:pt x="684" y="46"/>
                    <a:pt x="684" y="46"/>
                    <a:pt x="684" y="46"/>
                  </a:cubicBezTo>
                  <a:lnTo>
                    <a:pt x="684" y="46"/>
                  </a:lnTo>
                  <a:cubicBezTo>
                    <a:pt x="683" y="46"/>
                    <a:pt x="682" y="46"/>
                    <a:pt x="681" y="47"/>
                  </a:cubicBezTo>
                  <a:lnTo>
                    <a:pt x="681" y="47"/>
                  </a:lnTo>
                  <a:cubicBezTo>
                    <a:pt x="681" y="47"/>
                    <a:pt x="682" y="46"/>
                    <a:pt x="682" y="46"/>
                  </a:cubicBezTo>
                  <a:lnTo>
                    <a:pt x="682" y="46"/>
                  </a:lnTo>
                  <a:cubicBezTo>
                    <a:pt x="678" y="48"/>
                    <a:pt x="674" y="49"/>
                    <a:pt x="671" y="50"/>
                  </a:cubicBezTo>
                  <a:lnTo>
                    <a:pt x="671" y="50"/>
                  </a:lnTo>
                  <a:cubicBezTo>
                    <a:pt x="675" y="49"/>
                    <a:pt x="678" y="48"/>
                    <a:pt x="681" y="47"/>
                  </a:cubicBezTo>
                  <a:lnTo>
                    <a:pt x="681" y="47"/>
                  </a:lnTo>
                  <a:cubicBezTo>
                    <a:pt x="672" y="49"/>
                    <a:pt x="663" y="51"/>
                    <a:pt x="654" y="54"/>
                  </a:cubicBezTo>
                  <a:cubicBezTo>
                    <a:pt x="649" y="55"/>
                    <a:pt x="645" y="56"/>
                    <a:pt x="642" y="58"/>
                  </a:cubicBezTo>
                  <a:lnTo>
                    <a:pt x="642" y="58"/>
                  </a:lnTo>
                  <a:lnTo>
                    <a:pt x="627" y="63"/>
                  </a:lnTo>
                  <a:lnTo>
                    <a:pt x="627" y="63"/>
                  </a:lnTo>
                  <a:cubicBezTo>
                    <a:pt x="627" y="63"/>
                    <a:pt x="627" y="63"/>
                    <a:pt x="627" y="63"/>
                  </a:cubicBezTo>
                  <a:cubicBezTo>
                    <a:pt x="627" y="63"/>
                    <a:pt x="627" y="63"/>
                    <a:pt x="627" y="63"/>
                  </a:cubicBezTo>
                  <a:lnTo>
                    <a:pt x="627" y="63"/>
                  </a:lnTo>
                  <a:lnTo>
                    <a:pt x="601" y="71"/>
                  </a:lnTo>
                  <a:cubicBezTo>
                    <a:pt x="601" y="71"/>
                    <a:pt x="601" y="71"/>
                    <a:pt x="601" y="71"/>
                  </a:cubicBezTo>
                  <a:lnTo>
                    <a:pt x="601" y="71"/>
                  </a:lnTo>
                  <a:cubicBezTo>
                    <a:pt x="601" y="71"/>
                    <a:pt x="601" y="71"/>
                    <a:pt x="601" y="71"/>
                  </a:cubicBezTo>
                  <a:lnTo>
                    <a:pt x="601" y="71"/>
                  </a:lnTo>
                  <a:cubicBezTo>
                    <a:pt x="601" y="71"/>
                    <a:pt x="601" y="71"/>
                    <a:pt x="601" y="71"/>
                  </a:cubicBezTo>
                  <a:lnTo>
                    <a:pt x="601" y="71"/>
                  </a:lnTo>
                  <a:cubicBezTo>
                    <a:pt x="584" y="77"/>
                    <a:pt x="570" y="82"/>
                    <a:pt x="557" y="86"/>
                  </a:cubicBezTo>
                  <a:lnTo>
                    <a:pt x="557" y="86"/>
                  </a:lnTo>
                  <a:cubicBezTo>
                    <a:pt x="576" y="80"/>
                    <a:pt x="592" y="74"/>
                    <a:pt x="605" y="70"/>
                  </a:cubicBezTo>
                  <a:lnTo>
                    <a:pt x="605" y="70"/>
                  </a:lnTo>
                  <a:cubicBezTo>
                    <a:pt x="607" y="70"/>
                    <a:pt x="609" y="69"/>
                    <a:pt x="610" y="69"/>
                  </a:cubicBezTo>
                  <a:lnTo>
                    <a:pt x="610" y="69"/>
                  </a:lnTo>
                  <a:cubicBezTo>
                    <a:pt x="610" y="69"/>
                    <a:pt x="610" y="69"/>
                    <a:pt x="609" y="69"/>
                  </a:cubicBezTo>
                  <a:lnTo>
                    <a:pt x="609" y="69"/>
                  </a:lnTo>
                  <a:cubicBezTo>
                    <a:pt x="606" y="71"/>
                    <a:pt x="603" y="72"/>
                    <a:pt x="599" y="73"/>
                  </a:cubicBezTo>
                  <a:lnTo>
                    <a:pt x="599" y="73"/>
                  </a:lnTo>
                  <a:cubicBezTo>
                    <a:pt x="602" y="72"/>
                    <a:pt x="605" y="71"/>
                    <a:pt x="608" y="70"/>
                  </a:cubicBezTo>
                  <a:lnTo>
                    <a:pt x="608" y="70"/>
                  </a:lnTo>
                  <a:cubicBezTo>
                    <a:pt x="608" y="70"/>
                    <a:pt x="608" y="70"/>
                    <a:pt x="608" y="71"/>
                  </a:cubicBezTo>
                  <a:lnTo>
                    <a:pt x="608" y="71"/>
                  </a:lnTo>
                  <a:cubicBezTo>
                    <a:pt x="607" y="71"/>
                    <a:pt x="606" y="71"/>
                    <a:pt x="605" y="72"/>
                  </a:cubicBezTo>
                  <a:lnTo>
                    <a:pt x="605" y="72"/>
                  </a:lnTo>
                  <a:cubicBezTo>
                    <a:pt x="601" y="73"/>
                    <a:pt x="597" y="74"/>
                    <a:pt x="593" y="76"/>
                  </a:cubicBezTo>
                  <a:lnTo>
                    <a:pt x="593" y="76"/>
                  </a:lnTo>
                  <a:cubicBezTo>
                    <a:pt x="595" y="75"/>
                    <a:pt x="597" y="74"/>
                    <a:pt x="599" y="73"/>
                  </a:cubicBezTo>
                  <a:lnTo>
                    <a:pt x="599" y="73"/>
                  </a:lnTo>
                  <a:cubicBezTo>
                    <a:pt x="591" y="76"/>
                    <a:pt x="584" y="78"/>
                    <a:pt x="576" y="81"/>
                  </a:cubicBezTo>
                  <a:lnTo>
                    <a:pt x="576" y="81"/>
                  </a:lnTo>
                  <a:cubicBezTo>
                    <a:pt x="568" y="84"/>
                    <a:pt x="558" y="86"/>
                    <a:pt x="548" y="89"/>
                  </a:cubicBezTo>
                  <a:lnTo>
                    <a:pt x="548" y="89"/>
                  </a:lnTo>
                  <a:cubicBezTo>
                    <a:pt x="551" y="88"/>
                    <a:pt x="554" y="87"/>
                    <a:pt x="557" y="86"/>
                  </a:cubicBezTo>
                  <a:lnTo>
                    <a:pt x="557" y="86"/>
                  </a:lnTo>
                  <a:cubicBezTo>
                    <a:pt x="554" y="87"/>
                    <a:pt x="551" y="88"/>
                    <a:pt x="548" y="89"/>
                  </a:cubicBezTo>
                  <a:lnTo>
                    <a:pt x="548" y="89"/>
                  </a:lnTo>
                  <a:cubicBezTo>
                    <a:pt x="548" y="89"/>
                    <a:pt x="548" y="89"/>
                    <a:pt x="548" y="89"/>
                  </a:cubicBezTo>
                  <a:lnTo>
                    <a:pt x="548" y="89"/>
                  </a:lnTo>
                  <a:cubicBezTo>
                    <a:pt x="550" y="89"/>
                    <a:pt x="553" y="88"/>
                    <a:pt x="557" y="87"/>
                  </a:cubicBezTo>
                  <a:lnTo>
                    <a:pt x="557" y="87"/>
                  </a:lnTo>
                  <a:cubicBezTo>
                    <a:pt x="555" y="88"/>
                    <a:pt x="553" y="89"/>
                    <a:pt x="552" y="89"/>
                  </a:cubicBezTo>
                  <a:lnTo>
                    <a:pt x="553" y="89"/>
                  </a:lnTo>
                  <a:cubicBezTo>
                    <a:pt x="557" y="88"/>
                    <a:pt x="560" y="87"/>
                    <a:pt x="564" y="86"/>
                  </a:cubicBezTo>
                  <a:lnTo>
                    <a:pt x="564" y="86"/>
                  </a:lnTo>
                  <a:cubicBezTo>
                    <a:pt x="560" y="87"/>
                    <a:pt x="557" y="88"/>
                    <a:pt x="554" y="89"/>
                  </a:cubicBezTo>
                  <a:lnTo>
                    <a:pt x="553" y="89"/>
                  </a:lnTo>
                  <a:cubicBezTo>
                    <a:pt x="538" y="94"/>
                    <a:pt x="524" y="98"/>
                    <a:pt x="509" y="103"/>
                  </a:cubicBezTo>
                  <a:lnTo>
                    <a:pt x="509" y="103"/>
                  </a:lnTo>
                  <a:cubicBezTo>
                    <a:pt x="522" y="99"/>
                    <a:pt x="536" y="94"/>
                    <a:pt x="552" y="89"/>
                  </a:cubicBezTo>
                  <a:lnTo>
                    <a:pt x="548" y="89"/>
                  </a:lnTo>
                  <a:cubicBezTo>
                    <a:pt x="506" y="103"/>
                    <a:pt x="486" y="110"/>
                    <a:pt x="472" y="114"/>
                  </a:cubicBezTo>
                  <a:lnTo>
                    <a:pt x="472" y="114"/>
                  </a:lnTo>
                  <a:cubicBezTo>
                    <a:pt x="471" y="115"/>
                    <a:pt x="470" y="115"/>
                    <a:pt x="468" y="116"/>
                  </a:cubicBezTo>
                  <a:cubicBezTo>
                    <a:pt x="470" y="115"/>
                    <a:pt x="471" y="115"/>
                    <a:pt x="472" y="114"/>
                  </a:cubicBezTo>
                  <a:lnTo>
                    <a:pt x="472" y="114"/>
                  </a:lnTo>
                  <a:cubicBezTo>
                    <a:pt x="472" y="114"/>
                    <a:pt x="471" y="115"/>
                    <a:pt x="471" y="115"/>
                  </a:cubicBezTo>
                  <a:lnTo>
                    <a:pt x="471" y="115"/>
                  </a:lnTo>
                  <a:cubicBezTo>
                    <a:pt x="475" y="114"/>
                    <a:pt x="481" y="112"/>
                    <a:pt x="488" y="110"/>
                  </a:cubicBezTo>
                  <a:lnTo>
                    <a:pt x="488" y="110"/>
                  </a:lnTo>
                  <a:cubicBezTo>
                    <a:pt x="494" y="108"/>
                    <a:pt x="500" y="106"/>
                    <a:pt x="507" y="104"/>
                  </a:cubicBezTo>
                  <a:lnTo>
                    <a:pt x="507" y="104"/>
                  </a:lnTo>
                  <a:cubicBezTo>
                    <a:pt x="496" y="108"/>
                    <a:pt x="485" y="111"/>
                    <a:pt x="475" y="115"/>
                  </a:cubicBezTo>
                  <a:lnTo>
                    <a:pt x="475" y="115"/>
                  </a:lnTo>
                  <a:cubicBezTo>
                    <a:pt x="472" y="115"/>
                    <a:pt x="470" y="115"/>
                    <a:pt x="469" y="115"/>
                  </a:cubicBezTo>
                  <a:lnTo>
                    <a:pt x="469" y="115"/>
                  </a:lnTo>
                  <a:cubicBezTo>
                    <a:pt x="468" y="116"/>
                    <a:pt x="468" y="116"/>
                    <a:pt x="468" y="116"/>
                  </a:cubicBezTo>
                  <a:lnTo>
                    <a:pt x="468" y="116"/>
                  </a:lnTo>
                  <a:cubicBezTo>
                    <a:pt x="468" y="116"/>
                    <a:pt x="468" y="116"/>
                    <a:pt x="468" y="116"/>
                  </a:cubicBezTo>
                  <a:lnTo>
                    <a:pt x="468" y="116"/>
                  </a:lnTo>
                  <a:cubicBezTo>
                    <a:pt x="461" y="118"/>
                    <a:pt x="454" y="120"/>
                    <a:pt x="448" y="122"/>
                  </a:cubicBezTo>
                  <a:lnTo>
                    <a:pt x="448" y="122"/>
                  </a:lnTo>
                  <a:cubicBezTo>
                    <a:pt x="446" y="123"/>
                    <a:pt x="444" y="124"/>
                    <a:pt x="442" y="124"/>
                  </a:cubicBezTo>
                  <a:cubicBezTo>
                    <a:pt x="443" y="124"/>
                    <a:pt x="444" y="124"/>
                    <a:pt x="445" y="123"/>
                  </a:cubicBezTo>
                  <a:lnTo>
                    <a:pt x="445" y="123"/>
                  </a:lnTo>
                  <a:cubicBezTo>
                    <a:pt x="444" y="124"/>
                    <a:pt x="443" y="124"/>
                    <a:pt x="442" y="124"/>
                  </a:cubicBezTo>
                  <a:lnTo>
                    <a:pt x="444" y="124"/>
                  </a:lnTo>
                  <a:cubicBezTo>
                    <a:pt x="446" y="123"/>
                    <a:pt x="449" y="122"/>
                    <a:pt x="451" y="122"/>
                  </a:cubicBezTo>
                  <a:lnTo>
                    <a:pt x="451" y="122"/>
                  </a:lnTo>
                  <a:cubicBezTo>
                    <a:pt x="457" y="120"/>
                    <a:pt x="461" y="119"/>
                    <a:pt x="465" y="118"/>
                  </a:cubicBezTo>
                  <a:lnTo>
                    <a:pt x="465" y="118"/>
                  </a:lnTo>
                  <a:cubicBezTo>
                    <a:pt x="458" y="120"/>
                    <a:pt x="452" y="122"/>
                    <a:pt x="446" y="124"/>
                  </a:cubicBezTo>
                  <a:lnTo>
                    <a:pt x="444" y="124"/>
                  </a:lnTo>
                  <a:cubicBezTo>
                    <a:pt x="443" y="125"/>
                    <a:pt x="442" y="125"/>
                    <a:pt x="441" y="125"/>
                  </a:cubicBezTo>
                  <a:lnTo>
                    <a:pt x="441" y="125"/>
                  </a:lnTo>
                  <a:cubicBezTo>
                    <a:pt x="441" y="125"/>
                    <a:pt x="441" y="125"/>
                    <a:pt x="441" y="125"/>
                  </a:cubicBezTo>
                  <a:lnTo>
                    <a:pt x="441" y="125"/>
                  </a:lnTo>
                  <a:cubicBezTo>
                    <a:pt x="437" y="126"/>
                    <a:pt x="433" y="128"/>
                    <a:pt x="429" y="129"/>
                  </a:cubicBezTo>
                  <a:lnTo>
                    <a:pt x="429" y="129"/>
                  </a:lnTo>
                  <a:cubicBezTo>
                    <a:pt x="430" y="129"/>
                    <a:pt x="430" y="129"/>
                    <a:pt x="431" y="129"/>
                  </a:cubicBezTo>
                  <a:lnTo>
                    <a:pt x="431" y="129"/>
                  </a:lnTo>
                  <a:cubicBezTo>
                    <a:pt x="430" y="129"/>
                    <a:pt x="428" y="130"/>
                    <a:pt x="427" y="130"/>
                  </a:cubicBezTo>
                  <a:lnTo>
                    <a:pt x="427" y="130"/>
                  </a:lnTo>
                  <a:cubicBezTo>
                    <a:pt x="427" y="130"/>
                    <a:pt x="428" y="130"/>
                    <a:pt x="429" y="129"/>
                  </a:cubicBezTo>
                  <a:lnTo>
                    <a:pt x="429" y="129"/>
                  </a:lnTo>
                  <a:cubicBezTo>
                    <a:pt x="424" y="131"/>
                    <a:pt x="420" y="132"/>
                    <a:pt x="415" y="133"/>
                  </a:cubicBezTo>
                  <a:lnTo>
                    <a:pt x="419" y="133"/>
                  </a:lnTo>
                  <a:cubicBezTo>
                    <a:pt x="408" y="137"/>
                    <a:pt x="394" y="142"/>
                    <a:pt x="376" y="148"/>
                  </a:cubicBezTo>
                  <a:lnTo>
                    <a:pt x="376" y="148"/>
                  </a:lnTo>
                  <a:lnTo>
                    <a:pt x="379" y="147"/>
                  </a:lnTo>
                  <a:lnTo>
                    <a:pt x="379" y="147"/>
                  </a:lnTo>
                  <a:cubicBezTo>
                    <a:pt x="377" y="148"/>
                    <a:pt x="374" y="149"/>
                    <a:pt x="372" y="150"/>
                  </a:cubicBezTo>
                  <a:lnTo>
                    <a:pt x="372" y="150"/>
                  </a:lnTo>
                  <a:cubicBezTo>
                    <a:pt x="373" y="149"/>
                    <a:pt x="375" y="149"/>
                    <a:pt x="376" y="148"/>
                  </a:cubicBezTo>
                  <a:lnTo>
                    <a:pt x="376" y="148"/>
                  </a:lnTo>
                  <a:lnTo>
                    <a:pt x="362" y="151"/>
                  </a:lnTo>
                  <a:cubicBezTo>
                    <a:pt x="364" y="151"/>
                    <a:pt x="366" y="151"/>
                    <a:pt x="368" y="151"/>
                  </a:cubicBezTo>
                  <a:lnTo>
                    <a:pt x="368" y="151"/>
                  </a:lnTo>
                  <a:cubicBezTo>
                    <a:pt x="366" y="151"/>
                    <a:pt x="364" y="152"/>
                    <a:pt x="362" y="152"/>
                  </a:cubicBezTo>
                  <a:lnTo>
                    <a:pt x="362" y="152"/>
                  </a:lnTo>
                  <a:cubicBezTo>
                    <a:pt x="364" y="151"/>
                    <a:pt x="364" y="151"/>
                    <a:pt x="362" y="151"/>
                  </a:cubicBezTo>
                  <a:lnTo>
                    <a:pt x="362" y="151"/>
                  </a:lnTo>
                  <a:lnTo>
                    <a:pt x="309" y="168"/>
                  </a:lnTo>
                  <a:lnTo>
                    <a:pt x="309" y="168"/>
                  </a:lnTo>
                  <a:cubicBezTo>
                    <a:pt x="315" y="167"/>
                    <a:pt x="321" y="165"/>
                    <a:pt x="327" y="163"/>
                  </a:cubicBezTo>
                  <a:lnTo>
                    <a:pt x="327" y="163"/>
                  </a:lnTo>
                  <a:lnTo>
                    <a:pt x="311" y="168"/>
                  </a:lnTo>
                  <a:lnTo>
                    <a:pt x="311" y="168"/>
                  </a:lnTo>
                  <a:cubicBezTo>
                    <a:pt x="311" y="168"/>
                    <a:pt x="310" y="168"/>
                    <a:pt x="309" y="168"/>
                  </a:cubicBezTo>
                  <a:cubicBezTo>
                    <a:pt x="309" y="168"/>
                    <a:pt x="309" y="168"/>
                    <a:pt x="309" y="168"/>
                  </a:cubicBezTo>
                  <a:lnTo>
                    <a:pt x="309" y="168"/>
                  </a:lnTo>
                  <a:lnTo>
                    <a:pt x="283" y="177"/>
                  </a:lnTo>
                  <a:cubicBezTo>
                    <a:pt x="290" y="175"/>
                    <a:pt x="296" y="173"/>
                    <a:pt x="301" y="172"/>
                  </a:cubicBezTo>
                  <a:lnTo>
                    <a:pt x="301" y="172"/>
                  </a:lnTo>
                  <a:cubicBezTo>
                    <a:pt x="299" y="173"/>
                    <a:pt x="297" y="173"/>
                    <a:pt x="295" y="174"/>
                  </a:cubicBezTo>
                  <a:lnTo>
                    <a:pt x="295" y="174"/>
                  </a:lnTo>
                  <a:cubicBezTo>
                    <a:pt x="296" y="174"/>
                    <a:pt x="297" y="174"/>
                    <a:pt x="298" y="173"/>
                  </a:cubicBezTo>
                  <a:lnTo>
                    <a:pt x="298" y="173"/>
                  </a:lnTo>
                  <a:lnTo>
                    <a:pt x="293" y="175"/>
                  </a:lnTo>
                  <a:lnTo>
                    <a:pt x="293" y="175"/>
                  </a:lnTo>
                  <a:cubicBezTo>
                    <a:pt x="293" y="175"/>
                    <a:pt x="292" y="175"/>
                    <a:pt x="292" y="175"/>
                  </a:cubicBezTo>
                  <a:lnTo>
                    <a:pt x="292" y="175"/>
                  </a:lnTo>
                  <a:lnTo>
                    <a:pt x="292" y="175"/>
                  </a:lnTo>
                  <a:lnTo>
                    <a:pt x="291" y="176"/>
                  </a:lnTo>
                  <a:lnTo>
                    <a:pt x="291" y="176"/>
                  </a:lnTo>
                  <a:lnTo>
                    <a:pt x="295" y="175"/>
                  </a:lnTo>
                  <a:lnTo>
                    <a:pt x="295" y="175"/>
                  </a:lnTo>
                  <a:cubicBezTo>
                    <a:pt x="295" y="175"/>
                    <a:pt x="294" y="176"/>
                    <a:pt x="293" y="176"/>
                  </a:cubicBezTo>
                  <a:lnTo>
                    <a:pt x="293" y="176"/>
                  </a:lnTo>
                  <a:cubicBezTo>
                    <a:pt x="294" y="176"/>
                    <a:pt x="295" y="175"/>
                    <a:pt x="296" y="175"/>
                  </a:cubicBezTo>
                  <a:lnTo>
                    <a:pt x="296" y="175"/>
                  </a:lnTo>
                  <a:lnTo>
                    <a:pt x="295" y="175"/>
                  </a:lnTo>
                  <a:lnTo>
                    <a:pt x="295" y="175"/>
                  </a:lnTo>
                  <a:cubicBezTo>
                    <a:pt x="296" y="175"/>
                    <a:pt x="297" y="175"/>
                    <a:pt x="298" y="174"/>
                  </a:cubicBezTo>
                  <a:lnTo>
                    <a:pt x="298" y="174"/>
                  </a:lnTo>
                  <a:lnTo>
                    <a:pt x="301" y="174"/>
                  </a:lnTo>
                  <a:lnTo>
                    <a:pt x="301" y="174"/>
                  </a:lnTo>
                  <a:cubicBezTo>
                    <a:pt x="299" y="174"/>
                    <a:pt x="298" y="175"/>
                    <a:pt x="296" y="175"/>
                  </a:cubicBezTo>
                  <a:lnTo>
                    <a:pt x="296" y="175"/>
                  </a:lnTo>
                  <a:lnTo>
                    <a:pt x="300" y="174"/>
                  </a:lnTo>
                  <a:lnTo>
                    <a:pt x="300" y="174"/>
                  </a:lnTo>
                  <a:cubicBezTo>
                    <a:pt x="297" y="175"/>
                    <a:pt x="294" y="176"/>
                    <a:pt x="291" y="177"/>
                  </a:cubicBezTo>
                  <a:cubicBezTo>
                    <a:pt x="291" y="177"/>
                    <a:pt x="291" y="177"/>
                    <a:pt x="291" y="177"/>
                  </a:cubicBezTo>
                  <a:lnTo>
                    <a:pt x="291" y="177"/>
                  </a:lnTo>
                  <a:cubicBezTo>
                    <a:pt x="289" y="178"/>
                    <a:pt x="287" y="178"/>
                    <a:pt x="285" y="179"/>
                  </a:cubicBezTo>
                  <a:lnTo>
                    <a:pt x="285" y="179"/>
                  </a:lnTo>
                  <a:cubicBezTo>
                    <a:pt x="288" y="178"/>
                    <a:pt x="290" y="177"/>
                    <a:pt x="293" y="176"/>
                  </a:cubicBezTo>
                  <a:lnTo>
                    <a:pt x="293" y="176"/>
                  </a:lnTo>
                  <a:cubicBezTo>
                    <a:pt x="290" y="177"/>
                    <a:pt x="288" y="178"/>
                    <a:pt x="285" y="178"/>
                  </a:cubicBezTo>
                  <a:lnTo>
                    <a:pt x="285" y="178"/>
                  </a:lnTo>
                  <a:cubicBezTo>
                    <a:pt x="286" y="178"/>
                    <a:pt x="288" y="177"/>
                    <a:pt x="290" y="176"/>
                  </a:cubicBezTo>
                  <a:lnTo>
                    <a:pt x="290" y="176"/>
                  </a:lnTo>
                  <a:lnTo>
                    <a:pt x="281" y="179"/>
                  </a:lnTo>
                  <a:lnTo>
                    <a:pt x="281" y="179"/>
                  </a:lnTo>
                  <a:cubicBezTo>
                    <a:pt x="273" y="182"/>
                    <a:pt x="265" y="184"/>
                    <a:pt x="256" y="186"/>
                  </a:cubicBezTo>
                  <a:cubicBezTo>
                    <a:pt x="256" y="186"/>
                    <a:pt x="256" y="186"/>
                    <a:pt x="256" y="186"/>
                  </a:cubicBezTo>
                  <a:lnTo>
                    <a:pt x="256" y="186"/>
                  </a:lnTo>
                  <a:cubicBezTo>
                    <a:pt x="256" y="186"/>
                    <a:pt x="255" y="187"/>
                    <a:pt x="255" y="187"/>
                  </a:cubicBezTo>
                  <a:lnTo>
                    <a:pt x="255" y="187"/>
                  </a:lnTo>
                  <a:cubicBezTo>
                    <a:pt x="255" y="187"/>
                    <a:pt x="255" y="187"/>
                    <a:pt x="255" y="187"/>
                  </a:cubicBezTo>
                  <a:lnTo>
                    <a:pt x="255" y="187"/>
                  </a:lnTo>
                  <a:cubicBezTo>
                    <a:pt x="251" y="189"/>
                    <a:pt x="247" y="191"/>
                    <a:pt x="245" y="192"/>
                  </a:cubicBezTo>
                  <a:lnTo>
                    <a:pt x="245" y="192"/>
                  </a:lnTo>
                  <a:cubicBezTo>
                    <a:pt x="246" y="192"/>
                    <a:pt x="247" y="191"/>
                    <a:pt x="248" y="191"/>
                  </a:cubicBezTo>
                  <a:lnTo>
                    <a:pt x="248" y="191"/>
                  </a:lnTo>
                  <a:cubicBezTo>
                    <a:pt x="248" y="191"/>
                    <a:pt x="248" y="191"/>
                    <a:pt x="248" y="191"/>
                  </a:cubicBezTo>
                  <a:lnTo>
                    <a:pt x="248" y="191"/>
                  </a:lnTo>
                  <a:cubicBezTo>
                    <a:pt x="246" y="192"/>
                    <a:pt x="245" y="192"/>
                    <a:pt x="244" y="193"/>
                  </a:cubicBezTo>
                  <a:lnTo>
                    <a:pt x="244" y="193"/>
                  </a:lnTo>
                  <a:cubicBezTo>
                    <a:pt x="244" y="192"/>
                    <a:pt x="245" y="192"/>
                    <a:pt x="245" y="192"/>
                  </a:cubicBezTo>
                  <a:lnTo>
                    <a:pt x="245" y="192"/>
                  </a:lnTo>
                  <a:cubicBezTo>
                    <a:pt x="243" y="192"/>
                    <a:pt x="241" y="193"/>
                    <a:pt x="241" y="193"/>
                  </a:cubicBezTo>
                  <a:cubicBezTo>
                    <a:pt x="240" y="193"/>
                    <a:pt x="243" y="191"/>
                    <a:pt x="255" y="187"/>
                  </a:cubicBezTo>
                  <a:lnTo>
                    <a:pt x="255" y="187"/>
                  </a:lnTo>
                  <a:cubicBezTo>
                    <a:pt x="239" y="191"/>
                    <a:pt x="225" y="195"/>
                    <a:pt x="214" y="199"/>
                  </a:cubicBezTo>
                  <a:lnTo>
                    <a:pt x="214" y="199"/>
                  </a:lnTo>
                  <a:cubicBezTo>
                    <a:pt x="218" y="198"/>
                    <a:pt x="223" y="197"/>
                    <a:pt x="230" y="195"/>
                  </a:cubicBezTo>
                  <a:lnTo>
                    <a:pt x="230" y="195"/>
                  </a:lnTo>
                  <a:cubicBezTo>
                    <a:pt x="230" y="195"/>
                    <a:pt x="230" y="195"/>
                    <a:pt x="230" y="195"/>
                  </a:cubicBezTo>
                  <a:lnTo>
                    <a:pt x="230" y="195"/>
                  </a:lnTo>
                  <a:cubicBezTo>
                    <a:pt x="230" y="195"/>
                    <a:pt x="230" y="195"/>
                    <a:pt x="230" y="195"/>
                  </a:cubicBezTo>
                  <a:lnTo>
                    <a:pt x="230" y="195"/>
                  </a:lnTo>
                  <a:cubicBezTo>
                    <a:pt x="228" y="197"/>
                    <a:pt x="226" y="198"/>
                    <a:pt x="223" y="200"/>
                  </a:cubicBezTo>
                  <a:lnTo>
                    <a:pt x="223" y="200"/>
                  </a:lnTo>
                  <a:cubicBezTo>
                    <a:pt x="222" y="200"/>
                    <a:pt x="220" y="201"/>
                    <a:pt x="219" y="201"/>
                  </a:cubicBezTo>
                  <a:lnTo>
                    <a:pt x="219" y="201"/>
                  </a:lnTo>
                  <a:cubicBezTo>
                    <a:pt x="222" y="199"/>
                    <a:pt x="226" y="197"/>
                    <a:pt x="230" y="195"/>
                  </a:cubicBezTo>
                  <a:lnTo>
                    <a:pt x="230" y="195"/>
                  </a:lnTo>
                  <a:cubicBezTo>
                    <a:pt x="225" y="197"/>
                    <a:pt x="221" y="199"/>
                    <a:pt x="216" y="202"/>
                  </a:cubicBezTo>
                  <a:lnTo>
                    <a:pt x="216" y="202"/>
                  </a:lnTo>
                  <a:cubicBezTo>
                    <a:pt x="217" y="201"/>
                    <a:pt x="218" y="201"/>
                    <a:pt x="219" y="201"/>
                  </a:cubicBezTo>
                  <a:lnTo>
                    <a:pt x="219" y="201"/>
                  </a:lnTo>
                  <a:cubicBezTo>
                    <a:pt x="218" y="201"/>
                    <a:pt x="218" y="202"/>
                    <a:pt x="217" y="202"/>
                  </a:cubicBezTo>
                  <a:lnTo>
                    <a:pt x="217" y="202"/>
                  </a:lnTo>
                  <a:cubicBezTo>
                    <a:pt x="217" y="202"/>
                    <a:pt x="216" y="202"/>
                    <a:pt x="216" y="202"/>
                  </a:cubicBezTo>
                  <a:lnTo>
                    <a:pt x="216" y="202"/>
                  </a:lnTo>
                  <a:cubicBezTo>
                    <a:pt x="216" y="202"/>
                    <a:pt x="215" y="203"/>
                    <a:pt x="213" y="203"/>
                  </a:cubicBezTo>
                  <a:lnTo>
                    <a:pt x="213" y="203"/>
                  </a:lnTo>
                  <a:cubicBezTo>
                    <a:pt x="214" y="203"/>
                    <a:pt x="215" y="202"/>
                    <a:pt x="216" y="202"/>
                  </a:cubicBezTo>
                  <a:lnTo>
                    <a:pt x="216" y="202"/>
                  </a:lnTo>
                  <a:cubicBezTo>
                    <a:pt x="212" y="203"/>
                    <a:pt x="209" y="203"/>
                    <a:pt x="206" y="204"/>
                  </a:cubicBezTo>
                  <a:lnTo>
                    <a:pt x="206" y="204"/>
                  </a:lnTo>
                  <a:cubicBezTo>
                    <a:pt x="213" y="201"/>
                    <a:pt x="221" y="198"/>
                    <a:pt x="230" y="195"/>
                  </a:cubicBezTo>
                  <a:lnTo>
                    <a:pt x="230" y="195"/>
                  </a:lnTo>
                  <a:cubicBezTo>
                    <a:pt x="230" y="195"/>
                    <a:pt x="230" y="195"/>
                    <a:pt x="230" y="195"/>
                  </a:cubicBezTo>
                  <a:lnTo>
                    <a:pt x="230" y="195"/>
                  </a:lnTo>
                  <a:lnTo>
                    <a:pt x="203" y="204"/>
                  </a:lnTo>
                  <a:lnTo>
                    <a:pt x="203" y="204"/>
                  </a:lnTo>
                  <a:cubicBezTo>
                    <a:pt x="206" y="202"/>
                    <a:pt x="210" y="201"/>
                    <a:pt x="214" y="199"/>
                  </a:cubicBezTo>
                  <a:lnTo>
                    <a:pt x="214" y="199"/>
                  </a:lnTo>
                  <a:cubicBezTo>
                    <a:pt x="205" y="202"/>
                    <a:pt x="201" y="203"/>
                    <a:pt x="198" y="206"/>
                  </a:cubicBezTo>
                  <a:lnTo>
                    <a:pt x="198" y="206"/>
                  </a:lnTo>
                  <a:cubicBezTo>
                    <a:pt x="177" y="213"/>
                    <a:pt x="177" y="213"/>
                    <a:pt x="177" y="213"/>
                  </a:cubicBezTo>
                  <a:cubicBezTo>
                    <a:pt x="177" y="213"/>
                    <a:pt x="177" y="213"/>
                    <a:pt x="150" y="221"/>
                  </a:cubicBezTo>
                  <a:cubicBezTo>
                    <a:pt x="155" y="220"/>
                    <a:pt x="158" y="220"/>
                    <a:pt x="160" y="219"/>
                  </a:cubicBezTo>
                  <a:lnTo>
                    <a:pt x="160" y="219"/>
                  </a:lnTo>
                  <a:cubicBezTo>
                    <a:pt x="159" y="219"/>
                    <a:pt x="159" y="220"/>
                    <a:pt x="158" y="220"/>
                  </a:cubicBezTo>
                  <a:lnTo>
                    <a:pt x="158" y="220"/>
                  </a:lnTo>
                  <a:cubicBezTo>
                    <a:pt x="160" y="220"/>
                    <a:pt x="161" y="219"/>
                    <a:pt x="161" y="219"/>
                  </a:cubicBezTo>
                  <a:lnTo>
                    <a:pt x="161" y="219"/>
                  </a:lnTo>
                  <a:cubicBezTo>
                    <a:pt x="162" y="219"/>
                    <a:pt x="163" y="219"/>
                    <a:pt x="163" y="219"/>
                  </a:cubicBezTo>
                  <a:cubicBezTo>
                    <a:pt x="164" y="219"/>
                    <a:pt x="164" y="219"/>
                    <a:pt x="164" y="219"/>
                  </a:cubicBezTo>
                  <a:lnTo>
                    <a:pt x="164" y="219"/>
                  </a:lnTo>
                  <a:cubicBezTo>
                    <a:pt x="162" y="219"/>
                    <a:pt x="161" y="220"/>
                    <a:pt x="160" y="220"/>
                  </a:cubicBezTo>
                  <a:lnTo>
                    <a:pt x="160" y="220"/>
                  </a:lnTo>
                  <a:cubicBezTo>
                    <a:pt x="161" y="220"/>
                    <a:pt x="163" y="219"/>
                    <a:pt x="164" y="219"/>
                  </a:cubicBezTo>
                  <a:lnTo>
                    <a:pt x="164" y="219"/>
                  </a:lnTo>
                  <a:cubicBezTo>
                    <a:pt x="164" y="219"/>
                    <a:pt x="163" y="219"/>
                    <a:pt x="163" y="219"/>
                  </a:cubicBezTo>
                  <a:cubicBezTo>
                    <a:pt x="163" y="219"/>
                    <a:pt x="164" y="219"/>
                    <a:pt x="165" y="219"/>
                  </a:cubicBezTo>
                  <a:lnTo>
                    <a:pt x="165" y="219"/>
                  </a:lnTo>
                  <a:cubicBezTo>
                    <a:pt x="166" y="218"/>
                    <a:pt x="167" y="218"/>
                    <a:pt x="169" y="218"/>
                  </a:cubicBezTo>
                  <a:lnTo>
                    <a:pt x="169" y="218"/>
                  </a:lnTo>
                  <a:cubicBezTo>
                    <a:pt x="166" y="219"/>
                    <a:pt x="163" y="220"/>
                    <a:pt x="161" y="220"/>
                  </a:cubicBezTo>
                  <a:lnTo>
                    <a:pt x="161" y="220"/>
                  </a:lnTo>
                  <a:cubicBezTo>
                    <a:pt x="160" y="221"/>
                    <a:pt x="159" y="221"/>
                    <a:pt x="158" y="221"/>
                  </a:cubicBezTo>
                  <a:lnTo>
                    <a:pt x="158" y="221"/>
                  </a:lnTo>
                  <a:cubicBezTo>
                    <a:pt x="159" y="221"/>
                    <a:pt x="159" y="220"/>
                    <a:pt x="160" y="220"/>
                  </a:cubicBezTo>
                  <a:lnTo>
                    <a:pt x="160" y="220"/>
                  </a:lnTo>
                  <a:cubicBezTo>
                    <a:pt x="159" y="220"/>
                    <a:pt x="158" y="221"/>
                    <a:pt x="157" y="221"/>
                  </a:cubicBezTo>
                  <a:lnTo>
                    <a:pt x="157" y="221"/>
                  </a:lnTo>
                  <a:cubicBezTo>
                    <a:pt x="156" y="221"/>
                    <a:pt x="156" y="221"/>
                    <a:pt x="156" y="221"/>
                  </a:cubicBezTo>
                  <a:lnTo>
                    <a:pt x="156" y="221"/>
                  </a:lnTo>
                  <a:cubicBezTo>
                    <a:pt x="157" y="221"/>
                    <a:pt x="157" y="220"/>
                    <a:pt x="158" y="220"/>
                  </a:cubicBezTo>
                  <a:lnTo>
                    <a:pt x="158" y="220"/>
                  </a:lnTo>
                  <a:cubicBezTo>
                    <a:pt x="157" y="220"/>
                    <a:pt x="155" y="221"/>
                    <a:pt x="153" y="221"/>
                  </a:cubicBezTo>
                  <a:lnTo>
                    <a:pt x="153" y="221"/>
                  </a:lnTo>
                  <a:cubicBezTo>
                    <a:pt x="152" y="221"/>
                    <a:pt x="151" y="221"/>
                    <a:pt x="150" y="221"/>
                  </a:cubicBezTo>
                  <a:cubicBezTo>
                    <a:pt x="151" y="221"/>
                    <a:pt x="152" y="222"/>
                    <a:pt x="152" y="222"/>
                  </a:cubicBezTo>
                  <a:lnTo>
                    <a:pt x="152" y="222"/>
                  </a:lnTo>
                  <a:cubicBezTo>
                    <a:pt x="146" y="224"/>
                    <a:pt x="137" y="226"/>
                    <a:pt x="124" y="230"/>
                  </a:cubicBezTo>
                  <a:cubicBezTo>
                    <a:pt x="121" y="231"/>
                    <a:pt x="118" y="233"/>
                    <a:pt x="115" y="234"/>
                  </a:cubicBezTo>
                  <a:lnTo>
                    <a:pt x="115" y="234"/>
                  </a:lnTo>
                  <a:cubicBezTo>
                    <a:pt x="110" y="235"/>
                    <a:pt x="105" y="237"/>
                    <a:pt x="100" y="238"/>
                  </a:cubicBezTo>
                  <a:lnTo>
                    <a:pt x="100" y="238"/>
                  </a:lnTo>
                  <a:lnTo>
                    <a:pt x="97" y="239"/>
                  </a:lnTo>
                  <a:cubicBezTo>
                    <a:pt x="97" y="239"/>
                    <a:pt x="98" y="239"/>
                    <a:pt x="98" y="239"/>
                  </a:cubicBezTo>
                  <a:lnTo>
                    <a:pt x="98" y="239"/>
                  </a:lnTo>
                  <a:cubicBezTo>
                    <a:pt x="89" y="242"/>
                    <a:pt x="80" y="245"/>
                    <a:pt x="71" y="248"/>
                  </a:cubicBezTo>
                  <a:cubicBezTo>
                    <a:pt x="73" y="248"/>
                    <a:pt x="76" y="248"/>
                    <a:pt x="79" y="247"/>
                  </a:cubicBezTo>
                  <a:lnTo>
                    <a:pt x="79" y="247"/>
                  </a:lnTo>
                  <a:cubicBezTo>
                    <a:pt x="74" y="248"/>
                    <a:pt x="61" y="253"/>
                    <a:pt x="62" y="253"/>
                  </a:cubicBezTo>
                  <a:cubicBezTo>
                    <a:pt x="62" y="253"/>
                    <a:pt x="65" y="252"/>
                    <a:pt x="71" y="250"/>
                  </a:cubicBezTo>
                  <a:lnTo>
                    <a:pt x="71" y="250"/>
                  </a:lnTo>
                  <a:cubicBezTo>
                    <a:pt x="61" y="254"/>
                    <a:pt x="52" y="257"/>
                    <a:pt x="43" y="260"/>
                  </a:cubicBezTo>
                  <a:lnTo>
                    <a:pt x="43" y="260"/>
                  </a:lnTo>
                  <a:cubicBezTo>
                    <a:pt x="32" y="264"/>
                    <a:pt x="18" y="268"/>
                    <a:pt x="0" y="274"/>
                  </a:cubicBezTo>
                  <a:cubicBezTo>
                    <a:pt x="10" y="272"/>
                    <a:pt x="18" y="269"/>
                    <a:pt x="24" y="268"/>
                  </a:cubicBezTo>
                  <a:lnTo>
                    <a:pt x="24" y="268"/>
                  </a:lnTo>
                  <a:cubicBezTo>
                    <a:pt x="18" y="270"/>
                    <a:pt x="13" y="272"/>
                    <a:pt x="9" y="274"/>
                  </a:cubicBezTo>
                  <a:cubicBezTo>
                    <a:pt x="16" y="271"/>
                    <a:pt x="22" y="269"/>
                    <a:pt x="27" y="267"/>
                  </a:cubicBezTo>
                  <a:lnTo>
                    <a:pt x="27" y="267"/>
                  </a:lnTo>
                  <a:cubicBezTo>
                    <a:pt x="51" y="260"/>
                    <a:pt x="51" y="260"/>
                    <a:pt x="88" y="248"/>
                  </a:cubicBezTo>
                  <a:lnTo>
                    <a:pt x="88" y="248"/>
                  </a:lnTo>
                  <a:cubicBezTo>
                    <a:pt x="85" y="248"/>
                    <a:pt x="82" y="248"/>
                    <a:pt x="44" y="260"/>
                  </a:cubicBezTo>
                  <a:lnTo>
                    <a:pt x="44" y="260"/>
                  </a:lnTo>
                  <a:cubicBezTo>
                    <a:pt x="54" y="256"/>
                    <a:pt x="59" y="255"/>
                    <a:pt x="76" y="249"/>
                  </a:cubicBezTo>
                  <a:lnTo>
                    <a:pt x="76" y="249"/>
                  </a:lnTo>
                  <a:cubicBezTo>
                    <a:pt x="77" y="248"/>
                    <a:pt x="79" y="248"/>
                    <a:pt x="81" y="247"/>
                  </a:cubicBezTo>
                  <a:lnTo>
                    <a:pt x="81" y="247"/>
                  </a:lnTo>
                  <a:cubicBezTo>
                    <a:pt x="81" y="247"/>
                    <a:pt x="80" y="248"/>
                    <a:pt x="80" y="248"/>
                  </a:cubicBezTo>
                  <a:lnTo>
                    <a:pt x="126" y="235"/>
                  </a:lnTo>
                  <a:lnTo>
                    <a:pt x="126" y="235"/>
                  </a:lnTo>
                  <a:lnTo>
                    <a:pt x="115" y="239"/>
                  </a:lnTo>
                  <a:cubicBezTo>
                    <a:pt x="104" y="243"/>
                    <a:pt x="96" y="246"/>
                    <a:pt x="88" y="248"/>
                  </a:cubicBezTo>
                  <a:lnTo>
                    <a:pt x="88" y="248"/>
                  </a:lnTo>
                  <a:cubicBezTo>
                    <a:pt x="88" y="248"/>
                    <a:pt x="88" y="248"/>
                    <a:pt x="88" y="248"/>
                  </a:cubicBezTo>
                  <a:cubicBezTo>
                    <a:pt x="89" y="248"/>
                    <a:pt x="90" y="248"/>
                    <a:pt x="93" y="248"/>
                  </a:cubicBezTo>
                  <a:lnTo>
                    <a:pt x="93" y="248"/>
                  </a:lnTo>
                  <a:lnTo>
                    <a:pt x="62" y="257"/>
                  </a:lnTo>
                  <a:cubicBezTo>
                    <a:pt x="65" y="257"/>
                    <a:pt x="69" y="256"/>
                    <a:pt x="74" y="255"/>
                  </a:cubicBezTo>
                  <a:lnTo>
                    <a:pt x="74" y="255"/>
                  </a:lnTo>
                  <a:cubicBezTo>
                    <a:pt x="73" y="256"/>
                    <a:pt x="72" y="256"/>
                    <a:pt x="71" y="257"/>
                  </a:cubicBezTo>
                  <a:cubicBezTo>
                    <a:pt x="74" y="256"/>
                    <a:pt x="76" y="255"/>
                    <a:pt x="79" y="254"/>
                  </a:cubicBezTo>
                  <a:lnTo>
                    <a:pt x="79" y="254"/>
                  </a:lnTo>
                  <a:cubicBezTo>
                    <a:pt x="84" y="253"/>
                    <a:pt x="90" y="251"/>
                    <a:pt x="96" y="249"/>
                  </a:cubicBezTo>
                  <a:lnTo>
                    <a:pt x="96" y="249"/>
                  </a:lnTo>
                  <a:cubicBezTo>
                    <a:pt x="104" y="247"/>
                    <a:pt x="111" y="246"/>
                    <a:pt x="121" y="243"/>
                  </a:cubicBezTo>
                  <a:lnTo>
                    <a:pt x="121" y="243"/>
                  </a:lnTo>
                  <a:cubicBezTo>
                    <a:pt x="115" y="245"/>
                    <a:pt x="110" y="246"/>
                    <a:pt x="106" y="248"/>
                  </a:cubicBezTo>
                  <a:cubicBezTo>
                    <a:pt x="113" y="246"/>
                    <a:pt x="119" y="244"/>
                    <a:pt x="123" y="242"/>
                  </a:cubicBezTo>
                  <a:lnTo>
                    <a:pt x="123" y="242"/>
                  </a:lnTo>
                  <a:cubicBezTo>
                    <a:pt x="126" y="241"/>
                    <a:pt x="129" y="240"/>
                    <a:pt x="133" y="239"/>
                  </a:cubicBezTo>
                  <a:cubicBezTo>
                    <a:pt x="133" y="239"/>
                    <a:pt x="133" y="239"/>
                    <a:pt x="133" y="239"/>
                  </a:cubicBezTo>
                  <a:lnTo>
                    <a:pt x="133" y="239"/>
                  </a:lnTo>
                  <a:cubicBezTo>
                    <a:pt x="132" y="239"/>
                    <a:pt x="132" y="239"/>
                    <a:pt x="132" y="239"/>
                  </a:cubicBezTo>
                  <a:lnTo>
                    <a:pt x="132" y="239"/>
                  </a:lnTo>
                  <a:cubicBezTo>
                    <a:pt x="132" y="239"/>
                    <a:pt x="132" y="239"/>
                    <a:pt x="133" y="238"/>
                  </a:cubicBezTo>
                  <a:lnTo>
                    <a:pt x="133" y="238"/>
                  </a:lnTo>
                  <a:cubicBezTo>
                    <a:pt x="133" y="238"/>
                    <a:pt x="133" y="238"/>
                    <a:pt x="133" y="239"/>
                  </a:cubicBezTo>
                  <a:lnTo>
                    <a:pt x="133" y="239"/>
                  </a:lnTo>
                  <a:cubicBezTo>
                    <a:pt x="133" y="238"/>
                    <a:pt x="133" y="238"/>
                    <a:pt x="134" y="238"/>
                  </a:cubicBezTo>
                  <a:lnTo>
                    <a:pt x="134" y="238"/>
                  </a:lnTo>
                  <a:cubicBezTo>
                    <a:pt x="133" y="238"/>
                    <a:pt x="133" y="239"/>
                    <a:pt x="133" y="239"/>
                  </a:cubicBezTo>
                  <a:cubicBezTo>
                    <a:pt x="136" y="239"/>
                    <a:pt x="139" y="238"/>
                    <a:pt x="141" y="237"/>
                  </a:cubicBezTo>
                  <a:lnTo>
                    <a:pt x="141" y="237"/>
                  </a:lnTo>
                  <a:cubicBezTo>
                    <a:pt x="141" y="237"/>
                    <a:pt x="141" y="238"/>
                    <a:pt x="141" y="239"/>
                  </a:cubicBezTo>
                  <a:cubicBezTo>
                    <a:pt x="141" y="239"/>
                    <a:pt x="141" y="239"/>
                    <a:pt x="148" y="233"/>
                  </a:cubicBezTo>
                  <a:lnTo>
                    <a:pt x="148" y="233"/>
                  </a:lnTo>
                  <a:cubicBezTo>
                    <a:pt x="148" y="233"/>
                    <a:pt x="148" y="233"/>
                    <a:pt x="148" y="233"/>
                  </a:cubicBezTo>
                  <a:lnTo>
                    <a:pt x="148" y="233"/>
                  </a:lnTo>
                  <a:cubicBezTo>
                    <a:pt x="169" y="227"/>
                    <a:pt x="191" y="221"/>
                    <a:pt x="212" y="213"/>
                  </a:cubicBezTo>
                  <a:lnTo>
                    <a:pt x="212" y="213"/>
                  </a:lnTo>
                  <a:cubicBezTo>
                    <a:pt x="212" y="213"/>
                    <a:pt x="211" y="213"/>
                    <a:pt x="209" y="214"/>
                  </a:cubicBezTo>
                  <a:lnTo>
                    <a:pt x="209" y="214"/>
                  </a:lnTo>
                  <a:cubicBezTo>
                    <a:pt x="209" y="213"/>
                    <a:pt x="210" y="213"/>
                    <a:pt x="210" y="213"/>
                  </a:cubicBezTo>
                  <a:lnTo>
                    <a:pt x="210" y="213"/>
                  </a:lnTo>
                  <a:cubicBezTo>
                    <a:pt x="204" y="215"/>
                    <a:pt x="198" y="216"/>
                    <a:pt x="192" y="218"/>
                  </a:cubicBezTo>
                  <a:lnTo>
                    <a:pt x="192" y="218"/>
                  </a:lnTo>
                  <a:cubicBezTo>
                    <a:pt x="194" y="217"/>
                    <a:pt x="196" y="216"/>
                    <a:pt x="197" y="215"/>
                  </a:cubicBezTo>
                  <a:lnTo>
                    <a:pt x="197" y="215"/>
                  </a:lnTo>
                  <a:cubicBezTo>
                    <a:pt x="195" y="216"/>
                    <a:pt x="192" y="217"/>
                    <a:pt x="189" y="218"/>
                  </a:cubicBezTo>
                  <a:lnTo>
                    <a:pt x="189" y="218"/>
                  </a:lnTo>
                  <a:cubicBezTo>
                    <a:pt x="192" y="217"/>
                    <a:pt x="195" y="216"/>
                    <a:pt x="198" y="215"/>
                  </a:cubicBezTo>
                  <a:lnTo>
                    <a:pt x="198" y="215"/>
                  </a:lnTo>
                  <a:cubicBezTo>
                    <a:pt x="198" y="215"/>
                    <a:pt x="198" y="215"/>
                    <a:pt x="197" y="215"/>
                  </a:cubicBezTo>
                  <a:lnTo>
                    <a:pt x="197" y="215"/>
                  </a:lnTo>
                  <a:cubicBezTo>
                    <a:pt x="198" y="215"/>
                    <a:pt x="198" y="215"/>
                    <a:pt x="199" y="215"/>
                  </a:cubicBezTo>
                  <a:lnTo>
                    <a:pt x="199" y="215"/>
                  </a:lnTo>
                  <a:cubicBezTo>
                    <a:pt x="199" y="215"/>
                    <a:pt x="198" y="215"/>
                    <a:pt x="198" y="215"/>
                  </a:cubicBezTo>
                  <a:lnTo>
                    <a:pt x="198" y="215"/>
                  </a:lnTo>
                  <a:cubicBezTo>
                    <a:pt x="199" y="215"/>
                    <a:pt x="199" y="214"/>
                    <a:pt x="200" y="214"/>
                  </a:cubicBezTo>
                  <a:lnTo>
                    <a:pt x="200" y="214"/>
                  </a:lnTo>
                  <a:cubicBezTo>
                    <a:pt x="197" y="215"/>
                    <a:pt x="194" y="216"/>
                    <a:pt x="190" y="217"/>
                  </a:cubicBezTo>
                  <a:lnTo>
                    <a:pt x="190" y="217"/>
                  </a:lnTo>
                  <a:cubicBezTo>
                    <a:pt x="190" y="217"/>
                    <a:pt x="190" y="217"/>
                    <a:pt x="190" y="217"/>
                  </a:cubicBezTo>
                  <a:lnTo>
                    <a:pt x="190" y="217"/>
                  </a:lnTo>
                  <a:cubicBezTo>
                    <a:pt x="194" y="216"/>
                    <a:pt x="197" y="215"/>
                    <a:pt x="200" y="214"/>
                  </a:cubicBezTo>
                  <a:lnTo>
                    <a:pt x="200" y="214"/>
                  </a:lnTo>
                  <a:cubicBezTo>
                    <a:pt x="200" y="214"/>
                    <a:pt x="200" y="214"/>
                    <a:pt x="200" y="214"/>
                  </a:cubicBezTo>
                  <a:lnTo>
                    <a:pt x="200" y="214"/>
                  </a:lnTo>
                  <a:cubicBezTo>
                    <a:pt x="201" y="213"/>
                    <a:pt x="202" y="213"/>
                    <a:pt x="203" y="213"/>
                  </a:cubicBezTo>
                  <a:lnTo>
                    <a:pt x="203" y="213"/>
                  </a:lnTo>
                  <a:cubicBezTo>
                    <a:pt x="202" y="213"/>
                    <a:pt x="200" y="214"/>
                    <a:pt x="199" y="215"/>
                  </a:cubicBezTo>
                  <a:lnTo>
                    <a:pt x="199" y="215"/>
                  </a:lnTo>
                  <a:cubicBezTo>
                    <a:pt x="201" y="214"/>
                    <a:pt x="203" y="213"/>
                    <a:pt x="206" y="212"/>
                  </a:cubicBezTo>
                  <a:lnTo>
                    <a:pt x="206" y="212"/>
                  </a:lnTo>
                  <a:cubicBezTo>
                    <a:pt x="205" y="212"/>
                    <a:pt x="204" y="212"/>
                    <a:pt x="203" y="213"/>
                  </a:cubicBezTo>
                  <a:lnTo>
                    <a:pt x="203" y="213"/>
                  </a:lnTo>
                  <a:lnTo>
                    <a:pt x="207" y="212"/>
                  </a:lnTo>
                  <a:lnTo>
                    <a:pt x="207" y="212"/>
                  </a:lnTo>
                  <a:cubicBezTo>
                    <a:pt x="206" y="212"/>
                    <a:pt x="206" y="212"/>
                    <a:pt x="206" y="212"/>
                  </a:cubicBezTo>
                  <a:lnTo>
                    <a:pt x="206" y="212"/>
                  </a:lnTo>
                  <a:cubicBezTo>
                    <a:pt x="209" y="211"/>
                    <a:pt x="212" y="210"/>
                    <a:pt x="215" y="210"/>
                  </a:cubicBezTo>
                  <a:lnTo>
                    <a:pt x="215" y="210"/>
                  </a:lnTo>
                  <a:cubicBezTo>
                    <a:pt x="214" y="210"/>
                    <a:pt x="213" y="211"/>
                    <a:pt x="213" y="212"/>
                  </a:cubicBezTo>
                  <a:lnTo>
                    <a:pt x="213" y="212"/>
                  </a:lnTo>
                  <a:cubicBezTo>
                    <a:pt x="212" y="212"/>
                    <a:pt x="211" y="213"/>
                    <a:pt x="210" y="213"/>
                  </a:cubicBezTo>
                  <a:lnTo>
                    <a:pt x="210" y="213"/>
                  </a:lnTo>
                  <a:cubicBezTo>
                    <a:pt x="211" y="213"/>
                    <a:pt x="211" y="213"/>
                    <a:pt x="212" y="213"/>
                  </a:cubicBezTo>
                  <a:lnTo>
                    <a:pt x="212" y="213"/>
                  </a:lnTo>
                  <a:cubicBezTo>
                    <a:pt x="212" y="213"/>
                    <a:pt x="212" y="213"/>
                    <a:pt x="212" y="213"/>
                  </a:cubicBezTo>
                  <a:cubicBezTo>
                    <a:pt x="220" y="210"/>
                    <a:pt x="227" y="207"/>
                    <a:pt x="234" y="204"/>
                  </a:cubicBezTo>
                  <a:lnTo>
                    <a:pt x="234" y="204"/>
                  </a:lnTo>
                  <a:cubicBezTo>
                    <a:pt x="233" y="205"/>
                    <a:pt x="232" y="205"/>
                    <a:pt x="231" y="205"/>
                  </a:cubicBezTo>
                  <a:lnTo>
                    <a:pt x="231" y="205"/>
                  </a:lnTo>
                  <a:lnTo>
                    <a:pt x="234" y="204"/>
                  </a:lnTo>
                  <a:lnTo>
                    <a:pt x="233" y="204"/>
                  </a:lnTo>
                  <a:lnTo>
                    <a:pt x="233" y="204"/>
                  </a:lnTo>
                  <a:cubicBezTo>
                    <a:pt x="237" y="202"/>
                    <a:pt x="241" y="201"/>
                    <a:pt x="243" y="200"/>
                  </a:cubicBezTo>
                  <a:lnTo>
                    <a:pt x="243" y="200"/>
                  </a:lnTo>
                  <a:cubicBezTo>
                    <a:pt x="244" y="200"/>
                    <a:pt x="244" y="199"/>
                    <a:pt x="245" y="199"/>
                  </a:cubicBezTo>
                  <a:lnTo>
                    <a:pt x="245" y="199"/>
                  </a:lnTo>
                  <a:cubicBezTo>
                    <a:pt x="245" y="199"/>
                    <a:pt x="245" y="199"/>
                    <a:pt x="244" y="199"/>
                  </a:cubicBezTo>
                  <a:lnTo>
                    <a:pt x="244" y="199"/>
                  </a:lnTo>
                  <a:cubicBezTo>
                    <a:pt x="245" y="199"/>
                    <a:pt x="245" y="199"/>
                    <a:pt x="245" y="199"/>
                  </a:cubicBezTo>
                  <a:lnTo>
                    <a:pt x="245" y="199"/>
                  </a:lnTo>
                  <a:cubicBezTo>
                    <a:pt x="245" y="199"/>
                    <a:pt x="245" y="199"/>
                    <a:pt x="245" y="199"/>
                  </a:cubicBezTo>
                  <a:lnTo>
                    <a:pt x="245" y="199"/>
                  </a:lnTo>
                  <a:cubicBezTo>
                    <a:pt x="245" y="199"/>
                    <a:pt x="245" y="199"/>
                    <a:pt x="246" y="199"/>
                  </a:cubicBezTo>
                  <a:lnTo>
                    <a:pt x="246" y="199"/>
                  </a:lnTo>
                  <a:cubicBezTo>
                    <a:pt x="245" y="199"/>
                    <a:pt x="245" y="199"/>
                    <a:pt x="245" y="199"/>
                  </a:cubicBezTo>
                  <a:lnTo>
                    <a:pt x="245" y="199"/>
                  </a:lnTo>
                  <a:cubicBezTo>
                    <a:pt x="245" y="199"/>
                    <a:pt x="246" y="199"/>
                    <a:pt x="246" y="199"/>
                  </a:cubicBezTo>
                  <a:lnTo>
                    <a:pt x="246" y="199"/>
                  </a:lnTo>
                  <a:cubicBezTo>
                    <a:pt x="246" y="199"/>
                    <a:pt x="246" y="199"/>
                    <a:pt x="246" y="199"/>
                  </a:cubicBezTo>
                  <a:lnTo>
                    <a:pt x="246" y="199"/>
                  </a:lnTo>
                  <a:cubicBezTo>
                    <a:pt x="245" y="199"/>
                    <a:pt x="245" y="199"/>
                    <a:pt x="245" y="199"/>
                  </a:cubicBezTo>
                  <a:lnTo>
                    <a:pt x="245" y="199"/>
                  </a:lnTo>
                  <a:cubicBezTo>
                    <a:pt x="245" y="199"/>
                    <a:pt x="245" y="199"/>
                    <a:pt x="245" y="199"/>
                  </a:cubicBezTo>
                  <a:lnTo>
                    <a:pt x="245" y="199"/>
                  </a:lnTo>
                  <a:cubicBezTo>
                    <a:pt x="245" y="199"/>
                    <a:pt x="245" y="199"/>
                    <a:pt x="245" y="200"/>
                  </a:cubicBezTo>
                  <a:lnTo>
                    <a:pt x="245" y="200"/>
                  </a:lnTo>
                  <a:lnTo>
                    <a:pt x="234" y="204"/>
                  </a:lnTo>
                  <a:lnTo>
                    <a:pt x="237" y="203"/>
                  </a:lnTo>
                  <a:lnTo>
                    <a:pt x="237" y="203"/>
                  </a:lnTo>
                  <a:cubicBezTo>
                    <a:pt x="236" y="203"/>
                    <a:pt x="235" y="204"/>
                    <a:pt x="234" y="204"/>
                  </a:cubicBezTo>
                  <a:lnTo>
                    <a:pt x="234" y="204"/>
                  </a:lnTo>
                  <a:cubicBezTo>
                    <a:pt x="234" y="204"/>
                    <a:pt x="234" y="204"/>
                    <a:pt x="235" y="204"/>
                  </a:cubicBezTo>
                  <a:lnTo>
                    <a:pt x="235" y="204"/>
                  </a:lnTo>
                  <a:cubicBezTo>
                    <a:pt x="230" y="206"/>
                    <a:pt x="223" y="209"/>
                    <a:pt x="212" y="213"/>
                  </a:cubicBezTo>
                  <a:lnTo>
                    <a:pt x="212" y="213"/>
                  </a:lnTo>
                  <a:cubicBezTo>
                    <a:pt x="222" y="209"/>
                    <a:pt x="230" y="206"/>
                    <a:pt x="237" y="203"/>
                  </a:cubicBezTo>
                  <a:lnTo>
                    <a:pt x="237" y="203"/>
                  </a:lnTo>
                  <a:cubicBezTo>
                    <a:pt x="239" y="203"/>
                    <a:pt x="242" y="202"/>
                    <a:pt x="244" y="201"/>
                  </a:cubicBezTo>
                  <a:lnTo>
                    <a:pt x="244" y="201"/>
                  </a:lnTo>
                  <a:lnTo>
                    <a:pt x="265" y="195"/>
                  </a:lnTo>
                  <a:lnTo>
                    <a:pt x="265" y="195"/>
                  </a:lnTo>
                  <a:cubicBezTo>
                    <a:pt x="265" y="195"/>
                    <a:pt x="265" y="195"/>
                    <a:pt x="265" y="195"/>
                  </a:cubicBezTo>
                  <a:lnTo>
                    <a:pt x="272" y="191"/>
                  </a:lnTo>
                  <a:lnTo>
                    <a:pt x="272" y="191"/>
                  </a:lnTo>
                  <a:cubicBezTo>
                    <a:pt x="278" y="190"/>
                    <a:pt x="284" y="188"/>
                    <a:pt x="291" y="186"/>
                  </a:cubicBezTo>
                  <a:lnTo>
                    <a:pt x="293" y="184"/>
                  </a:lnTo>
                  <a:lnTo>
                    <a:pt x="293" y="184"/>
                  </a:lnTo>
                  <a:cubicBezTo>
                    <a:pt x="300" y="182"/>
                    <a:pt x="308" y="180"/>
                    <a:pt x="318" y="177"/>
                  </a:cubicBezTo>
                  <a:lnTo>
                    <a:pt x="318" y="177"/>
                  </a:lnTo>
                  <a:cubicBezTo>
                    <a:pt x="308" y="180"/>
                    <a:pt x="300" y="182"/>
                    <a:pt x="294" y="184"/>
                  </a:cubicBezTo>
                  <a:lnTo>
                    <a:pt x="294" y="184"/>
                  </a:lnTo>
                  <a:lnTo>
                    <a:pt x="294" y="183"/>
                  </a:lnTo>
                  <a:lnTo>
                    <a:pt x="294" y="183"/>
                  </a:lnTo>
                  <a:cubicBezTo>
                    <a:pt x="300" y="181"/>
                    <a:pt x="306" y="179"/>
                    <a:pt x="312" y="177"/>
                  </a:cubicBezTo>
                  <a:lnTo>
                    <a:pt x="310" y="177"/>
                  </a:lnTo>
                  <a:cubicBezTo>
                    <a:pt x="309" y="178"/>
                    <a:pt x="308" y="178"/>
                    <a:pt x="307" y="178"/>
                  </a:cubicBezTo>
                  <a:lnTo>
                    <a:pt x="307" y="178"/>
                  </a:lnTo>
                  <a:cubicBezTo>
                    <a:pt x="308" y="178"/>
                    <a:pt x="308" y="178"/>
                    <a:pt x="309" y="177"/>
                  </a:cubicBezTo>
                  <a:lnTo>
                    <a:pt x="309" y="177"/>
                  </a:lnTo>
                  <a:cubicBezTo>
                    <a:pt x="308" y="178"/>
                    <a:pt x="307" y="178"/>
                    <a:pt x="306" y="178"/>
                  </a:cubicBezTo>
                  <a:lnTo>
                    <a:pt x="306" y="178"/>
                  </a:lnTo>
                  <a:cubicBezTo>
                    <a:pt x="306" y="178"/>
                    <a:pt x="306" y="178"/>
                    <a:pt x="307" y="178"/>
                  </a:cubicBezTo>
                  <a:lnTo>
                    <a:pt x="307" y="178"/>
                  </a:lnTo>
                  <a:cubicBezTo>
                    <a:pt x="303" y="180"/>
                    <a:pt x="299" y="181"/>
                    <a:pt x="296" y="182"/>
                  </a:cubicBezTo>
                  <a:lnTo>
                    <a:pt x="296" y="182"/>
                  </a:lnTo>
                  <a:lnTo>
                    <a:pt x="297" y="181"/>
                  </a:lnTo>
                  <a:lnTo>
                    <a:pt x="297" y="181"/>
                  </a:lnTo>
                  <a:cubicBezTo>
                    <a:pt x="299" y="180"/>
                    <a:pt x="302" y="179"/>
                    <a:pt x="306" y="178"/>
                  </a:cubicBezTo>
                  <a:lnTo>
                    <a:pt x="306" y="178"/>
                  </a:lnTo>
                  <a:cubicBezTo>
                    <a:pt x="302" y="179"/>
                    <a:pt x="300" y="180"/>
                    <a:pt x="297" y="181"/>
                  </a:cubicBezTo>
                  <a:lnTo>
                    <a:pt x="297" y="181"/>
                  </a:lnTo>
                  <a:lnTo>
                    <a:pt x="297" y="181"/>
                  </a:lnTo>
                  <a:lnTo>
                    <a:pt x="297" y="181"/>
                  </a:lnTo>
                  <a:cubicBezTo>
                    <a:pt x="297" y="181"/>
                    <a:pt x="297" y="181"/>
                    <a:pt x="296" y="181"/>
                  </a:cubicBezTo>
                  <a:lnTo>
                    <a:pt x="296" y="181"/>
                  </a:lnTo>
                  <a:cubicBezTo>
                    <a:pt x="297" y="181"/>
                    <a:pt x="297" y="180"/>
                    <a:pt x="297" y="180"/>
                  </a:cubicBezTo>
                  <a:lnTo>
                    <a:pt x="297" y="180"/>
                  </a:lnTo>
                  <a:cubicBezTo>
                    <a:pt x="295" y="181"/>
                    <a:pt x="294" y="181"/>
                    <a:pt x="292" y="182"/>
                  </a:cubicBezTo>
                  <a:lnTo>
                    <a:pt x="292" y="182"/>
                  </a:lnTo>
                  <a:lnTo>
                    <a:pt x="297" y="180"/>
                  </a:lnTo>
                  <a:lnTo>
                    <a:pt x="297" y="180"/>
                  </a:lnTo>
                  <a:cubicBezTo>
                    <a:pt x="297" y="180"/>
                    <a:pt x="297" y="180"/>
                    <a:pt x="297" y="180"/>
                  </a:cubicBezTo>
                  <a:lnTo>
                    <a:pt x="297" y="180"/>
                  </a:lnTo>
                  <a:cubicBezTo>
                    <a:pt x="297" y="180"/>
                    <a:pt x="298" y="180"/>
                    <a:pt x="298" y="180"/>
                  </a:cubicBezTo>
                  <a:lnTo>
                    <a:pt x="298" y="180"/>
                  </a:lnTo>
                  <a:lnTo>
                    <a:pt x="297" y="181"/>
                  </a:lnTo>
                  <a:lnTo>
                    <a:pt x="297" y="181"/>
                  </a:lnTo>
                  <a:cubicBezTo>
                    <a:pt x="301" y="179"/>
                    <a:pt x="304" y="178"/>
                    <a:pt x="308" y="177"/>
                  </a:cubicBezTo>
                  <a:lnTo>
                    <a:pt x="310" y="177"/>
                  </a:lnTo>
                  <a:cubicBezTo>
                    <a:pt x="312" y="177"/>
                    <a:pt x="314" y="176"/>
                    <a:pt x="317" y="176"/>
                  </a:cubicBezTo>
                  <a:lnTo>
                    <a:pt x="317" y="176"/>
                  </a:lnTo>
                  <a:cubicBezTo>
                    <a:pt x="315" y="176"/>
                    <a:pt x="313" y="177"/>
                    <a:pt x="312" y="177"/>
                  </a:cubicBezTo>
                  <a:lnTo>
                    <a:pt x="318" y="177"/>
                  </a:lnTo>
                  <a:cubicBezTo>
                    <a:pt x="325" y="175"/>
                    <a:pt x="332" y="172"/>
                    <a:pt x="339" y="170"/>
                  </a:cubicBezTo>
                  <a:lnTo>
                    <a:pt x="339" y="170"/>
                  </a:lnTo>
                  <a:cubicBezTo>
                    <a:pt x="340" y="170"/>
                    <a:pt x="342" y="169"/>
                    <a:pt x="344" y="168"/>
                  </a:cubicBezTo>
                  <a:lnTo>
                    <a:pt x="344" y="168"/>
                  </a:lnTo>
                  <a:lnTo>
                    <a:pt x="340" y="169"/>
                  </a:lnTo>
                  <a:lnTo>
                    <a:pt x="340" y="169"/>
                  </a:lnTo>
                  <a:cubicBezTo>
                    <a:pt x="347" y="167"/>
                    <a:pt x="353" y="165"/>
                    <a:pt x="359" y="163"/>
                  </a:cubicBezTo>
                  <a:lnTo>
                    <a:pt x="359" y="163"/>
                  </a:lnTo>
                  <a:cubicBezTo>
                    <a:pt x="357" y="163"/>
                    <a:pt x="355" y="164"/>
                    <a:pt x="353" y="164"/>
                  </a:cubicBezTo>
                  <a:lnTo>
                    <a:pt x="353" y="164"/>
                  </a:lnTo>
                  <a:cubicBezTo>
                    <a:pt x="356" y="163"/>
                    <a:pt x="359" y="162"/>
                    <a:pt x="362" y="161"/>
                  </a:cubicBezTo>
                  <a:lnTo>
                    <a:pt x="362" y="161"/>
                  </a:lnTo>
                  <a:cubicBezTo>
                    <a:pt x="363" y="161"/>
                    <a:pt x="364" y="160"/>
                    <a:pt x="366" y="160"/>
                  </a:cubicBezTo>
                  <a:lnTo>
                    <a:pt x="366" y="160"/>
                  </a:lnTo>
                  <a:cubicBezTo>
                    <a:pt x="364" y="161"/>
                    <a:pt x="361" y="162"/>
                    <a:pt x="359" y="163"/>
                  </a:cubicBezTo>
                  <a:lnTo>
                    <a:pt x="359" y="163"/>
                  </a:lnTo>
                  <a:cubicBezTo>
                    <a:pt x="363" y="162"/>
                    <a:pt x="367" y="161"/>
                    <a:pt x="371" y="160"/>
                  </a:cubicBezTo>
                  <a:cubicBezTo>
                    <a:pt x="370" y="160"/>
                    <a:pt x="368" y="160"/>
                    <a:pt x="366" y="160"/>
                  </a:cubicBezTo>
                  <a:lnTo>
                    <a:pt x="366" y="160"/>
                  </a:lnTo>
                  <a:cubicBezTo>
                    <a:pt x="414" y="143"/>
                    <a:pt x="451" y="130"/>
                    <a:pt x="479" y="119"/>
                  </a:cubicBezTo>
                  <a:lnTo>
                    <a:pt x="479" y="119"/>
                  </a:lnTo>
                  <a:cubicBezTo>
                    <a:pt x="475" y="121"/>
                    <a:pt x="471" y="123"/>
                    <a:pt x="468" y="124"/>
                  </a:cubicBezTo>
                  <a:cubicBezTo>
                    <a:pt x="478" y="121"/>
                    <a:pt x="488" y="116"/>
                    <a:pt x="499" y="112"/>
                  </a:cubicBezTo>
                  <a:lnTo>
                    <a:pt x="499" y="112"/>
                  </a:lnTo>
                  <a:cubicBezTo>
                    <a:pt x="493" y="114"/>
                    <a:pt x="487" y="117"/>
                    <a:pt x="479" y="119"/>
                  </a:cubicBezTo>
                  <a:lnTo>
                    <a:pt x="479" y="119"/>
                  </a:lnTo>
                  <a:cubicBezTo>
                    <a:pt x="488" y="116"/>
                    <a:pt x="498" y="112"/>
                    <a:pt x="508" y="109"/>
                  </a:cubicBezTo>
                  <a:lnTo>
                    <a:pt x="508" y="109"/>
                  </a:lnTo>
                  <a:cubicBezTo>
                    <a:pt x="505" y="110"/>
                    <a:pt x="502" y="111"/>
                    <a:pt x="499" y="112"/>
                  </a:cubicBezTo>
                  <a:lnTo>
                    <a:pt x="499" y="112"/>
                  </a:lnTo>
                  <a:cubicBezTo>
                    <a:pt x="504" y="110"/>
                    <a:pt x="508" y="109"/>
                    <a:pt x="513" y="107"/>
                  </a:cubicBezTo>
                  <a:lnTo>
                    <a:pt x="513" y="107"/>
                  </a:lnTo>
                  <a:cubicBezTo>
                    <a:pt x="529" y="102"/>
                    <a:pt x="543" y="98"/>
                    <a:pt x="548" y="98"/>
                  </a:cubicBezTo>
                  <a:lnTo>
                    <a:pt x="540" y="98"/>
                  </a:lnTo>
                  <a:cubicBezTo>
                    <a:pt x="540" y="98"/>
                    <a:pt x="540" y="98"/>
                    <a:pt x="540" y="98"/>
                  </a:cubicBezTo>
                  <a:lnTo>
                    <a:pt x="540" y="98"/>
                  </a:lnTo>
                  <a:cubicBezTo>
                    <a:pt x="540" y="98"/>
                    <a:pt x="540" y="98"/>
                    <a:pt x="540" y="98"/>
                  </a:cubicBezTo>
                  <a:lnTo>
                    <a:pt x="540" y="98"/>
                  </a:lnTo>
                  <a:cubicBezTo>
                    <a:pt x="541" y="98"/>
                    <a:pt x="541" y="98"/>
                    <a:pt x="541" y="98"/>
                  </a:cubicBezTo>
                  <a:lnTo>
                    <a:pt x="541" y="98"/>
                  </a:lnTo>
                  <a:cubicBezTo>
                    <a:pt x="546" y="97"/>
                    <a:pt x="557" y="94"/>
                    <a:pt x="569" y="90"/>
                  </a:cubicBezTo>
                  <a:lnTo>
                    <a:pt x="569" y="90"/>
                  </a:lnTo>
                  <a:cubicBezTo>
                    <a:pt x="568" y="90"/>
                    <a:pt x="567" y="90"/>
                    <a:pt x="567" y="90"/>
                  </a:cubicBezTo>
                  <a:cubicBezTo>
                    <a:pt x="566" y="90"/>
                    <a:pt x="566" y="90"/>
                    <a:pt x="566" y="90"/>
                  </a:cubicBezTo>
                  <a:lnTo>
                    <a:pt x="566" y="90"/>
                  </a:lnTo>
                  <a:cubicBezTo>
                    <a:pt x="569" y="89"/>
                    <a:pt x="573" y="88"/>
                    <a:pt x="576" y="87"/>
                  </a:cubicBezTo>
                  <a:lnTo>
                    <a:pt x="576" y="87"/>
                  </a:lnTo>
                  <a:lnTo>
                    <a:pt x="575" y="88"/>
                  </a:lnTo>
                  <a:lnTo>
                    <a:pt x="575" y="88"/>
                  </a:lnTo>
                  <a:cubicBezTo>
                    <a:pt x="580" y="86"/>
                    <a:pt x="584" y="85"/>
                    <a:pt x="589" y="83"/>
                  </a:cubicBezTo>
                  <a:lnTo>
                    <a:pt x="589" y="83"/>
                  </a:lnTo>
                  <a:cubicBezTo>
                    <a:pt x="586" y="84"/>
                    <a:pt x="583" y="85"/>
                    <a:pt x="581" y="85"/>
                  </a:cubicBezTo>
                  <a:lnTo>
                    <a:pt x="581" y="85"/>
                  </a:lnTo>
                  <a:cubicBezTo>
                    <a:pt x="582" y="85"/>
                    <a:pt x="583" y="85"/>
                    <a:pt x="585" y="84"/>
                  </a:cubicBezTo>
                  <a:lnTo>
                    <a:pt x="585" y="84"/>
                  </a:lnTo>
                  <a:lnTo>
                    <a:pt x="590" y="83"/>
                  </a:lnTo>
                  <a:lnTo>
                    <a:pt x="590" y="83"/>
                  </a:lnTo>
                  <a:cubicBezTo>
                    <a:pt x="589" y="83"/>
                    <a:pt x="589" y="83"/>
                    <a:pt x="589" y="83"/>
                  </a:cubicBezTo>
                  <a:lnTo>
                    <a:pt x="589" y="83"/>
                  </a:lnTo>
                  <a:cubicBezTo>
                    <a:pt x="590" y="83"/>
                    <a:pt x="590" y="83"/>
                    <a:pt x="591" y="83"/>
                  </a:cubicBezTo>
                  <a:lnTo>
                    <a:pt x="591" y="83"/>
                  </a:lnTo>
                  <a:lnTo>
                    <a:pt x="590" y="83"/>
                  </a:lnTo>
                  <a:lnTo>
                    <a:pt x="590" y="83"/>
                  </a:lnTo>
                  <a:cubicBezTo>
                    <a:pt x="591" y="82"/>
                    <a:pt x="592" y="82"/>
                    <a:pt x="594" y="81"/>
                  </a:cubicBezTo>
                  <a:lnTo>
                    <a:pt x="594" y="81"/>
                  </a:lnTo>
                  <a:cubicBezTo>
                    <a:pt x="593" y="82"/>
                    <a:pt x="592" y="82"/>
                    <a:pt x="592" y="82"/>
                  </a:cubicBezTo>
                  <a:lnTo>
                    <a:pt x="592" y="82"/>
                  </a:lnTo>
                  <a:cubicBezTo>
                    <a:pt x="591" y="82"/>
                    <a:pt x="591" y="83"/>
                    <a:pt x="591" y="83"/>
                  </a:cubicBezTo>
                  <a:lnTo>
                    <a:pt x="591" y="83"/>
                  </a:lnTo>
                  <a:lnTo>
                    <a:pt x="592" y="82"/>
                  </a:lnTo>
                  <a:lnTo>
                    <a:pt x="592" y="82"/>
                  </a:lnTo>
                  <a:cubicBezTo>
                    <a:pt x="589" y="84"/>
                    <a:pt x="584" y="86"/>
                    <a:pt x="574" y="89"/>
                  </a:cubicBezTo>
                  <a:lnTo>
                    <a:pt x="574" y="89"/>
                  </a:lnTo>
                  <a:lnTo>
                    <a:pt x="608" y="78"/>
                  </a:lnTo>
                  <a:lnTo>
                    <a:pt x="608" y="78"/>
                  </a:lnTo>
                  <a:cubicBezTo>
                    <a:pt x="609" y="78"/>
                    <a:pt x="608" y="79"/>
                    <a:pt x="608" y="79"/>
                  </a:cubicBezTo>
                  <a:lnTo>
                    <a:pt x="608" y="79"/>
                  </a:lnTo>
                  <a:cubicBezTo>
                    <a:pt x="608" y="79"/>
                    <a:pt x="608" y="79"/>
                    <a:pt x="609" y="79"/>
                  </a:cubicBezTo>
                  <a:lnTo>
                    <a:pt x="609" y="79"/>
                  </a:lnTo>
                  <a:cubicBezTo>
                    <a:pt x="608" y="79"/>
                    <a:pt x="608" y="80"/>
                    <a:pt x="608" y="80"/>
                  </a:cubicBezTo>
                  <a:cubicBezTo>
                    <a:pt x="608" y="80"/>
                    <a:pt x="608" y="80"/>
                    <a:pt x="608" y="79"/>
                  </a:cubicBezTo>
                  <a:lnTo>
                    <a:pt x="608" y="79"/>
                  </a:lnTo>
                  <a:cubicBezTo>
                    <a:pt x="601" y="82"/>
                    <a:pt x="592" y="85"/>
                    <a:pt x="583" y="89"/>
                  </a:cubicBezTo>
                  <a:lnTo>
                    <a:pt x="583" y="89"/>
                  </a:lnTo>
                  <a:cubicBezTo>
                    <a:pt x="622" y="76"/>
                    <a:pt x="631" y="72"/>
                    <a:pt x="635" y="69"/>
                  </a:cubicBezTo>
                  <a:lnTo>
                    <a:pt x="635" y="69"/>
                  </a:lnTo>
                  <a:cubicBezTo>
                    <a:pt x="634" y="69"/>
                    <a:pt x="634" y="69"/>
                    <a:pt x="634" y="69"/>
                  </a:cubicBezTo>
                  <a:lnTo>
                    <a:pt x="634" y="69"/>
                  </a:lnTo>
                  <a:cubicBezTo>
                    <a:pt x="634" y="69"/>
                    <a:pt x="634" y="69"/>
                    <a:pt x="635" y="69"/>
                  </a:cubicBezTo>
                  <a:lnTo>
                    <a:pt x="635" y="69"/>
                  </a:lnTo>
                  <a:cubicBezTo>
                    <a:pt x="635" y="69"/>
                    <a:pt x="635" y="69"/>
                    <a:pt x="635" y="69"/>
                  </a:cubicBezTo>
                  <a:lnTo>
                    <a:pt x="635" y="69"/>
                  </a:lnTo>
                  <a:cubicBezTo>
                    <a:pt x="635" y="69"/>
                    <a:pt x="636" y="69"/>
                    <a:pt x="637" y="69"/>
                  </a:cubicBezTo>
                  <a:lnTo>
                    <a:pt x="637" y="69"/>
                  </a:lnTo>
                  <a:cubicBezTo>
                    <a:pt x="636" y="70"/>
                    <a:pt x="636" y="71"/>
                    <a:pt x="636" y="71"/>
                  </a:cubicBezTo>
                  <a:lnTo>
                    <a:pt x="636" y="71"/>
                  </a:lnTo>
                  <a:cubicBezTo>
                    <a:pt x="644" y="68"/>
                    <a:pt x="650" y="66"/>
                    <a:pt x="654" y="64"/>
                  </a:cubicBezTo>
                  <a:lnTo>
                    <a:pt x="654" y="64"/>
                  </a:lnTo>
                  <a:cubicBezTo>
                    <a:pt x="656" y="64"/>
                    <a:pt x="658" y="64"/>
                    <a:pt x="662" y="63"/>
                  </a:cubicBezTo>
                  <a:lnTo>
                    <a:pt x="662" y="63"/>
                  </a:lnTo>
                  <a:cubicBezTo>
                    <a:pt x="659" y="63"/>
                    <a:pt x="657" y="64"/>
                    <a:pt x="654" y="64"/>
                  </a:cubicBezTo>
                  <a:lnTo>
                    <a:pt x="654" y="64"/>
                  </a:lnTo>
                  <a:cubicBezTo>
                    <a:pt x="655" y="64"/>
                    <a:pt x="655" y="64"/>
                    <a:pt x="656" y="64"/>
                  </a:cubicBezTo>
                  <a:lnTo>
                    <a:pt x="656" y="64"/>
                  </a:lnTo>
                  <a:cubicBezTo>
                    <a:pt x="658" y="63"/>
                    <a:pt x="661" y="63"/>
                    <a:pt x="662" y="63"/>
                  </a:cubicBezTo>
                  <a:lnTo>
                    <a:pt x="662" y="63"/>
                  </a:lnTo>
                  <a:cubicBezTo>
                    <a:pt x="661" y="63"/>
                    <a:pt x="659" y="63"/>
                    <a:pt x="658" y="63"/>
                  </a:cubicBezTo>
                  <a:lnTo>
                    <a:pt x="658" y="63"/>
                  </a:lnTo>
                  <a:cubicBezTo>
                    <a:pt x="658" y="63"/>
                    <a:pt x="658" y="63"/>
                    <a:pt x="658" y="62"/>
                  </a:cubicBezTo>
                  <a:lnTo>
                    <a:pt x="658" y="62"/>
                  </a:lnTo>
                  <a:cubicBezTo>
                    <a:pt x="664" y="61"/>
                    <a:pt x="674" y="58"/>
                    <a:pt x="689" y="54"/>
                  </a:cubicBezTo>
                  <a:lnTo>
                    <a:pt x="682" y="54"/>
                  </a:lnTo>
                  <a:cubicBezTo>
                    <a:pt x="682" y="54"/>
                    <a:pt x="682" y="54"/>
                    <a:pt x="682" y="54"/>
                  </a:cubicBezTo>
                  <a:lnTo>
                    <a:pt x="682" y="54"/>
                  </a:lnTo>
                  <a:cubicBezTo>
                    <a:pt x="684" y="53"/>
                    <a:pt x="686" y="53"/>
                    <a:pt x="688" y="52"/>
                  </a:cubicBezTo>
                  <a:lnTo>
                    <a:pt x="688" y="52"/>
                  </a:lnTo>
                  <a:cubicBezTo>
                    <a:pt x="700" y="48"/>
                    <a:pt x="718" y="43"/>
                    <a:pt x="742" y="36"/>
                  </a:cubicBezTo>
                  <a:lnTo>
                    <a:pt x="742" y="36"/>
                  </a:lnTo>
                  <a:cubicBezTo>
                    <a:pt x="726" y="40"/>
                    <a:pt x="712" y="44"/>
                    <a:pt x="699" y="48"/>
                  </a:cubicBezTo>
                  <a:lnTo>
                    <a:pt x="699" y="48"/>
                  </a:lnTo>
                  <a:cubicBezTo>
                    <a:pt x="709" y="45"/>
                    <a:pt x="718" y="42"/>
                    <a:pt x="724" y="40"/>
                  </a:cubicBezTo>
                  <a:lnTo>
                    <a:pt x="724" y="40"/>
                  </a:lnTo>
                  <a:cubicBezTo>
                    <a:pt x="729" y="39"/>
                    <a:pt x="735" y="37"/>
                    <a:pt x="742" y="36"/>
                  </a:cubicBezTo>
                  <a:lnTo>
                    <a:pt x="742" y="36"/>
                  </a:lnTo>
                  <a:cubicBezTo>
                    <a:pt x="742" y="36"/>
                    <a:pt x="742" y="36"/>
                    <a:pt x="742" y="36"/>
                  </a:cubicBezTo>
                  <a:lnTo>
                    <a:pt x="742" y="36"/>
                  </a:lnTo>
                  <a:cubicBezTo>
                    <a:pt x="742" y="36"/>
                    <a:pt x="742" y="36"/>
                    <a:pt x="742" y="36"/>
                  </a:cubicBezTo>
                  <a:cubicBezTo>
                    <a:pt x="750" y="32"/>
                    <a:pt x="756" y="29"/>
                    <a:pt x="761" y="27"/>
                  </a:cubicBezTo>
                  <a:lnTo>
                    <a:pt x="761" y="27"/>
                  </a:lnTo>
                  <a:cubicBezTo>
                    <a:pt x="760" y="27"/>
                    <a:pt x="760" y="27"/>
                    <a:pt x="759" y="27"/>
                  </a:cubicBezTo>
                  <a:lnTo>
                    <a:pt x="759" y="27"/>
                  </a:lnTo>
                  <a:cubicBezTo>
                    <a:pt x="760" y="27"/>
                    <a:pt x="761" y="26"/>
                    <a:pt x="762" y="26"/>
                  </a:cubicBezTo>
                  <a:lnTo>
                    <a:pt x="762" y="26"/>
                  </a:lnTo>
                  <a:cubicBezTo>
                    <a:pt x="761" y="26"/>
                    <a:pt x="761" y="27"/>
                    <a:pt x="761" y="27"/>
                  </a:cubicBezTo>
                  <a:lnTo>
                    <a:pt x="761" y="27"/>
                  </a:lnTo>
                  <a:cubicBezTo>
                    <a:pt x="764" y="26"/>
                    <a:pt x="767" y="26"/>
                    <a:pt x="770" y="24"/>
                  </a:cubicBezTo>
                  <a:lnTo>
                    <a:pt x="770" y="24"/>
                  </a:lnTo>
                  <a:cubicBezTo>
                    <a:pt x="782" y="20"/>
                    <a:pt x="792" y="18"/>
                    <a:pt x="79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rot="3468122">
              <a:off x="396760" y="4506523"/>
              <a:ext cx="4154" cy="1609"/>
            </a:xfrm>
            <a:custGeom>
              <a:avLst/>
              <a:gdLst/>
              <a:ahLst/>
              <a:cxnLst/>
              <a:rect l="l" t="t" r="r" b="b"/>
              <a:pathLst>
                <a:path w="28" h="10" extrusionOk="0">
                  <a:moveTo>
                    <a:pt x="27" y="1"/>
                  </a:moveTo>
                  <a:cubicBezTo>
                    <a:pt x="19" y="10"/>
                    <a:pt x="10" y="10"/>
                    <a:pt x="1" y="10"/>
                  </a:cubicBezTo>
                  <a:cubicBezTo>
                    <a:pt x="10" y="10"/>
                    <a:pt x="19" y="10"/>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rot="3468122">
              <a:off x="331108" y="4453165"/>
              <a:ext cx="1484" cy="1609"/>
            </a:xfrm>
            <a:custGeom>
              <a:avLst/>
              <a:gdLst/>
              <a:ahLst/>
              <a:cxnLst/>
              <a:rect l="l" t="t" r="r" b="b"/>
              <a:pathLst>
                <a:path w="10" h="10" extrusionOk="0">
                  <a:moveTo>
                    <a:pt x="10" y="0"/>
                  </a:moveTo>
                  <a:lnTo>
                    <a:pt x="10"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rot="3468122">
              <a:off x="400952" y="4510367"/>
              <a:ext cx="4006" cy="1609"/>
            </a:xfrm>
            <a:custGeom>
              <a:avLst/>
              <a:gdLst/>
              <a:ahLst/>
              <a:cxnLst/>
              <a:rect l="l" t="t" r="r" b="b"/>
              <a:pathLst>
                <a:path w="27" h="10" extrusionOk="0">
                  <a:moveTo>
                    <a:pt x="27" y="1"/>
                  </a:moveTo>
                  <a:cubicBezTo>
                    <a:pt x="18" y="1"/>
                    <a:pt x="9" y="10"/>
                    <a:pt x="0" y="10"/>
                  </a:cubicBezTo>
                  <a:cubicBezTo>
                    <a:pt x="9" y="10"/>
                    <a:pt x="27"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rot="3468122">
              <a:off x="328863" y="4452662"/>
              <a:ext cx="5341" cy="1609"/>
            </a:xfrm>
            <a:custGeom>
              <a:avLst/>
              <a:gdLst/>
              <a:ahLst/>
              <a:cxnLst/>
              <a:rect l="l" t="t" r="r" b="b"/>
              <a:pathLst>
                <a:path w="36" h="10" extrusionOk="0">
                  <a:moveTo>
                    <a:pt x="35" y="0"/>
                  </a:moveTo>
                  <a:cubicBezTo>
                    <a:pt x="31" y="0"/>
                    <a:pt x="26" y="0"/>
                    <a:pt x="23" y="2"/>
                  </a:cubicBezTo>
                  <a:lnTo>
                    <a:pt x="23" y="2"/>
                  </a:lnTo>
                  <a:cubicBezTo>
                    <a:pt x="27" y="1"/>
                    <a:pt x="31" y="0"/>
                    <a:pt x="35" y="0"/>
                  </a:cubicBezTo>
                  <a:close/>
                  <a:moveTo>
                    <a:pt x="23" y="2"/>
                  </a:moveTo>
                  <a:cubicBezTo>
                    <a:pt x="10" y="4"/>
                    <a:pt x="0" y="9"/>
                    <a:pt x="0" y="9"/>
                  </a:cubicBezTo>
                  <a:lnTo>
                    <a:pt x="18" y="9"/>
                  </a:lnTo>
                  <a:cubicBezTo>
                    <a:pt x="18" y="5"/>
                    <a:pt x="20" y="3"/>
                    <a:pt x="23"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rot="3468122">
              <a:off x="370051" y="4486436"/>
              <a:ext cx="5490" cy="1609"/>
            </a:xfrm>
            <a:custGeom>
              <a:avLst/>
              <a:gdLst/>
              <a:ahLst/>
              <a:cxnLst/>
              <a:rect l="l" t="t" r="r" b="b"/>
              <a:pathLst>
                <a:path w="37" h="10" extrusionOk="0">
                  <a:moveTo>
                    <a:pt x="27" y="0"/>
                  </a:moveTo>
                  <a:lnTo>
                    <a:pt x="1" y="9"/>
                  </a:lnTo>
                  <a:cubicBezTo>
                    <a:pt x="1" y="9"/>
                    <a:pt x="27"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rot="3468122">
              <a:off x="353549" y="4472232"/>
              <a:ext cx="4006" cy="1609"/>
            </a:xfrm>
            <a:custGeom>
              <a:avLst/>
              <a:gdLst/>
              <a:ahLst/>
              <a:cxnLst/>
              <a:rect l="l" t="t" r="r" b="b"/>
              <a:pathLst>
                <a:path w="27" h="10" extrusionOk="0">
                  <a:moveTo>
                    <a:pt x="27" y="0"/>
                  </a:moveTo>
                  <a:cubicBezTo>
                    <a:pt x="18" y="0"/>
                    <a:pt x="27" y="0"/>
                    <a:pt x="0" y="9"/>
                  </a:cubicBezTo>
                  <a:cubicBezTo>
                    <a:pt x="9" y="9"/>
                    <a:pt x="0"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rot="3468122">
              <a:off x="356138" y="4473717"/>
              <a:ext cx="1484" cy="161"/>
            </a:xfrm>
            <a:custGeom>
              <a:avLst/>
              <a:gdLst/>
              <a:ahLst/>
              <a:cxnLst/>
              <a:rect l="l" t="t" r="r" b="b"/>
              <a:pathLst>
                <a:path w="10" h="1" extrusionOk="0">
                  <a:moveTo>
                    <a:pt x="1" y="0"/>
                  </a:moveTo>
                  <a:cubicBezTo>
                    <a:pt x="1" y="0"/>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rot="3468122">
              <a:off x="331919" y="4455879"/>
              <a:ext cx="6677" cy="1609"/>
            </a:xfrm>
            <a:custGeom>
              <a:avLst/>
              <a:gdLst/>
              <a:ahLst/>
              <a:cxnLst/>
              <a:rect l="l" t="t" r="r" b="b"/>
              <a:pathLst>
                <a:path w="45" h="10" extrusionOk="0">
                  <a:moveTo>
                    <a:pt x="45" y="0"/>
                  </a:moveTo>
                  <a:cubicBezTo>
                    <a:pt x="27" y="0"/>
                    <a:pt x="27" y="0"/>
                    <a:pt x="1" y="9"/>
                  </a:cubicBezTo>
                  <a:cubicBezTo>
                    <a:pt x="18" y="9"/>
                    <a:pt x="36" y="0"/>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rot="3468122">
              <a:off x="365800" y="4483303"/>
              <a:ext cx="9347" cy="2896"/>
            </a:xfrm>
            <a:custGeom>
              <a:avLst/>
              <a:gdLst/>
              <a:ahLst/>
              <a:cxnLst/>
              <a:rect l="l" t="t" r="r" b="b"/>
              <a:pathLst>
                <a:path w="63" h="18" extrusionOk="0">
                  <a:moveTo>
                    <a:pt x="53" y="0"/>
                  </a:moveTo>
                  <a:lnTo>
                    <a:pt x="0" y="18"/>
                  </a:lnTo>
                  <a:lnTo>
                    <a:pt x="0" y="18"/>
                  </a:lnTo>
                  <a:lnTo>
                    <a:pt x="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rot="3468122">
              <a:off x="368127" y="4483768"/>
              <a:ext cx="2671" cy="1448"/>
            </a:xfrm>
            <a:custGeom>
              <a:avLst/>
              <a:gdLst/>
              <a:ahLst/>
              <a:cxnLst/>
              <a:rect l="l" t="t" r="r" b="b"/>
              <a:pathLst>
                <a:path w="18" h="9" extrusionOk="0">
                  <a:moveTo>
                    <a:pt x="18" y="0"/>
                  </a:moveTo>
                  <a:cubicBezTo>
                    <a:pt x="9" y="0"/>
                    <a:pt x="0" y="9"/>
                    <a:pt x="0" y="9"/>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rot="3468122">
              <a:off x="367036" y="4483167"/>
              <a:ext cx="1484" cy="0"/>
            </a:xfrm>
            <a:custGeom>
              <a:avLst/>
              <a:gdLst/>
              <a:ahLst/>
              <a:cxnLst/>
              <a:rect l="l" t="t" r="r" b="b"/>
              <a:pathLst>
                <a:path w="10" extrusionOk="0">
                  <a:moveTo>
                    <a:pt x="9" y="0"/>
                  </a:moveTo>
                  <a:cubicBezTo>
                    <a:pt x="9" y="0"/>
                    <a:pt x="9" y="0"/>
                    <a:pt x="0" y="0"/>
                  </a:cubicBezTo>
                  <a:cubicBezTo>
                    <a:pt x="0" y="0"/>
                    <a:pt x="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rot="3468122">
              <a:off x="374156" y="4488020"/>
              <a:ext cx="2671" cy="1609"/>
            </a:xfrm>
            <a:custGeom>
              <a:avLst/>
              <a:gdLst/>
              <a:ahLst/>
              <a:cxnLst/>
              <a:rect l="l" t="t" r="r" b="b"/>
              <a:pathLst>
                <a:path w="18" h="10" extrusionOk="0">
                  <a:moveTo>
                    <a:pt x="18" y="1"/>
                  </a:moveTo>
                  <a:lnTo>
                    <a:pt x="0" y="9"/>
                  </a:lnTo>
                  <a:lnTo>
                    <a:pt x="9"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rot="3468122">
              <a:off x="367135" y="4483303"/>
              <a:ext cx="6677" cy="2896"/>
            </a:xfrm>
            <a:custGeom>
              <a:avLst/>
              <a:gdLst/>
              <a:ahLst/>
              <a:cxnLst/>
              <a:rect l="l" t="t" r="r" b="b"/>
              <a:pathLst>
                <a:path w="45" h="18" extrusionOk="0">
                  <a:moveTo>
                    <a:pt x="44" y="0"/>
                  </a:moveTo>
                  <a:lnTo>
                    <a:pt x="44" y="0"/>
                  </a:lnTo>
                  <a:cubicBezTo>
                    <a:pt x="36" y="5"/>
                    <a:pt x="29" y="7"/>
                    <a:pt x="22" y="9"/>
                  </a:cubicBezTo>
                  <a:lnTo>
                    <a:pt x="22" y="9"/>
                  </a:lnTo>
                  <a:cubicBezTo>
                    <a:pt x="36" y="9"/>
                    <a:pt x="36" y="8"/>
                    <a:pt x="44" y="0"/>
                  </a:cubicBezTo>
                  <a:close/>
                  <a:moveTo>
                    <a:pt x="22" y="9"/>
                  </a:moveTo>
                  <a:cubicBezTo>
                    <a:pt x="21" y="9"/>
                    <a:pt x="20" y="9"/>
                    <a:pt x="18" y="9"/>
                  </a:cubicBezTo>
                  <a:lnTo>
                    <a:pt x="0" y="18"/>
                  </a:lnTo>
                  <a:cubicBezTo>
                    <a:pt x="9" y="14"/>
                    <a:pt x="16" y="11"/>
                    <a:pt x="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rot="3468122">
              <a:off x="380771" y="4496525"/>
              <a:ext cx="11870" cy="4344"/>
            </a:xfrm>
            <a:custGeom>
              <a:avLst/>
              <a:gdLst/>
              <a:ahLst/>
              <a:cxnLst/>
              <a:rect l="l" t="t" r="r" b="b"/>
              <a:pathLst>
                <a:path w="80" h="27" extrusionOk="0">
                  <a:moveTo>
                    <a:pt x="80" y="0"/>
                  </a:moveTo>
                  <a:lnTo>
                    <a:pt x="44" y="9"/>
                  </a:lnTo>
                  <a:cubicBezTo>
                    <a:pt x="35" y="9"/>
                    <a:pt x="27" y="18"/>
                    <a:pt x="0" y="27"/>
                  </a:cubicBezTo>
                  <a:lnTo>
                    <a:pt x="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rot="3468122">
              <a:off x="389701" y="4501696"/>
              <a:ext cx="8012" cy="3057"/>
            </a:xfrm>
            <a:custGeom>
              <a:avLst/>
              <a:gdLst/>
              <a:ahLst/>
              <a:cxnLst/>
              <a:rect l="l" t="t" r="r" b="b"/>
              <a:pathLst>
                <a:path w="54" h="19" extrusionOk="0">
                  <a:moveTo>
                    <a:pt x="54" y="1"/>
                  </a:moveTo>
                  <a:cubicBezTo>
                    <a:pt x="54" y="1"/>
                    <a:pt x="27" y="9"/>
                    <a:pt x="1" y="18"/>
                  </a:cubicBezTo>
                  <a:cubicBezTo>
                    <a:pt x="19" y="18"/>
                    <a:pt x="36" y="9"/>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rot="3468122">
              <a:off x="361516" y="4482357"/>
              <a:ext cx="18547" cy="5791"/>
            </a:xfrm>
            <a:custGeom>
              <a:avLst/>
              <a:gdLst/>
              <a:ahLst/>
              <a:cxnLst/>
              <a:rect l="l" t="t" r="r" b="b"/>
              <a:pathLst>
                <a:path w="125" h="36" extrusionOk="0">
                  <a:moveTo>
                    <a:pt x="125" y="1"/>
                  </a:moveTo>
                  <a:lnTo>
                    <a:pt x="125" y="1"/>
                  </a:lnTo>
                  <a:lnTo>
                    <a:pt x="1" y="3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rot="3468122">
              <a:off x="402386" y="4514399"/>
              <a:ext cx="14541" cy="4344"/>
            </a:xfrm>
            <a:custGeom>
              <a:avLst/>
              <a:gdLst/>
              <a:ahLst/>
              <a:cxnLst/>
              <a:rect l="l" t="t" r="r" b="b"/>
              <a:pathLst>
                <a:path w="98" h="27" extrusionOk="0">
                  <a:moveTo>
                    <a:pt x="98" y="0"/>
                  </a:moveTo>
                  <a:cubicBezTo>
                    <a:pt x="80" y="0"/>
                    <a:pt x="80" y="0"/>
                    <a:pt x="63" y="9"/>
                  </a:cubicBezTo>
                  <a:cubicBezTo>
                    <a:pt x="27" y="18"/>
                    <a:pt x="27" y="18"/>
                    <a:pt x="1" y="27"/>
                  </a:cubicBezTo>
                  <a:cubicBezTo>
                    <a:pt x="36" y="18"/>
                    <a:pt x="18" y="27"/>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rot="3468122">
              <a:off x="401264" y="4509802"/>
              <a:ext cx="2671" cy="1609"/>
            </a:xfrm>
            <a:custGeom>
              <a:avLst/>
              <a:gdLst/>
              <a:ahLst/>
              <a:cxnLst/>
              <a:rect l="l" t="t" r="r" b="b"/>
              <a:pathLst>
                <a:path w="18" h="10" extrusionOk="0">
                  <a:moveTo>
                    <a:pt x="18" y="1"/>
                  </a:moveTo>
                  <a:cubicBezTo>
                    <a:pt x="18" y="1"/>
                    <a:pt x="9" y="10"/>
                    <a:pt x="0" y="10"/>
                  </a:cubicBezTo>
                  <a:cubicBezTo>
                    <a:pt x="9" y="10"/>
                    <a:pt x="18"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rot="3468122">
              <a:off x="409929" y="4518013"/>
              <a:ext cx="5490" cy="1609"/>
            </a:xfrm>
            <a:custGeom>
              <a:avLst/>
              <a:gdLst/>
              <a:ahLst/>
              <a:cxnLst/>
              <a:rect l="l" t="t" r="r" b="b"/>
              <a:pathLst>
                <a:path w="37" h="10" extrusionOk="0">
                  <a:moveTo>
                    <a:pt x="36" y="0"/>
                  </a:moveTo>
                  <a:lnTo>
                    <a:pt x="1" y="9"/>
                  </a:lnTo>
                  <a:lnTo>
                    <a:pt x="10" y="9"/>
                  </a:ln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rot="3468122">
              <a:off x="369337" y="4493451"/>
              <a:ext cx="44660" cy="15765"/>
            </a:xfrm>
            <a:custGeom>
              <a:avLst/>
              <a:gdLst/>
              <a:ahLst/>
              <a:cxnLst/>
              <a:rect l="l" t="t" r="r" b="b"/>
              <a:pathLst>
                <a:path w="301" h="98" extrusionOk="0">
                  <a:moveTo>
                    <a:pt x="301" y="0"/>
                  </a:moveTo>
                  <a:lnTo>
                    <a:pt x="221" y="27"/>
                  </a:lnTo>
                  <a:cubicBezTo>
                    <a:pt x="1" y="97"/>
                    <a:pt x="71" y="80"/>
                    <a:pt x="27" y="97"/>
                  </a:cubicBezTo>
                  <a:lnTo>
                    <a:pt x="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rot="3468122">
              <a:off x="320516" y="4446183"/>
              <a:ext cx="6677" cy="3057"/>
            </a:xfrm>
            <a:custGeom>
              <a:avLst/>
              <a:gdLst/>
              <a:ahLst/>
              <a:cxnLst/>
              <a:rect l="l" t="t" r="r" b="b"/>
              <a:pathLst>
                <a:path w="45" h="19" extrusionOk="0">
                  <a:moveTo>
                    <a:pt x="44" y="1"/>
                  </a:moveTo>
                  <a:cubicBezTo>
                    <a:pt x="36" y="1"/>
                    <a:pt x="36" y="1"/>
                    <a:pt x="18" y="10"/>
                  </a:cubicBezTo>
                  <a:lnTo>
                    <a:pt x="0" y="19"/>
                  </a:lnTo>
                  <a:lnTo>
                    <a:pt x="0" y="19"/>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rot="3468122">
              <a:off x="327012" y="4452328"/>
              <a:ext cx="10534" cy="4344"/>
            </a:xfrm>
            <a:custGeom>
              <a:avLst/>
              <a:gdLst/>
              <a:ahLst/>
              <a:cxnLst/>
              <a:rect l="l" t="t" r="r" b="b"/>
              <a:pathLst>
                <a:path w="71" h="27" extrusionOk="0">
                  <a:moveTo>
                    <a:pt x="0" y="27"/>
                  </a:moveTo>
                  <a:lnTo>
                    <a:pt x="0" y="27"/>
                  </a:lnTo>
                  <a:lnTo>
                    <a:pt x="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rot="3468122">
              <a:off x="316551" y="4441682"/>
              <a:ext cx="1484" cy="804"/>
            </a:xfrm>
            <a:custGeom>
              <a:avLst/>
              <a:gdLst/>
              <a:ahLst/>
              <a:cxnLst/>
              <a:rect l="l" t="t" r="r" b="b"/>
              <a:pathLst>
                <a:path w="10" h="5" extrusionOk="0">
                  <a:moveTo>
                    <a:pt x="7" y="1"/>
                  </a:moveTo>
                  <a:cubicBezTo>
                    <a:pt x="6" y="1"/>
                    <a:pt x="4" y="2"/>
                    <a:pt x="1" y="4"/>
                  </a:cubicBezTo>
                  <a:lnTo>
                    <a:pt x="10" y="4"/>
                  </a:lnTo>
                  <a:cubicBezTo>
                    <a:pt x="10" y="4"/>
                    <a:pt x="10"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rot="3468122">
              <a:off x="29181" y="4730463"/>
              <a:ext cx="5341" cy="7239"/>
            </a:xfrm>
            <a:custGeom>
              <a:avLst/>
              <a:gdLst/>
              <a:ahLst/>
              <a:cxnLst/>
              <a:rect l="l" t="t" r="r" b="b"/>
              <a:pathLst>
                <a:path w="36" h="45" extrusionOk="0">
                  <a:moveTo>
                    <a:pt x="1" y="0"/>
                  </a:moveTo>
                  <a:cubicBezTo>
                    <a:pt x="9" y="9"/>
                    <a:pt x="27" y="35"/>
                    <a:pt x="36" y="44"/>
                  </a:cubicBezTo>
                  <a:cubicBezTo>
                    <a:pt x="36" y="44"/>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rot="3468122">
              <a:off x="18923" y="4751019"/>
              <a:ext cx="5341" cy="7239"/>
            </a:xfrm>
            <a:custGeom>
              <a:avLst/>
              <a:gdLst/>
              <a:ahLst/>
              <a:cxnLst/>
              <a:rect l="l" t="t" r="r" b="b"/>
              <a:pathLst>
                <a:path w="36" h="45" extrusionOk="0">
                  <a:moveTo>
                    <a:pt x="1" y="1"/>
                  </a:moveTo>
                  <a:lnTo>
                    <a:pt x="9" y="18"/>
                  </a:lnTo>
                  <a:lnTo>
                    <a:pt x="36"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rot="3468122">
              <a:off x="18556" y="4749424"/>
              <a:ext cx="6677" cy="8687"/>
            </a:xfrm>
            <a:custGeom>
              <a:avLst/>
              <a:gdLst/>
              <a:ahLst/>
              <a:cxnLst/>
              <a:rect l="l" t="t" r="r" b="b"/>
              <a:pathLst>
                <a:path w="45" h="54" extrusionOk="0">
                  <a:moveTo>
                    <a:pt x="1" y="1"/>
                  </a:moveTo>
                  <a:lnTo>
                    <a:pt x="13" y="16"/>
                  </a:lnTo>
                  <a:lnTo>
                    <a:pt x="13" y="16"/>
                  </a:lnTo>
                  <a:cubicBezTo>
                    <a:pt x="9" y="6"/>
                    <a:pt x="7" y="1"/>
                    <a:pt x="1" y="1"/>
                  </a:cubicBezTo>
                  <a:close/>
                  <a:moveTo>
                    <a:pt x="13" y="16"/>
                  </a:moveTo>
                  <a:lnTo>
                    <a:pt x="13" y="16"/>
                  </a:lnTo>
                  <a:cubicBezTo>
                    <a:pt x="14" y="19"/>
                    <a:pt x="16" y="23"/>
                    <a:pt x="18" y="27"/>
                  </a:cubicBezTo>
                  <a:cubicBezTo>
                    <a:pt x="27" y="36"/>
                    <a:pt x="29" y="38"/>
                    <a:pt x="30" y="38"/>
                  </a:cubicBezTo>
                  <a:cubicBezTo>
                    <a:pt x="31" y="38"/>
                    <a:pt x="31" y="38"/>
                    <a:pt x="31" y="38"/>
                  </a:cubicBezTo>
                  <a:lnTo>
                    <a:pt x="31" y="38"/>
                  </a:lnTo>
                  <a:lnTo>
                    <a:pt x="45" y="54"/>
                  </a:lnTo>
                  <a:lnTo>
                    <a:pt x="36" y="36"/>
                  </a:lnTo>
                  <a:cubicBezTo>
                    <a:pt x="33" y="36"/>
                    <a:pt x="32" y="37"/>
                    <a:pt x="31" y="38"/>
                  </a:cubicBezTo>
                  <a:lnTo>
                    <a:pt x="31" y="38"/>
                  </a:lnTo>
                  <a:lnTo>
                    <a:pt x="13" y="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rot="3468122">
              <a:off x="34544" y="4728098"/>
              <a:ext cx="1484" cy="1609"/>
            </a:xfrm>
            <a:custGeom>
              <a:avLst/>
              <a:gdLst/>
              <a:ahLst/>
              <a:cxnLst/>
              <a:rect l="l" t="t" r="r" b="b"/>
              <a:pathLst>
                <a:path w="10" h="10" extrusionOk="0">
                  <a:moveTo>
                    <a:pt x="1" y="0"/>
                  </a:moveTo>
                  <a:lnTo>
                    <a:pt x="1" y="0"/>
                  </a:lnTo>
                  <a:cubicBezTo>
                    <a:pt x="1" y="9"/>
                    <a:pt x="9" y="9"/>
                    <a:pt x="9" y="9"/>
                  </a:cubicBezTo>
                  <a:cubicBezTo>
                    <a:pt x="9" y="9"/>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rot="3468122">
              <a:off x="35512" y="4727951"/>
              <a:ext cx="148" cy="161"/>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rot="3468122">
              <a:off x="33316" y="4722538"/>
              <a:ext cx="6677" cy="8687"/>
            </a:xfrm>
            <a:custGeom>
              <a:avLst/>
              <a:gdLst/>
              <a:ahLst/>
              <a:cxnLst/>
              <a:rect l="l" t="t" r="r" b="b"/>
              <a:pathLst>
                <a:path w="45" h="54" extrusionOk="0">
                  <a:moveTo>
                    <a:pt x="0" y="1"/>
                  </a:moveTo>
                  <a:lnTo>
                    <a:pt x="0" y="1"/>
                  </a:lnTo>
                  <a:cubicBezTo>
                    <a:pt x="4" y="5"/>
                    <a:pt x="7" y="9"/>
                    <a:pt x="12" y="16"/>
                  </a:cubicBezTo>
                  <a:lnTo>
                    <a:pt x="12" y="16"/>
                  </a:lnTo>
                  <a:cubicBezTo>
                    <a:pt x="8" y="9"/>
                    <a:pt x="6" y="7"/>
                    <a:pt x="0" y="1"/>
                  </a:cubicBezTo>
                  <a:close/>
                  <a:moveTo>
                    <a:pt x="12" y="16"/>
                  </a:moveTo>
                  <a:cubicBezTo>
                    <a:pt x="13" y="19"/>
                    <a:pt x="15" y="22"/>
                    <a:pt x="18" y="27"/>
                  </a:cubicBezTo>
                  <a:lnTo>
                    <a:pt x="44" y="54"/>
                  </a:lnTo>
                  <a:cubicBezTo>
                    <a:pt x="28" y="38"/>
                    <a:pt x="19" y="25"/>
                    <a:pt x="12"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rot="3468122">
              <a:off x="29060" y="4737892"/>
              <a:ext cx="1484" cy="1448"/>
            </a:xfrm>
            <a:custGeom>
              <a:avLst/>
              <a:gdLst/>
              <a:ahLst/>
              <a:cxnLst/>
              <a:rect l="l" t="t" r="r" b="b"/>
              <a:pathLst>
                <a:path w="10" h="9" extrusionOk="0">
                  <a:moveTo>
                    <a:pt x="10" y="9"/>
                  </a:moveTo>
                  <a:lnTo>
                    <a:pt x="1" y="0"/>
                  </a:lnTo>
                  <a:cubicBezTo>
                    <a:pt x="1" y="0"/>
                    <a:pt x="1" y="0"/>
                    <a:pt x="1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rot="3468122">
              <a:off x="29989" y="4733539"/>
              <a:ext cx="2671" cy="4504"/>
            </a:xfrm>
            <a:custGeom>
              <a:avLst/>
              <a:gdLst/>
              <a:ahLst/>
              <a:cxnLst/>
              <a:rect l="l" t="t" r="r" b="b"/>
              <a:pathLst>
                <a:path w="18" h="28" extrusionOk="0">
                  <a:moveTo>
                    <a:pt x="0" y="1"/>
                  </a:moveTo>
                  <a:lnTo>
                    <a:pt x="18" y="27"/>
                  </a:lnTo>
                  <a:cubicBezTo>
                    <a:pt x="18" y="27"/>
                    <a:pt x="18" y="27"/>
                    <a:pt x="18" y="18"/>
                  </a:cubicBezTo>
                  <a:cubicBezTo>
                    <a:pt x="9" y="9"/>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
            <p:cNvSpPr/>
            <p:nvPr/>
          </p:nvSpPr>
          <p:spPr>
            <a:xfrm rot="3468122">
              <a:off x="25789" y="4736739"/>
              <a:ext cx="6825" cy="7239"/>
            </a:xfrm>
            <a:custGeom>
              <a:avLst/>
              <a:gdLst/>
              <a:ahLst/>
              <a:cxnLst/>
              <a:rect l="l" t="t" r="r" b="b"/>
              <a:pathLst>
                <a:path w="46" h="45" extrusionOk="0">
                  <a:moveTo>
                    <a:pt x="1" y="0"/>
                  </a:moveTo>
                  <a:lnTo>
                    <a:pt x="1" y="0"/>
                  </a:lnTo>
                  <a:cubicBezTo>
                    <a:pt x="10" y="9"/>
                    <a:pt x="36" y="36"/>
                    <a:pt x="45" y="44"/>
                  </a:cubicBezTo>
                  <a:cubicBezTo>
                    <a:pt x="19" y="18"/>
                    <a:pt x="1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
            <p:cNvSpPr/>
            <p:nvPr/>
          </p:nvSpPr>
          <p:spPr>
            <a:xfrm rot="3468122">
              <a:off x="12863" y="4764456"/>
              <a:ext cx="2671" cy="4504"/>
            </a:xfrm>
            <a:custGeom>
              <a:avLst/>
              <a:gdLst/>
              <a:ahLst/>
              <a:cxnLst/>
              <a:rect l="l" t="t" r="r" b="b"/>
              <a:pathLst>
                <a:path w="18" h="28" extrusionOk="0">
                  <a:moveTo>
                    <a:pt x="0" y="1"/>
                  </a:moveTo>
                  <a:lnTo>
                    <a:pt x="18"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rot="3468122">
              <a:off x="30398" y="4725094"/>
              <a:ext cx="7864" cy="9974"/>
            </a:xfrm>
            <a:custGeom>
              <a:avLst/>
              <a:gdLst/>
              <a:ahLst/>
              <a:cxnLst/>
              <a:rect l="l" t="t" r="r" b="b"/>
              <a:pathLst>
                <a:path w="53" h="62" extrusionOk="0">
                  <a:moveTo>
                    <a:pt x="0" y="0"/>
                  </a:moveTo>
                  <a:cubicBezTo>
                    <a:pt x="18" y="18"/>
                    <a:pt x="26" y="35"/>
                    <a:pt x="35" y="44"/>
                  </a:cubicBezTo>
                  <a:lnTo>
                    <a:pt x="53" y="61"/>
                  </a:lnTo>
                  <a:cubicBezTo>
                    <a:pt x="35" y="44"/>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rot="3468122">
              <a:off x="29348" y="4735266"/>
              <a:ext cx="2819" cy="4344"/>
            </a:xfrm>
            <a:custGeom>
              <a:avLst/>
              <a:gdLst/>
              <a:ahLst/>
              <a:cxnLst/>
              <a:rect l="l" t="t" r="r" b="b"/>
              <a:pathLst>
                <a:path w="19" h="27" extrusionOk="0">
                  <a:moveTo>
                    <a:pt x="1" y="0"/>
                  </a:moveTo>
                  <a:cubicBezTo>
                    <a:pt x="10" y="18"/>
                    <a:pt x="10" y="18"/>
                    <a:pt x="19" y="2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rot="3468122">
              <a:off x="21601" y="4743776"/>
              <a:ext cx="6677" cy="8687"/>
            </a:xfrm>
            <a:custGeom>
              <a:avLst/>
              <a:gdLst/>
              <a:ahLst/>
              <a:cxnLst/>
              <a:rect l="l" t="t" r="r" b="b"/>
              <a:pathLst>
                <a:path w="45" h="54" extrusionOk="0">
                  <a:moveTo>
                    <a:pt x="44" y="53"/>
                  </a:moveTo>
                  <a:lnTo>
                    <a:pt x="0" y="0"/>
                  </a:lnTo>
                  <a:lnTo>
                    <a:pt x="4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rot="3468122">
              <a:off x="34370" y="4719121"/>
              <a:ext cx="6677" cy="8687"/>
            </a:xfrm>
            <a:custGeom>
              <a:avLst/>
              <a:gdLst/>
              <a:ahLst/>
              <a:cxnLst/>
              <a:rect l="l" t="t" r="r" b="b"/>
              <a:pathLst>
                <a:path w="45" h="54" extrusionOk="0">
                  <a:moveTo>
                    <a:pt x="0" y="0"/>
                  </a:moveTo>
                  <a:lnTo>
                    <a:pt x="27" y="36"/>
                  </a:lnTo>
                  <a:lnTo>
                    <a:pt x="4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rot="3468122">
              <a:off x="35915" y="4715169"/>
              <a:ext cx="8012" cy="10135"/>
            </a:xfrm>
            <a:custGeom>
              <a:avLst/>
              <a:gdLst/>
              <a:ahLst/>
              <a:cxnLst/>
              <a:rect l="l" t="t" r="r" b="b"/>
              <a:pathLst>
                <a:path w="54" h="63" extrusionOk="0">
                  <a:moveTo>
                    <a:pt x="1" y="1"/>
                  </a:moveTo>
                  <a:cubicBezTo>
                    <a:pt x="9" y="16"/>
                    <a:pt x="23" y="32"/>
                    <a:pt x="45" y="54"/>
                  </a:cubicBezTo>
                  <a:lnTo>
                    <a:pt x="45" y="54"/>
                  </a:lnTo>
                  <a:cubicBezTo>
                    <a:pt x="27" y="27"/>
                    <a:pt x="1" y="1"/>
                    <a:pt x="1" y="1"/>
                  </a:cubicBezTo>
                  <a:close/>
                  <a:moveTo>
                    <a:pt x="45" y="54"/>
                  </a:moveTo>
                  <a:lnTo>
                    <a:pt x="45" y="54"/>
                  </a:lnTo>
                  <a:cubicBezTo>
                    <a:pt x="45" y="54"/>
                    <a:pt x="45" y="54"/>
                    <a:pt x="45" y="54"/>
                  </a:cubicBezTo>
                  <a:cubicBezTo>
                    <a:pt x="45" y="54"/>
                    <a:pt x="45" y="54"/>
                    <a:pt x="54" y="63"/>
                  </a:cubicBezTo>
                  <a:cubicBezTo>
                    <a:pt x="51" y="60"/>
                    <a:pt x="48" y="57"/>
                    <a:pt x="45" y="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rot="3468122">
              <a:off x="35432" y="4723729"/>
              <a:ext cx="2819" cy="4504"/>
            </a:xfrm>
            <a:custGeom>
              <a:avLst/>
              <a:gdLst/>
              <a:ahLst/>
              <a:cxnLst/>
              <a:rect l="l" t="t" r="r" b="b"/>
              <a:pathLst>
                <a:path w="19" h="28" extrusionOk="0">
                  <a:moveTo>
                    <a:pt x="1" y="1"/>
                  </a:moveTo>
                  <a:cubicBezTo>
                    <a:pt x="1" y="1"/>
                    <a:pt x="10" y="18"/>
                    <a:pt x="19" y="27"/>
                  </a:cubicBezTo>
                  <a:cubicBezTo>
                    <a:pt x="19" y="27"/>
                    <a:pt x="10"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rot="3468122">
              <a:off x="29254" y="4730349"/>
              <a:ext cx="5341" cy="7400"/>
            </a:xfrm>
            <a:custGeom>
              <a:avLst/>
              <a:gdLst/>
              <a:ahLst/>
              <a:cxnLst/>
              <a:rect l="l" t="t" r="r" b="b"/>
              <a:pathLst>
                <a:path w="36" h="46" extrusionOk="0">
                  <a:moveTo>
                    <a:pt x="0" y="1"/>
                  </a:moveTo>
                  <a:lnTo>
                    <a:pt x="18" y="23"/>
                  </a:lnTo>
                  <a:lnTo>
                    <a:pt x="18" y="23"/>
                  </a:lnTo>
                  <a:cubicBezTo>
                    <a:pt x="11" y="14"/>
                    <a:pt x="5" y="5"/>
                    <a:pt x="0" y="1"/>
                  </a:cubicBezTo>
                  <a:close/>
                  <a:moveTo>
                    <a:pt x="18" y="23"/>
                  </a:moveTo>
                  <a:lnTo>
                    <a:pt x="18" y="23"/>
                  </a:lnTo>
                  <a:cubicBezTo>
                    <a:pt x="25" y="32"/>
                    <a:pt x="31" y="41"/>
                    <a:pt x="36" y="45"/>
                  </a:cubicBezTo>
                  <a:lnTo>
                    <a:pt x="18" y="2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rot="3468122">
              <a:off x="29955" y="4737698"/>
              <a:ext cx="148" cy="161"/>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rot="3468122">
              <a:off x="29955" y="4737698"/>
              <a:ext cx="148" cy="161"/>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rot="3468122">
              <a:off x="17148" y="4746643"/>
              <a:ext cx="9347" cy="14318"/>
            </a:xfrm>
            <a:custGeom>
              <a:avLst/>
              <a:gdLst/>
              <a:ahLst/>
              <a:cxnLst/>
              <a:rect l="l" t="t" r="r" b="b"/>
              <a:pathLst>
                <a:path w="63" h="89" extrusionOk="0">
                  <a:moveTo>
                    <a:pt x="1" y="0"/>
                  </a:moveTo>
                  <a:cubicBezTo>
                    <a:pt x="5" y="9"/>
                    <a:pt x="14" y="20"/>
                    <a:pt x="25" y="34"/>
                  </a:cubicBezTo>
                  <a:lnTo>
                    <a:pt x="25" y="34"/>
                  </a:lnTo>
                  <a:cubicBezTo>
                    <a:pt x="18" y="24"/>
                    <a:pt x="11" y="13"/>
                    <a:pt x="1" y="0"/>
                  </a:cubicBezTo>
                  <a:close/>
                  <a:moveTo>
                    <a:pt x="25" y="34"/>
                  </a:moveTo>
                  <a:cubicBezTo>
                    <a:pt x="36" y="51"/>
                    <a:pt x="46" y="66"/>
                    <a:pt x="63" y="88"/>
                  </a:cubicBezTo>
                  <a:cubicBezTo>
                    <a:pt x="49" y="66"/>
                    <a:pt x="36" y="48"/>
                    <a:pt x="25"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rot="3468122">
              <a:off x="23825" y="4742303"/>
              <a:ext cx="5341" cy="5791"/>
            </a:xfrm>
            <a:custGeom>
              <a:avLst/>
              <a:gdLst/>
              <a:ahLst/>
              <a:cxnLst/>
              <a:rect l="l" t="t" r="r" b="b"/>
              <a:pathLst>
                <a:path w="36" h="36" extrusionOk="0">
                  <a:moveTo>
                    <a:pt x="27" y="27"/>
                  </a:moveTo>
                  <a:lnTo>
                    <a:pt x="36" y="36"/>
                  </a:lnTo>
                  <a:cubicBezTo>
                    <a:pt x="27" y="27"/>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rot="3468122">
              <a:off x="24158" y="4746609"/>
              <a:ext cx="1484" cy="2896"/>
            </a:xfrm>
            <a:custGeom>
              <a:avLst/>
              <a:gdLst/>
              <a:ahLst/>
              <a:cxnLst/>
              <a:rect l="l" t="t" r="r" b="b"/>
              <a:pathLst>
                <a:path w="10" h="18" extrusionOk="0">
                  <a:moveTo>
                    <a:pt x="10" y="1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rot="3468122">
              <a:off x="28380" y="4735414"/>
              <a:ext cx="4154" cy="5791"/>
            </a:xfrm>
            <a:custGeom>
              <a:avLst/>
              <a:gdLst/>
              <a:ahLst/>
              <a:cxnLst/>
              <a:rect l="l" t="t" r="r" b="b"/>
              <a:pathLst>
                <a:path w="28" h="36" extrusionOk="0">
                  <a:moveTo>
                    <a:pt x="1" y="0"/>
                  </a:moveTo>
                  <a:cubicBezTo>
                    <a:pt x="10" y="18"/>
                    <a:pt x="10" y="18"/>
                    <a:pt x="19" y="27"/>
                  </a:cubicBezTo>
                  <a:lnTo>
                    <a:pt x="27" y="36"/>
                  </a:lnTo>
                  <a:cubicBezTo>
                    <a:pt x="19" y="2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rot="3468122">
              <a:off x="30610" y="4736668"/>
              <a:ext cx="148" cy="1609"/>
            </a:xfrm>
            <a:custGeom>
              <a:avLst/>
              <a:gdLst/>
              <a:ahLst/>
              <a:cxnLst/>
              <a:rect l="l" t="t" r="r" b="b"/>
              <a:pathLst>
                <a:path w="1" h="10" extrusionOk="0">
                  <a:moveTo>
                    <a:pt x="1" y="0"/>
                  </a:move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rot="3468122">
              <a:off x="28844" y="4738955"/>
              <a:ext cx="148" cy="1609"/>
            </a:xfrm>
            <a:custGeom>
              <a:avLst/>
              <a:gdLst/>
              <a:ahLst/>
              <a:cxnLst/>
              <a:rect l="l" t="t" r="r" b="b"/>
              <a:pathLst>
                <a:path w="1" h="10" extrusionOk="0">
                  <a:moveTo>
                    <a:pt x="1" y="1"/>
                  </a:moveTo>
                  <a:cubicBezTo>
                    <a:pt x="1" y="1"/>
                    <a:pt x="1" y="1"/>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rot="3468122">
              <a:off x="27932" y="4741263"/>
              <a:ext cx="1484" cy="1609"/>
            </a:xfrm>
            <a:custGeom>
              <a:avLst/>
              <a:gdLst/>
              <a:ahLst/>
              <a:cxnLst/>
              <a:rect l="l" t="t" r="r" b="b"/>
              <a:pathLst>
                <a:path w="10" h="10" extrusionOk="0">
                  <a:moveTo>
                    <a:pt x="0" y="1"/>
                  </a:moveTo>
                  <a:cubicBezTo>
                    <a:pt x="0" y="10"/>
                    <a:pt x="0" y="10"/>
                    <a:pt x="9" y="10"/>
                  </a:cubicBezTo>
                  <a:cubicBezTo>
                    <a:pt x="5" y="5"/>
                    <a:pt x="3"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rot="3468122">
              <a:off x="31245" y="4732214"/>
              <a:ext cx="2671" cy="3057"/>
            </a:xfrm>
            <a:custGeom>
              <a:avLst/>
              <a:gdLst/>
              <a:ahLst/>
              <a:cxnLst/>
              <a:rect l="l" t="t" r="r" b="b"/>
              <a:pathLst>
                <a:path w="18" h="19" extrusionOk="0">
                  <a:moveTo>
                    <a:pt x="0" y="1"/>
                  </a:moveTo>
                  <a:cubicBezTo>
                    <a:pt x="9" y="10"/>
                    <a:pt x="18" y="18"/>
                    <a:pt x="18" y="18"/>
                  </a:cubicBezTo>
                  <a:cubicBezTo>
                    <a:pt x="9" y="10"/>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rot="3468122">
              <a:off x="31866" y="4735342"/>
              <a:ext cx="148" cy="161"/>
            </a:xfrm>
            <a:custGeom>
              <a:avLst/>
              <a:gdLst/>
              <a:ahLst/>
              <a:cxnLst/>
              <a:rect l="l" t="t" r="r" b="b"/>
              <a:pathLst>
                <a:path w="1" h="1" extrusionOk="0">
                  <a:moveTo>
                    <a:pt x="1" y="0"/>
                  </a:moveTo>
                  <a:cubicBezTo>
                    <a:pt x="1" y="0"/>
                    <a:pt x="1" y="0"/>
                    <a:pt x="1" y="0"/>
                  </a:cubicBezTo>
                  <a:cubicBezTo>
                    <a:pt x="1" y="0"/>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rot="3468122">
              <a:off x="29348" y="4735266"/>
              <a:ext cx="2819" cy="4344"/>
            </a:xfrm>
            <a:custGeom>
              <a:avLst/>
              <a:gdLst/>
              <a:ahLst/>
              <a:cxnLst/>
              <a:rect l="l" t="t" r="r" b="b"/>
              <a:pathLst>
                <a:path w="19" h="27" extrusionOk="0">
                  <a:moveTo>
                    <a:pt x="1" y="0"/>
                  </a:moveTo>
                  <a:lnTo>
                    <a:pt x="1" y="0"/>
                  </a:lnTo>
                  <a:cubicBezTo>
                    <a:pt x="1" y="9"/>
                    <a:pt x="10" y="9"/>
                    <a:pt x="10" y="18"/>
                  </a:cubicBezTo>
                  <a:cubicBezTo>
                    <a:pt x="11" y="18"/>
                    <a:pt x="11" y="18"/>
                    <a:pt x="12" y="18"/>
                  </a:cubicBezTo>
                  <a:lnTo>
                    <a:pt x="12" y="18"/>
                  </a:lnTo>
                  <a:cubicBezTo>
                    <a:pt x="9" y="12"/>
                    <a:pt x="7" y="6"/>
                    <a:pt x="1" y="0"/>
                  </a:cubicBezTo>
                  <a:close/>
                  <a:moveTo>
                    <a:pt x="12" y="18"/>
                  </a:moveTo>
                  <a:cubicBezTo>
                    <a:pt x="14" y="21"/>
                    <a:pt x="16" y="24"/>
                    <a:pt x="19" y="27"/>
                  </a:cubicBezTo>
                  <a:cubicBezTo>
                    <a:pt x="19" y="27"/>
                    <a:pt x="19" y="20"/>
                    <a:pt x="1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rot="3468122">
              <a:off x="1842" y="4740438"/>
              <a:ext cx="30268" cy="42792"/>
            </a:xfrm>
            <a:custGeom>
              <a:avLst/>
              <a:gdLst/>
              <a:ahLst/>
              <a:cxnLst/>
              <a:rect l="l" t="t" r="r" b="b"/>
              <a:pathLst>
                <a:path w="204" h="266" extrusionOk="0">
                  <a:moveTo>
                    <a:pt x="1" y="1"/>
                  </a:moveTo>
                  <a:lnTo>
                    <a:pt x="1" y="1"/>
                  </a:lnTo>
                  <a:cubicBezTo>
                    <a:pt x="14" y="16"/>
                    <a:pt x="29" y="35"/>
                    <a:pt x="45" y="55"/>
                  </a:cubicBezTo>
                  <a:lnTo>
                    <a:pt x="45" y="55"/>
                  </a:lnTo>
                  <a:cubicBezTo>
                    <a:pt x="45" y="54"/>
                    <a:pt x="45" y="54"/>
                    <a:pt x="45" y="54"/>
                  </a:cubicBezTo>
                  <a:cubicBezTo>
                    <a:pt x="27" y="27"/>
                    <a:pt x="18" y="18"/>
                    <a:pt x="1" y="1"/>
                  </a:cubicBezTo>
                  <a:close/>
                  <a:moveTo>
                    <a:pt x="45" y="55"/>
                  </a:moveTo>
                  <a:cubicBezTo>
                    <a:pt x="54" y="68"/>
                    <a:pt x="65" y="81"/>
                    <a:pt x="77" y="95"/>
                  </a:cubicBezTo>
                  <a:lnTo>
                    <a:pt x="77" y="95"/>
                  </a:lnTo>
                  <a:cubicBezTo>
                    <a:pt x="66" y="81"/>
                    <a:pt x="56" y="68"/>
                    <a:pt x="45" y="55"/>
                  </a:cubicBezTo>
                  <a:close/>
                  <a:moveTo>
                    <a:pt x="77" y="95"/>
                  </a:moveTo>
                  <a:cubicBezTo>
                    <a:pt x="83" y="102"/>
                    <a:pt x="89" y="110"/>
                    <a:pt x="95" y="118"/>
                  </a:cubicBezTo>
                  <a:lnTo>
                    <a:pt x="95" y="118"/>
                  </a:lnTo>
                  <a:cubicBezTo>
                    <a:pt x="97" y="123"/>
                    <a:pt x="100" y="126"/>
                    <a:pt x="105" y="132"/>
                  </a:cubicBezTo>
                  <a:lnTo>
                    <a:pt x="105" y="132"/>
                  </a:lnTo>
                  <a:cubicBezTo>
                    <a:pt x="139" y="177"/>
                    <a:pt x="168" y="217"/>
                    <a:pt x="177" y="230"/>
                  </a:cubicBezTo>
                  <a:cubicBezTo>
                    <a:pt x="183" y="239"/>
                    <a:pt x="187" y="244"/>
                    <a:pt x="190" y="248"/>
                  </a:cubicBezTo>
                  <a:lnTo>
                    <a:pt x="190" y="248"/>
                  </a:lnTo>
                  <a:cubicBezTo>
                    <a:pt x="186" y="241"/>
                    <a:pt x="181" y="235"/>
                    <a:pt x="177" y="230"/>
                  </a:cubicBezTo>
                  <a:lnTo>
                    <a:pt x="177" y="230"/>
                  </a:lnTo>
                  <a:lnTo>
                    <a:pt x="195" y="248"/>
                  </a:lnTo>
                  <a:cubicBezTo>
                    <a:pt x="152" y="192"/>
                    <a:pt x="133" y="169"/>
                    <a:pt x="108" y="135"/>
                  </a:cubicBezTo>
                  <a:lnTo>
                    <a:pt x="108" y="135"/>
                  </a:lnTo>
                  <a:cubicBezTo>
                    <a:pt x="110" y="137"/>
                    <a:pt x="113" y="139"/>
                    <a:pt x="115" y="142"/>
                  </a:cubicBezTo>
                  <a:cubicBezTo>
                    <a:pt x="109" y="134"/>
                    <a:pt x="103" y="126"/>
                    <a:pt x="97" y="119"/>
                  </a:cubicBezTo>
                  <a:lnTo>
                    <a:pt x="97" y="119"/>
                  </a:lnTo>
                  <a:cubicBezTo>
                    <a:pt x="94" y="115"/>
                    <a:pt x="92" y="111"/>
                    <a:pt x="89" y="107"/>
                  </a:cubicBezTo>
                  <a:lnTo>
                    <a:pt x="89" y="107"/>
                  </a:lnTo>
                  <a:cubicBezTo>
                    <a:pt x="90" y="109"/>
                    <a:pt x="91" y="111"/>
                    <a:pt x="92" y="112"/>
                  </a:cubicBezTo>
                  <a:lnTo>
                    <a:pt x="92" y="112"/>
                  </a:lnTo>
                  <a:cubicBezTo>
                    <a:pt x="87" y="106"/>
                    <a:pt x="82" y="100"/>
                    <a:pt x="77" y="95"/>
                  </a:cubicBezTo>
                  <a:close/>
                  <a:moveTo>
                    <a:pt x="190" y="248"/>
                  </a:moveTo>
                  <a:cubicBezTo>
                    <a:pt x="195" y="254"/>
                    <a:pt x="199" y="261"/>
                    <a:pt x="204" y="266"/>
                  </a:cubicBezTo>
                  <a:cubicBezTo>
                    <a:pt x="198" y="254"/>
                    <a:pt x="196" y="254"/>
                    <a:pt x="190" y="2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rot="3468122">
              <a:off x="28414" y="4731255"/>
              <a:ext cx="6677" cy="10135"/>
            </a:xfrm>
            <a:custGeom>
              <a:avLst/>
              <a:gdLst/>
              <a:ahLst/>
              <a:cxnLst/>
              <a:rect l="l" t="t" r="r" b="b"/>
              <a:pathLst>
                <a:path w="45" h="63" extrusionOk="0">
                  <a:moveTo>
                    <a:pt x="0" y="1"/>
                  </a:moveTo>
                  <a:lnTo>
                    <a:pt x="0" y="1"/>
                  </a:lnTo>
                  <a:cubicBezTo>
                    <a:pt x="4" y="12"/>
                    <a:pt x="10" y="21"/>
                    <a:pt x="15" y="28"/>
                  </a:cubicBezTo>
                  <a:lnTo>
                    <a:pt x="15" y="28"/>
                  </a:lnTo>
                  <a:cubicBezTo>
                    <a:pt x="11" y="20"/>
                    <a:pt x="5" y="11"/>
                    <a:pt x="0" y="1"/>
                  </a:cubicBezTo>
                  <a:close/>
                  <a:moveTo>
                    <a:pt x="15" y="28"/>
                  </a:moveTo>
                  <a:lnTo>
                    <a:pt x="15" y="28"/>
                  </a:lnTo>
                  <a:cubicBezTo>
                    <a:pt x="27" y="46"/>
                    <a:pt x="36" y="57"/>
                    <a:pt x="36" y="63"/>
                  </a:cubicBezTo>
                  <a:lnTo>
                    <a:pt x="44" y="63"/>
                  </a:lnTo>
                  <a:lnTo>
                    <a:pt x="36" y="54"/>
                  </a:lnTo>
                  <a:cubicBezTo>
                    <a:pt x="31" y="44"/>
                    <a:pt x="23" y="37"/>
                    <a:pt x="1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rot="3468122">
              <a:off x="17262" y="4736487"/>
              <a:ext cx="15876" cy="21396"/>
            </a:xfrm>
            <a:custGeom>
              <a:avLst/>
              <a:gdLst/>
              <a:ahLst/>
              <a:cxnLst/>
              <a:rect l="l" t="t" r="r" b="b"/>
              <a:pathLst>
                <a:path w="107" h="133" extrusionOk="0">
                  <a:moveTo>
                    <a:pt x="1" y="0"/>
                  </a:moveTo>
                  <a:cubicBezTo>
                    <a:pt x="5" y="0"/>
                    <a:pt x="7" y="2"/>
                    <a:pt x="10" y="6"/>
                  </a:cubicBezTo>
                  <a:lnTo>
                    <a:pt x="10" y="6"/>
                  </a:lnTo>
                  <a:cubicBezTo>
                    <a:pt x="10" y="0"/>
                    <a:pt x="8" y="0"/>
                    <a:pt x="1" y="0"/>
                  </a:cubicBezTo>
                  <a:close/>
                  <a:moveTo>
                    <a:pt x="10" y="0"/>
                  </a:moveTo>
                  <a:lnTo>
                    <a:pt x="10" y="6"/>
                  </a:lnTo>
                  <a:lnTo>
                    <a:pt x="10" y="6"/>
                  </a:lnTo>
                  <a:cubicBezTo>
                    <a:pt x="10" y="6"/>
                    <a:pt x="10" y="6"/>
                    <a:pt x="10" y="6"/>
                  </a:cubicBezTo>
                  <a:lnTo>
                    <a:pt x="10" y="6"/>
                  </a:lnTo>
                  <a:cubicBezTo>
                    <a:pt x="10" y="7"/>
                    <a:pt x="10" y="8"/>
                    <a:pt x="10" y="9"/>
                  </a:cubicBezTo>
                  <a:lnTo>
                    <a:pt x="10" y="6"/>
                  </a:lnTo>
                  <a:lnTo>
                    <a:pt x="10" y="6"/>
                  </a:lnTo>
                  <a:cubicBezTo>
                    <a:pt x="10" y="7"/>
                    <a:pt x="11" y="8"/>
                    <a:pt x="12" y="9"/>
                  </a:cubicBezTo>
                  <a:lnTo>
                    <a:pt x="12" y="9"/>
                  </a:lnTo>
                  <a:cubicBezTo>
                    <a:pt x="11" y="9"/>
                    <a:pt x="10" y="9"/>
                    <a:pt x="10" y="9"/>
                  </a:cubicBezTo>
                  <a:lnTo>
                    <a:pt x="10" y="9"/>
                  </a:lnTo>
                  <a:cubicBezTo>
                    <a:pt x="10" y="9"/>
                    <a:pt x="19" y="18"/>
                    <a:pt x="19" y="18"/>
                  </a:cubicBezTo>
                  <a:cubicBezTo>
                    <a:pt x="16" y="15"/>
                    <a:pt x="14" y="12"/>
                    <a:pt x="12" y="9"/>
                  </a:cubicBezTo>
                  <a:lnTo>
                    <a:pt x="12" y="9"/>
                  </a:lnTo>
                  <a:cubicBezTo>
                    <a:pt x="13" y="10"/>
                    <a:pt x="14" y="10"/>
                    <a:pt x="15" y="11"/>
                  </a:cubicBezTo>
                  <a:lnTo>
                    <a:pt x="15" y="11"/>
                  </a:lnTo>
                  <a:lnTo>
                    <a:pt x="10" y="0"/>
                  </a:lnTo>
                  <a:close/>
                  <a:moveTo>
                    <a:pt x="15" y="11"/>
                  </a:moveTo>
                  <a:lnTo>
                    <a:pt x="19" y="18"/>
                  </a:lnTo>
                  <a:cubicBezTo>
                    <a:pt x="19" y="14"/>
                    <a:pt x="17" y="12"/>
                    <a:pt x="15" y="11"/>
                  </a:cubicBezTo>
                  <a:close/>
                  <a:moveTo>
                    <a:pt x="19" y="18"/>
                  </a:moveTo>
                  <a:cubicBezTo>
                    <a:pt x="25" y="26"/>
                    <a:pt x="31" y="33"/>
                    <a:pt x="36" y="40"/>
                  </a:cubicBezTo>
                  <a:lnTo>
                    <a:pt x="36" y="40"/>
                  </a:lnTo>
                  <a:cubicBezTo>
                    <a:pt x="34" y="36"/>
                    <a:pt x="31" y="32"/>
                    <a:pt x="27" y="27"/>
                  </a:cubicBezTo>
                  <a:cubicBezTo>
                    <a:pt x="19" y="18"/>
                    <a:pt x="19" y="18"/>
                    <a:pt x="19" y="18"/>
                  </a:cubicBezTo>
                  <a:close/>
                  <a:moveTo>
                    <a:pt x="36" y="40"/>
                  </a:moveTo>
                  <a:cubicBezTo>
                    <a:pt x="48" y="57"/>
                    <a:pt x="56" y="65"/>
                    <a:pt x="63" y="80"/>
                  </a:cubicBezTo>
                  <a:cubicBezTo>
                    <a:pt x="72" y="97"/>
                    <a:pt x="98" y="124"/>
                    <a:pt x="107" y="133"/>
                  </a:cubicBezTo>
                  <a:cubicBezTo>
                    <a:pt x="78" y="89"/>
                    <a:pt x="61" y="70"/>
                    <a:pt x="36"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rot="3468122">
              <a:off x="10206" y="4773923"/>
              <a:ext cx="1484" cy="1609"/>
            </a:xfrm>
            <a:custGeom>
              <a:avLst/>
              <a:gdLst/>
              <a:ahLst/>
              <a:cxnLst/>
              <a:rect l="l" t="t" r="r" b="b"/>
              <a:pathLst>
                <a:path w="10" h="10" extrusionOk="0">
                  <a:moveTo>
                    <a:pt x="0" y="1"/>
                  </a:moveTo>
                  <a:cubicBezTo>
                    <a:pt x="0" y="4"/>
                    <a:pt x="2" y="6"/>
                    <a:pt x="3" y="7"/>
                  </a:cubicBezTo>
                  <a:lnTo>
                    <a:pt x="3" y="7"/>
                  </a:lnTo>
                  <a:cubicBezTo>
                    <a:pt x="1" y="5"/>
                    <a:pt x="0" y="1"/>
                    <a:pt x="0" y="1"/>
                  </a:cubicBezTo>
                  <a:close/>
                  <a:moveTo>
                    <a:pt x="3" y="7"/>
                  </a:moveTo>
                  <a:cubicBezTo>
                    <a:pt x="4" y="9"/>
                    <a:pt x="6" y="10"/>
                    <a:pt x="9" y="10"/>
                  </a:cubicBezTo>
                  <a:cubicBezTo>
                    <a:pt x="9" y="10"/>
                    <a:pt x="6" y="10"/>
                    <a:pt x="3"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rot="3468122">
              <a:off x="10130" y="4754168"/>
              <a:ext cx="13205" cy="19948"/>
            </a:xfrm>
            <a:custGeom>
              <a:avLst/>
              <a:gdLst/>
              <a:ahLst/>
              <a:cxnLst/>
              <a:rect l="l" t="t" r="r" b="b"/>
              <a:pathLst>
                <a:path w="89" h="124" extrusionOk="0">
                  <a:moveTo>
                    <a:pt x="0" y="0"/>
                  </a:moveTo>
                  <a:cubicBezTo>
                    <a:pt x="0" y="4"/>
                    <a:pt x="9" y="16"/>
                    <a:pt x="19" y="30"/>
                  </a:cubicBezTo>
                  <a:lnTo>
                    <a:pt x="19" y="30"/>
                  </a:lnTo>
                  <a:cubicBezTo>
                    <a:pt x="13" y="21"/>
                    <a:pt x="7" y="11"/>
                    <a:pt x="0" y="0"/>
                  </a:cubicBezTo>
                  <a:close/>
                  <a:moveTo>
                    <a:pt x="19" y="30"/>
                  </a:moveTo>
                  <a:lnTo>
                    <a:pt x="19" y="30"/>
                  </a:lnTo>
                  <a:cubicBezTo>
                    <a:pt x="28" y="46"/>
                    <a:pt x="38" y="59"/>
                    <a:pt x="49" y="72"/>
                  </a:cubicBezTo>
                  <a:lnTo>
                    <a:pt x="49" y="72"/>
                  </a:lnTo>
                  <a:cubicBezTo>
                    <a:pt x="42" y="61"/>
                    <a:pt x="29" y="45"/>
                    <a:pt x="19" y="30"/>
                  </a:cubicBezTo>
                  <a:close/>
                  <a:moveTo>
                    <a:pt x="44" y="71"/>
                  </a:moveTo>
                  <a:lnTo>
                    <a:pt x="44" y="71"/>
                  </a:lnTo>
                  <a:cubicBezTo>
                    <a:pt x="62" y="97"/>
                    <a:pt x="80" y="115"/>
                    <a:pt x="88" y="124"/>
                  </a:cubicBezTo>
                  <a:cubicBezTo>
                    <a:pt x="84" y="114"/>
                    <a:pt x="79" y="107"/>
                    <a:pt x="74" y="102"/>
                  </a:cubicBezTo>
                  <a:lnTo>
                    <a:pt x="74" y="102"/>
                  </a:lnTo>
                  <a:cubicBezTo>
                    <a:pt x="76" y="103"/>
                    <a:pt x="78" y="104"/>
                    <a:pt x="80" y="106"/>
                  </a:cubicBezTo>
                  <a:cubicBezTo>
                    <a:pt x="68" y="94"/>
                    <a:pt x="58" y="83"/>
                    <a:pt x="49" y="72"/>
                  </a:cubicBezTo>
                  <a:lnTo>
                    <a:pt x="49" y="72"/>
                  </a:lnTo>
                  <a:cubicBezTo>
                    <a:pt x="51" y="75"/>
                    <a:pt x="52" y="78"/>
                    <a:pt x="53" y="80"/>
                  </a:cubicBezTo>
                  <a:lnTo>
                    <a:pt x="44" y="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rot="3468122">
              <a:off x="13400" y="4758056"/>
              <a:ext cx="7864" cy="8687"/>
            </a:xfrm>
            <a:custGeom>
              <a:avLst/>
              <a:gdLst/>
              <a:ahLst/>
              <a:cxnLst/>
              <a:rect l="l" t="t" r="r" b="b"/>
              <a:pathLst>
                <a:path w="53" h="54" extrusionOk="0">
                  <a:moveTo>
                    <a:pt x="0" y="1"/>
                  </a:moveTo>
                  <a:lnTo>
                    <a:pt x="18" y="18"/>
                  </a:lnTo>
                  <a:lnTo>
                    <a:pt x="53" y="54"/>
                  </a:lnTo>
                  <a:lnTo>
                    <a:pt x="35" y="36"/>
                  </a:lnTo>
                  <a:cubicBezTo>
                    <a:pt x="26" y="27"/>
                    <a:pt x="18"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rot="3468122">
              <a:off x="29469" y="4727837"/>
              <a:ext cx="6677" cy="10135"/>
            </a:xfrm>
            <a:custGeom>
              <a:avLst/>
              <a:gdLst/>
              <a:ahLst/>
              <a:cxnLst/>
              <a:rect l="l" t="t" r="r" b="b"/>
              <a:pathLst>
                <a:path w="45" h="63" extrusionOk="0">
                  <a:moveTo>
                    <a:pt x="1" y="0"/>
                  </a:moveTo>
                  <a:lnTo>
                    <a:pt x="45" y="62"/>
                  </a:lnTo>
                  <a:lnTo>
                    <a:pt x="36"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rot="3468122">
              <a:off x="30804" y="4729285"/>
              <a:ext cx="4006" cy="7239"/>
            </a:xfrm>
            <a:custGeom>
              <a:avLst/>
              <a:gdLst/>
              <a:ahLst/>
              <a:cxnLst/>
              <a:rect l="l" t="t" r="r" b="b"/>
              <a:pathLst>
                <a:path w="27" h="45" extrusionOk="0">
                  <a:moveTo>
                    <a:pt x="0" y="0"/>
                  </a:moveTo>
                  <a:lnTo>
                    <a:pt x="27" y="44"/>
                  </a:lnTo>
                  <a:lnTo>
                    <a:pt x="18"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rot="3468122">
              <a:off x="22430" y="4735222"/>
              <a:ext cx="1484" cy="1609"/>
            </a:xfrm>
            <a:custGeom>
              <a:avLst/>
              <a:gdLst/>
              <a:ahLst/>
              <a:cxnLst/>
              <a:rect l="l" t="t" r="r" b="b"/>
              <a:pathLst>
                <a:path w="10" h="10" extrusionOk="0">
                  <a:moveTo>
                    <a:pt x="0" y="1"/>
                  </a:moveTo>
                  <a:lnTo>
                    <a:pt x="9" y="9"/>
                  </a:ln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rot="3468122">
              <a:off x="20897" y="4737050"/>
              <a:ext cx="2671" cy="3057"/>
            </a:xfrm>
            <a:custGeom>
              <a:avLst/>
              <a:gdLst/>
              <a:ahLst/>
              <a:cxnLst/>
              <a:rect l="l" t="t" r="r" b="b"/>
              <a:pathLst>
                <a:path w="18" h="19" extrusionOk="0">
                  <a:moveTo>
                    <a:pt x="0" y="0"/>
                  </a:moveTo>
                  <a:lnTo>
                    <a:pt x="18" y="18"/>
                  </a:lnTo>
                  <a:cubicBezTo>
                    <a:pt x="9" y="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rot="3468122">
              <a:off x="29469" y="4729285"/>
              <a:ext cx="6677" cy="7239"/>
            </a:xfrm>
            <a:custGeom>
              <a:avLst/>
              <a:gdLst/>
              <a:ahLst/>
              <a:cxnLst/>
              <a:rect l="l" t="t" r="r" b="b"/>
              <a:pathLst>
                <a:path w="45" h="45" extrusionOk="0">
                  <a:moveTo>
                    <a:pt x="1" y="0"/>
                  </a:moveTo>
                  <a:lnTo>
                    <a:pt x="36" y="44"/>
                  </a:lnTo>
                  <a:lnTo>
                    <a:pt x="45" y="44"/>
                  </a:lnTo>
                  <a:cubicBezTo>
                    <a:pt x="27" y="27"/>
                    <a:pt x="27"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rot="3468122">
              <a:off x="6466" y="4775110"/>
              <a:ext cx="4006" cy="7239"/>
            </a:xfrm>
            <a:custGeom>
              <a:avLst/>
              <a:gdLst/>
              <a:ahLst/>
              <a:cxnLst/>
              <a:rect l="l" t="t" r="r" b="b"/>
              <a:pathLst>
                <a:path w="27" h="45" extrusionOk="0">
                  <a:moveTo>
                    <a:pt x="0" y="1"/>
                  </a:moveTo>
                  <a:lnTo>
                    <a:pt x="0" y="1"/>
                  </a:lnTo>
                  <a:cubicBezTo>
                    <a:pt x="0" y="9"/>
                    <a:pt x="9" y="18"/>
                    <a:pt x="18" y="27"/>
                  </a:cubicBezTo>
                  <a:lnTo>
                    <a:pt x="18" y="27"/>
                  </a:lnTo>
                  <a:cubicBezTo>
                    <a:pt x="12" y="16"/>
                    <a:pt x="6" y="6"/>
                    <a:pt x="0" y="1"/>
                  </a:cubicBezTo>
                  <a:close/>
                  <a:moveTo>
                    <a:pt x="18" y="27"/>
                  </a:moveTo>
                  <a:cubicBezTo>
                    <a:pt x="21" y="33"/>
                    <a:pt x="24" y="39"/>
                    <a:pt x="27" y="45"/>
                  </a:cubicBezTo>
                  <a:lnTo>
                    <a:pt x="18" y="27"/>
                  </a:lnTo>
                  <a:cubicBezTo>
                    <a:pt x="18" y="27"/>
                    <a:pt x="18" y="27"/>
                    <a:pt x="18" y="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rot="3468122">
              <a:off x="-7961" y="4803654"/>
              <a:ext cx="2819" cy="5791"/>
            </a:xfrm>
            <a:custGeom>
              <a:avLst/>
              <a:gdLst/>
              <a:ahLst/>
              <a:cxnLst/>
              <a:rect l="l" t="t" r="r" b="b"/>
              <a:pathLst>
                <a:path w="19" h="36" extrusionOk="0">
                  <a:moveTo>
                    <a:pt x="1" y="0"/>
                  </a:moveTo>
                  <a:lnTo>
                    <a:pt x="18" y="36"/>
                  </a:lnTo>
                  <a:cubicBezTo>
                    <a:pt x="18" y="27"/>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rot="3468122">
              <a:off x="24261" y="4721914"/>
              <a:ext cx="5490" cy="5952"/>
            </a:xfrm>
            <a:custGeom>
              <a:avLst/>
              <a:gdLst/>
              <a:ahLst/>
              <a:cxnLst/>
              <a:rect l="l" t="t" r="r" b="b"/>
              <a:pathLst>
                <a:path w="37" h="37" extrusionOk="0">
                  <a:moveTo>
                    <a:pt x="36" y="36"/>
                  </a:moveTo>
                  <a:lnTo>
                    <a:pt x="1" y="1"/>
                  </a:lnTo>
                  <a:cubicBezTo>
                    <a:pt x="1" y="1"/>
                    <a:pt x="18" y="19"/>
                    <a:pt x="36"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rot="3468122">
              <a:off x="29348" y="4735266"/>
              <a:ext cx="2819" cy="4344"/>
            </a:xfrm>
            <a:custGeom>
              <a:avLst/>
              <a:gdLst/>
              <a:ahLst/>
              <a:cxnLst/>
              <a:rect l="l" t="t" r="r" b="b"/>
              <a:pathLst>
                <a:path w="19" h="27" extrusionOk="0">
                  <a:moveTo>
                    <a:pt x="1" y="0"/>
                  </a:moveTo>
                  <a:cubicBezTo>
                    <a:pt x="1" y="0"/>
                    <a:pt x="1" y="9"/>
                    <a:pt x="19" y="27"/>
                  </a:cubicBezTo>
                  <a:cubicBezTo>
                    <a:pt x="1" y="9"/>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rot="3468122">
              <a:off x="-5322" y="4812819"/>
              <a:ext cx="4154" cy="3057"/>
            </a:xfrm>
            <a:custGeom>
              <a:avLst/>
              <a:gdLst/>
              <a:ahLst/>
              <a:cxnLst/>
              <a:rect l="l" t="t" r="r" b="b"/>
              <a:pathLst>
                <a:path w="28" h="19" extrusionOk="0">
                  <a:moveTo>
                    <a:pt x="1" y="1"/>
                  </a:moveTo>
                  <a:lnTo>
                    <a:pt x="1" y="1"/>
                  </a:lnTo>
                  <a:cubicBezTo>
                    <a:pt x="5" y="5"/>
                    <a:pt x="10" y="8"/>
                    <a:pt x="14" y="10"/>
                  </a:cubicBezTo>
                  <a:lnTo>
                    <a:pt x="1" y="1"/>
                  </a:lnTo>
                  <a:close/>
                  <a:moveTo>
                    <a:pt x="14" y="10"/>
                  </a:moveTo>
                  <a:lnTo>
                    <a:pt x="27" y="19"/>
                  </a:lnTo>
                  <a:cubicBezTo>
                    <a:pt x="23" y="14"/>
                    <a:pt x="18" y="12"/>
                    <a:pt x="14"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rot="3468122">
              <a:off x="31210" y="4734925"/>
              <a:ext cx="148" cy="1609"/>
            </a:xfrm>
            <a:custGeom>
              <a:avLst/>
              <a:gdLst/>
              <a:ahLst/>
              <a:cxnLst/>
              <a:rect l="l" t="t" r="r" b="b"/>
              <a:pathLst>
                <a:path w="1" h="10" extrusionOk="0">
                  <a:moveTo>
                    <a:pt x="1" y="0"/>
                  </a:moveTo>
                  <a:cubicBezTo>
                    <a:pt x="1" y="0"/>
                    <a:pt x="1" y="0"/>
                    <a:pt x="1" y="9"/>
                  </a:cubicBezTo>
                  <a:cubicBezTo>
                    <a:pt x="1" y="0"/>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rot="3468122">
              <a:off x="23086" y="4735639"/>
              <a:ext cx="1484" cy="161"/>
            </a:xfrm>
            <a:custGeom>
              <a:avLst/>
              <a:gdLst/>
              <a:ahLst/>
              <a:cxnLst/>
              <a:rect l="l" t="t" r="r" b="b"/>
              <a:pathLst>
                <a:path w="10" h="1" extrusionOk="0">
                  <a:moveTo>
                    <a:pt x="0" y="1"/>
                  </a:moveTo>
                  <a:lnTo>
                    <a:pt x="9"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rot="3468122">
              <a:off x="-2932" y="4810849"/>
              <a:ext cx="1484" cy="161"/>
            </a:xfrm>
            <a:custGeom>
              <a:avLst/>
              <a:gdLst/>
              <a:ahLst/>
              <a:cxnLst/>
              <a:rect l="l" t="t" r="r" b="b"/>
              <a:pathLst>
                <a:path w="10" h="1" extrusionOk="0">
                  <a:moveTo>
                    <a:pt x="1" y="0"/>
                  </a:move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rot="3468122">
              <a:off x="32546" y="4733725"/>
              <a:ext cx="148" cy="16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rot="3468122">
              <a:off x="16290" y="4761099"/>
              <a:ext cx="1484" cy="4344"/>
            </a:xfrm>
            <a:custGeom>
              <a:avLst/>
              <a:gdLst/>
              <a:ahLst/>
              <a:cxnLst/>
              <a:rect l="l" t="t" r="r" b="b"/>
              <a:pathLst>
                <a:path w="10" h="27" extrusionOk="0">
                  <a:moveTo>
                    <a:pt x="0" y="0"/>
                  </a:moveTo>
                  <a:cubicBezTo>
                    <a:pt x="0" y="9"/>
                    <a:pt x="0" y="18"/>
                    <a:pt x="9" y="27"/>
                  </a:cubicBezTo>
                  <a:cubicBezTo>
                    <a:pt x="0" y="18"/>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rot="3468122">
              <a:off x="7982" y="4779492"/>
              <a:ext cx="148" cy="161"/>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rot="3468122">
              <a:off x="30645" y="4733957"/>
              <a:ext cx="2671" cy="3057"/>
            </a:xfrm>
            <a:custGeom>
              <a:avLst/>
              <a:gdLst/>
              <a:ahLst/>
              <a:cxnLst/>
              <a:rect l="l" t="t" r="r" b="b"/>
              <a:pathLst>
                <a:path w="18" h="19" extrusionOk="0">
                  <a:moveTo>
                    <a:pt x="18" y="18"/>
                  </a:moveTo>
                  <a:cubicBezTo>
                    <a:pt x="9" y="9"/>
                    <a:pt x="9" y="9"/>
                    <a:pt x="0" y="1"/>
                  </a:cubicBezTo>
                  <a:cubicBezTo>
                    <a:pt x="9" y="9"/>
                    <a:pt x="9" y="9"/>
                    <a:pt x="18"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rot="3468122">
              <a:off x="32546" y="4733725"/>
              <a:ext cx="148" cy="161"/>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rot="3468122">
              <a:off x="32546" y="4733725"/>
              <a:ext cx="148" cy="161"/>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rot="3468122">
              <a:off x="16330" y="4755603"/>
              <a:ext cx="148" cy="161"/>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rot="3468122">
              <a:off x="-9065" y="4810534"/>
              <a:ext cx="148" cy="161"/>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rot="3468122">
              <a:off x="-13855" y="4789226"/>
              <a:ext cx="18398" cy="27187"/>
            </a:xfrm>
            <a:custGeom>
              <a:avLst/>
              <a:gdLst/>
              <a:ahLst/>
              <a:cxnLst/>
              <a:rect l="l" t="t" r="r" b="b"/>
              <a:pathLst>
                <a:path w="124" h="169" extrusionOk="0">
                  <a:moveTo>
                    <a:pt x="0" y="1"/>
                  </a:moveTo>
                  <a:lnTo>
                    <a:pt x="97" y="133"/>
                  </a:lnTo>
                  <a:cubicBezTo>
                    <a:pt x="97" y="133"/>
                    <a:pt x="98" y="133"/>
                    <a:pt x="98" y="133"/>
                  </a:cubicBezTo>
                  <a:lnTo>
                    <a:pt x="98" y="133"/>
                  </a:lnTo>
                  <a:lnTo>
                    <a:pt x="124" y="169"/>
                  </a:lnTo>
                  <a:cubicBezTo>
                    <a:pt x="105" y="137"/>
                    <a:pt x="104" y="133"/>
                    <a:pt x="102" y="133"/>
                  </a:cubicBezTo>
                  <a:cubicBezTo>
                    <a:pt x="101" y="133"/>
                    <a:pt x="100" y="133"/>
                    <a:pt x="98" y="133"/>
                  </a:cubicBezTo>
                  <a:lnTo>
                    <a:pt x="98" y="1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rot="3468122">
              <a:off x="-35228" y="4717178"/>
              <a:ext cx="85314" cy="103923"/>
            </a:xfrm>
            <a:custGeom>
              <a:avLst/>
              <a:gdLst/>
              <a:ahLst/>
              <a:cxnLst/>
              <a:rect l="l" t="t" r="r" b="b"/>
              <a:pathLst>
                <a:path w="575" h="646" extrusionOk="0">
                  <a:moveTo>
                    <a:pt x="10" y="10"/>
                  </a:moveTo>
                  <a:lnTo>
                    <a:pt x="18" y="19"/>
                  </a:lnTo>
                  <a:lnTo>
                    <a:pt x="10" y="10"/>
                  </a:lnTo>
                  <a:close/>
                  <a:moveTo>
                    <a:pt x="1" y="1"/>
                  </a:moveTo>
                  <a:lnTo>
                    <a:pt x="10" y="10"/>
                  </a:lnTo>
                  <a:lnTo>
                    <a:pt x="18" y="19"/>
                  </a:lnTo>
                  <a:lnTo>
                    <a:pt x="1" y="1"/>
                  </a:lnTo>
                  <a:close/>
                  <a:moveTo>
                    <a:pt x="18" y="19"/>
                  </a:moveTo>
                  <a:lnTo>
                    <a:pt x="18" y="19"/>
                  </a:lnTo>
                  <a:lnTo>
                    <a:pt x="18" y="19"/>
                  </a:lnTo>
                  <a:close/>
                  <a:moveTo>
                    <a:pt x="18" y="19"/>
                  </a:moveTo>
                  <a:lnTo>
                    <a:pt x="20" y="20"/>
                  </a:lnTo>
                  <a:lnTo>
                    <a:pt x="18" y="19"/>
                  </a:lnTo>
                  <a:close/>
                  <a:moveTo>
                    <a:pt x="18" y="19"/>
                  </a:moveTo>
                  <a:lnTo>
                    <a:pt x="20" y="20"/>
                  </a:lnTo>
                  <a:lnTo>
                    <a:pt x="18" y="19"/>
                  </a:lnTo>
                  <a:close/>
                  <a:moveTo>
                    <a:pt x="20" y="20"/>
                  </a:moveTo>
                  <a:lnTo>
                    <a:pt x="20" y="20"/>
                  </a:lnTo>
                  <a:lnTo>
                    <a:pt x="20" y="20"/>
                  </a:lnTo>
                  <a:close/>
                  <a:moveTo>
                    <a:pt x="20" y="20"/>
                  </a:moveTo>
                  <a:lnTo>
                    <a:pt x="20" y="20"/>
                  </a:lnTo>
                  <a:lnTo>
                    <a:pt x="20" y="20"/>
                  </a:lnTo>
                  <a:close/>
                  <a:moveTo>
                    <a:pt x="20" y="20"/>
                  </a:moveTo>
                  <a:lnTo>
                    <a:pt x="20" y="20"/>
                  </a:lnTo>
                  <a:lnTo>
                    <a:pt x="20" y="20"/>
                  </a:lnTo>
                  <a:close/>
                  <a:moveTo>
                    <a:pt x="20" y="20"/>
                  </a:moveTo>
                  <a:lnTo>
                    <a:pt x="20" y="20"/>
                  </a:lnTo>
                  <a:lnTo>
                    <a:pt x="20" y="20"/>
                  </a:lnTo>
                  <a:close/>
                  <a:moveTo>
                    <a:pt x="20" y="20"/>
                  </a:moveTo>
                  <a:lnTo>
                    <a:pt x="20" y="21"/>
                  </a:lnTo>
                  <a:lnTo>
                    <a:pt x="20" y="20"/>
                  </a:lnTo>
                  <a:close/>
                  <a:moveTo>
                    <a:pt x="20" y="21"/>
                  </a:moveTo>
                  <a:lnTo>
                    <a:pt x="20" y="21"/>
                  </a:lnTo>
                  <a:lnTo>
                    <a:pt x="20" y="21"/>
                  </a:lnTo>
                  <a:close/>
                  <a:moveTo>
                    <a:pt x="20" y="20"/>
                  </a:moveTo>
                  <a:lnTo>
                    <a:pt x="20" y="21"/>
                  </a:lnTo>
                  <a:lnTo>
                    <a:pt x="20" y="20"/>
                  </a:lnTo>
                  <a:close/>
                  <a:moveTo>
                    <a:pt x="20" y="21"/>
                  </a:moveTo>
                  <a:lnTo>
                    <a:pt x="21" y="21"/>
                  </a:lnTo>
                  <a:lnTo>
                    <a:pt x="20" y="21"/>
                  </a:lnTo>
                  <a:close/>
                  <a:moveTo>
                    <a:pt x="20" y="21"/>
                  </a:moveTo>
                  <a:lnTo>
                    <a:pt x="21" y="21"/>
                  </a:lnTo>
                  <a:lnTo>
                    <a:pt x="20" y="21"/>
                  </a:lnTo>
                  <a:close/>
                  <a:moveTo>
                    <a:pt x="21" y="21"/>
                  </a:moveTo>
                  <a:lnTo>
                    <a:pt x="45" y="45"/>
                  </a:lnTo>
                  <a:lnTo>
                    <a:pt x="21" y="21"/>
                  </a:lnTo>
                  <a:close/>
                  <a:moveTo>
                    <a:pt x="21" y="21"/>
                  </a:moveTo>
                  <a:lnTo>
                    <a:pt x="45" y="45"/>
                  </a:lnTo>
                  <a:lnTo>
                    <a:pt x="21" y="21"/>
                  </a:lnTo>
                  <a:close/>
                  <a:moveTo>
                    <a:pt x="45" y="45"/>
                  </a:moveTo>
                  <a:lnTo>
                    <a:pt x="45" y="45"/>
                  </a:lnTo>
                  <a:lnTo>
                    <a:pt x="45" y="45"/>
                  </a:lnTo>
                  <a:close/>
                  <a:moveTo>
                    <a:pt x="45" y="45"/>
                  </a:moveTo>
                  <a:lnTo>
                    <a:pt x="45" y="45"/>
                  </a:lnTo>
                  <a:lnTo>
                    <a:pt x="45" y="45"/>
                  </a:lnTo>
                  <a:close/>
                  <a:moveTo>
                    <a:pt x="45" y="45"/>
                  </a:moveTo>
                  <a:lnTo>
                    <a:pt x="54" y="54"/>
                  </a:lnTo>
                  <a:lnTo>
                    <a:pt x="45" y="45"/>
                  </a:lnTo>
                  <a:close/>
                  <a:moveTo>
                    <a:pt x="54" y="54"/>
                  </a:moveTo>
                  <a:lnTo>
                    <a:pt x="54" y="54"/>
                  </a:lnTo>
                  <a:lnTo>
                    <a:pt x="54" y="54"/>
                  </a:lnTo>
                  <a:close/>
                  <a:moveTo>
                    <a:pt x="54" y="54"/>
                  </a:moveTo>
                  <a:lnTo>
                    <a:pt x="54" y="54"/>
                  </a:lnTo>
                  <a:lnTo>
                    <a:pt x="54" y="54"/>
                  </a:lnTo>
                  <a:close/>
                  <a:moveTo>
                    <a:pt x="45" y="45"/>
                  </a:moveTo>
                  <a:lnTo>
                    <a:pt x="54" y="54"/>
                  </a:lnTo>
                  <a:lnTo>
                    <a:pt x="45" y="45"/>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8" y="58"/>
                  </a:lnTo>
                  <a:lnTo>
                    <a:pt x="54" y="54"/>
                  </a:lnTo>
                  <a:close/>
                  <a:moveTo>
                    <a:pt x="54" y="54"/>
                  </a:moveTo>
                  <a:lnTo>
                    <a:pt x="58" y="58"/>
                  </a:lnTo>
                  <a:lnTo>
                    <a:pt x="54" y="54"/>
                  </a:lnTo>
                  <a:close/>
                  <a:moveTo>
                    <a:pt x="58" y="58"/>
                  </a:moveTo>
                  <a:lnTo>
                    <a:pt x="58" y="58"/>
                  </a:lnTo>
                  <a:lnTo>
                    <a:pt x="58" y="58"/>
                  </a:lnTo>
                  <a:close/>
                  <a:moveTo>
                    <a:pt x="58" y="58"/>
                  </a:moveTo>
                  <a:lnTo>
                    <a:pt x="58" y="58"/>
                  </a:lnTo>
                  <a:lnTo>
                    <a:pt x="58" y="58"/>
                  </a:lnTo>
                  <a:close/>
                  <a:moveTo>
                    <a:pt x="58" y="58"/>
                  </a:moveTo>
                  <a:lnTo>
                    <a:pt x="60" y="60"/>
                  </a:lnTo>
                  <a:lnTo>
                    <a:pt x="58" y="58"/>
                  </a:lnTo>
                  <a:close/>
                  <a:moveTo>
                    <a:pt x="58" y="58"/>
                  </a:moveTo>
                  <a:lnTo>
                    <a:pt x="60" y="60"/>
                  </a:lnTo>
                  <a:lnTo>
                    <a:pt x="58" y="58"/>
                  </a:lnTo>
                  <a:close/>
                  <a:moveTo>
                    <a:pt x="60" y="60"/>
                  </a:moveTo>
                  <a:lnTo>
                    <a:pt x="61" y="61"/>
                  </a:lnTo>
                  <a:lnTo>
                    <a:pt x="60" y="60"/>
                  </a:lnTo>
                  <a:close/>
                  <a:moveTo>
                    <a:pt x="60" y="60"/>
                  </a:moveTo>
                  <a:lnTo>
                    <a:pt x="61" y="61"/>
                  </a:lnTo>
                  <a:lnTo>
                    <a:pt x="60" y="60"/>
                  </a:lnTo>
                  <a:close/>
                  <a:moveTo>
                    <a:pt x="61" y="61"/>
                  </a:moveTo>
                  <a:lnTo>
                    <a:pt x="61" y="61"/>
                  </a:lnTo>
                  <a:lnTo>
                    <a:pt x="61" y="61"/>
                  </a:lnTo>
                  <a:close/>
                  <a:moveTo>
                    <a:pt x="61" y="61"/>
                  </a:moveTo>
                  <a:lnTo>
                    <a:pt x="61" y="61"/>
                  </a:lnTo>
                  <a:lnTo>
                    <a:pt x="61" y="61"/>
                  </a:lnTo>
                  <a:close/>
                  <a:moveTo>
                    <a:pt x="61" y="61"/>
                  </a:moveTo>
                  <a:lnTo>
                    <a:pt x="63" y="63"/>
                  </a:lnTo>
                  <a:lnTo>
                    <a:pt x="61" y="61"/>
                  </a:lnTo>
                  <a:close/>
                  <a:moveTo>
                    <a:pt x="63" y="63"/>
                  </a:moveTo>
                  <a:lnTo>
                    <a:pt x="63" y="63"/>
                  </a:lnTo>
                  <a:lnTo>
                    <a:pt x="63" y="63"/>
                  </a:lnTo>
                  <a:close/>
                  <a:moveTo>
                    <a:pt x="61" y="61"/>
                  </a:moveTo>
                  <a:lnTo>
                    <a:pt x="63" y="63"/>
                  </a:lnTo>
                  <a:lnTo>
                    <a:pt x="61" y="61"/>
                  </a:lnTo>
                  <a:close/>
                  <a:moveTo>
                    <a:pt x="63" y="63"/>
                  </a:moveTo>
                  <a:lnTo>
                    <a:pt x="63" y="63"/>
                  </a:lnTo>
                  <a:lnTo>
                    <a:pt x="63" y="63"/>
                  </a:lnTo>
                  <a:close/>
                  <a:moveTo>
                    <a:pt x="63" y="63"/>
                  </a:moveTo>
                  <a:lnTo>
                    <a:pt x="63" y="63"/>
                  </a:lnTo>
                  <a:lnTo>
                    <a:pt x="63" y="63"/>
                  </a:lnTo>
                  <a:close/>
                  <a:moveTo>
                    <a:pt x="63" y="63"/>
                  </a:moveTo>
                  <a:lnTo>
                    <a:pt x="63" y="63"/>
                  </a:lnTo>
                  <a:lnTo>
                    <a:pt x="63" y="63"/>
                  </a:lnTo>
                  <a:close/>
                  <a:moveTo>
                    <a:pt x="63" y="63"/>
                  </a:moveTo>
                  <a:lnTo>
                    <a:pt x="65" y="65"/>
                  </a:lnTo>
                  <a:lnTo>
                    <a:pt x="63" y="63"/>
                  </a:lnTo>
                  <a:close/>
                  <a:moveTo>
                    <a:pt x="63" y="63"/>
                  </a:moveTo>
                  <a:lnTo>
                    <a:pt x="65" y="65"/>
                  </a:lnTo>
                  <a:lnTo>
                    <a:pt x="63" y="63"/>
                  </a:lnTo>
                  <a:close/>
                  <a:moveTo>
                    <a:pt x="65" y="65"/>
                  </a:moveTo>
                  <a:lnTo>
                    <a:pt x="65" y="65"/>
                  </a:lnTo>
                  <a:lnTo>
                    <a:pt x="65" y="65"/>
                  </a:lnTo>
                  <a:close/>
                  <a:moveTo>
                    <a:pt x="65" y="65"/>
                  </a:moveTo>
                  <a:lnTo>
                    <a:pt x="65" y="66"/>
                  </a:lnTo>
                  <a:lnTo>
                    <a:pt x="65" y="65"/>
                  </a:lnTo>
                  <a:close/>
                  <a:moveTo>
                    <a:pt x="65" y="65"/>
                  </a:moveTo>
                  <a:lnTo>
                    <a:pt x="65" y="66"/>
                  </a:lnTo>
                  <a:lnTo>
                    <a:pt x="65" y="65"/>
                  </a:lnTo>
                  <a:close/>
                  <a:moveTo>
                    <a:pt x="65" y="66"/>
                  </a:moveTo>
                  <a:lnTo>
                    <a:pt x="65" y="66"/>
                  </a:lnTo>
                  <a:lnTo>
                    <a:pt x="65" y="66"/>
                  </a:lnTo>
                  <a:close/>
                  <a:moveTo>
                    <a:pt x="65" y="66"/>
                  </a:moveTo>
                  <a:lnTo>
                    <a:pt x="65" y="66"/>
                  </a:lnTo>
                  <a:lnTo>
                    <a:pt x="65" y="66"/>
                  </a:lnTo>
                  <a:close/>
                  <a:moveTo>
                    <a:pt x="65" y="66"/>
                  </a:moveTo>
                  <a:lnTo>
                    <a:pt x="66" y="66"/>
                  </a:lnTo>
                  <a:lnTo>
                    <a:pt x="65" y="66"/>
                  </a:lnTo>
                  <a:close/>
                  <a:moveTo>
                    <a:pt x="65" y="66"/>
                  </a:moveTo>
                  <a:lnTo>
                    <a:pt x="66" y="66"/>
                  </a:lnTo>
                  <a:lnTo>
                    <a:pt x="65" y="66"/>
                  </a:lnTo>
                  <a:close/>
                  <a:moveTo>
                    <a:pt x="66" y="66"/>
                  </a:moveTo>
                  <a:lnTo>
                    <a:pt x="66" y="66"/>
                  </a:lnTo>
                  <a:lnTo>
                    <a:pt x="66" y="66"/>
                  </a:lnTo>
                  <a:close/>
                  <a:moveTo>
                    <a:pt x="66" y="66"/>
                  </a:moveTo>
                  <a:lnTo>
                    <a:pt x="67" y="67"/>
                  </a:lnTo>
                  <a:lnTo>
                    <a:pt x="66" y="66"/>
                  </a:lnTo>
                  <a:close/>
                  <a:moveTo>
                    <a:pt x="66" y="66"/>
                  </a:moveTo>
                  <a:lnTo>
                    <a:pt x="67" y="67"/>
                  </a:lnTo>
                  <a:lnTo>
                    <a:pt x="66" y="66"/>
                  </a:lnTo>
                  <a:close/>
                  <a:moveTo>
                    <a:pt x="67" y="67"/>
                  </a:moveTo>
                  <a:lnTo>
                    <a:pt x="67" y="67"/>
                  </a:lnTo>
                  <a:lnTo>
                    <a:pt x="67" y="67"/>
                  </a:lnTo>
                  <a:close/>
                  <a:moveTo>
                    <a:pt x="67" y="67"/>
                  </a:moveTo>
                  <a:lnTo>
                    <a:pt x="67" y="67"/>
                  </a:lnTo>
                  <a:lnTo>
                    <a:pt x="67" y="67"/>
                  </a:lnTo>
                  <a:close/>
                  <a:moveTo>
                    <a:pt x="67" y="67"/>
                  </a:moveTo>
                  <a:lnTo>
                    <a:pt x="67" y="67"/>
                  </a:lnTo>
                  <a:lnTo>
                    <a:pt x="67" y="67"/>
                  </a:lnTo>
                  <a:close/>
                  <a:moveTo>
                    <a:pt x="67" y="67"/>
                  </a:moveTo>
                  <a:lnTo>
                    <a:pt x="67" y="67"/>
                  </a:lnTo>
                  <a:lnTo>
                    <a:pt x="67" y="67"/>
                  </a:lnTo>
                  <a:close/>
                  <a:moveTo>
                    <a:pt x="67" y="67"/>
                  </a:moveTo>
                  <a:lnTo>
                    <a:pt x="68" y="68"/>
                  </a:lnTo>
                  <a:lnTo>
                    <a:pt x="67" y="67"/>
                  </a:lnTo>
                  <a:close/>
                  <a:moveTo>
                    <a:pt x="67" y="67"/>
                  </a:moveTo>
                  <a:lnTo>
                    <a:pt x="68" y="68"/>
                  </a:lnTo>
                  <a:lnTo>
                    <a:pt x="67" y="67"/>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9"/>
                  </a:lnTo>
                  <a:lnTo>
                    <a:pt x="68" y="68"/>
                  </a:lnTo>
                  <a:close/>
                  <a:moveTo>
                    <a:pt x="68" y="68"/>
                  </a:moveTo>
                  <a:lnTo>
                    <a:pt x="68" y="69"/>
                  </a:lnTo>
                  <a:lnTo>
                    <a:pt x="68" y="68"/>
                  </a:lnTo>
                  <a:close/>
                  <a:moveTo>
                    <a:pt x="68" y="69"/>
                  </a:moveTo>
                  <a:lnTo>
                    <a:pt x="68" y="69"/>
                  </a:lnTo>
                  <a:lnTo>
                    <a:pt x="68" y="69"/>
                  </a:lnTo>
                  <a:close/>
                  <a:moveTo>
                    <a:pt x="68" y="69"/>
                  </a:moveTo>
                  <a:lnTo>
                    <a:pt x="68" y="69"/>
                  </a:lnTo>
                  <a:lnTo>
                    <a:pt x="68" y="69"/>
                  </a:lnTo>
                  <a:close/>
                  <a:moveTo>
                    <a:pt x="68" y="69"/>
                  </a:moveTo>
                  <a:lnTo>
                    <a:pt x="69" y="69"/>
                  </a:lnTo>
                  <a:lnTo>
                    <a:pt x="68" y="69"/>
                  </a:lnTo>
                  <a:close/>
                  <a:moveTo>
                    <a:pt x="68" y="69"/>
                  </a:moveTo>
                  <a:lnTo>
                    <a:pt x="69" y="69"/>
                  </a:lnTo>
                  <a:lnTo>
                    <a:pt x="68" y="69"/>
                  </a:lnTo>
                  <a:close/>
                  <a:moveTo>
                    <a:pt x="69" y="69"/>
                  </a:moveTo>
                  <a:lnTo>
                    <a:pt x="69" y="69"/>
                  </a:lnTo>
                  <a:lnTo>
                    <a:pt x="69" y="69"/>
                  </a:lnTo>
                  <a:close/>
                  <a:moveTo>
                    <a:pt x="69" y="69"/>
                  </a:moveTo>
                  <a:lnTo>
                    <a:pt x="69" y="70"/>
                  </a:lnTo>
                  <a:lnTo>
                    <a:pt x="69" y="69"/>
                  </a:lnTo>
                  <a:close/>
                  <a:moveTo>
                    <a:pt x="69" y="70"/>
                  </a:moveTo>
                  <a:lnTo>
                    <a:pt x="69" y="70"/>
                  </a:lnTo>
                  <a:lnTo>
                    <a:pt x="69" y="70"/>
                  </a:lnTo>
                  <a:close/>
                  <a:moveTo>
                    <a:pt x="69" y="69"/>
                  </a:moveTo>
                  <a:lnTo>
                    <a:pt x="69" y="70"/>
                  </a:lnTo>
                  <a:lnTo>
                    <a:pt x="69" y="69"/>
                  </a:lnTo>
                  <a:close/>
                  <a:moveTo>
                    <a:pt x="69" y="70"/>
                  </a:moveTo>
                  <a:lnTo>
                    <a:pt x="71" y="72"/>
                  </a:lnTo>
                  <a:lnTo>
                    <a:pt x="69" y="70"/>
                  </a:lnTo>
                  <a:close/>
                  <a:moveTo>
                    <a:pt x="69" y="70"/>
                  </a:moveTo>
                  <a:lnTo>
                    <a:pt x="71" y="72"/>
                  </a:lnTo>
                  <a:lnTo>
                    <a:pt x="69" y="70"/>
                  </a:lnTo>
                  <a:close/>
                  <a:moveTo>
                    <a:pt x="71" y="72"/>
                  </a:moveTo>
                  <a:lnTo>
                    <a:pt x="71" y="72"/>
                  </a:lnTo>
                  <a:lnTo>
                    <a:pt x="71" y="72"/>
                  </a:lnTo>
                  <a:close/>
                  <a:moveTo>
                    <a:pt x="71" y="72"/>
                  </a:moveTo>
                  <a:lnTo>
                    <a:pt x="71" y="72"/>
                  </a:lnTo>
                  <a:lnTo>
                    <a:pt x="71" y="72"/>
                  </a:lnTo>
                  <a:close/>
                  <a:moveTo>
                    <a:pt x="71" y="72"/>
                  </a:moveTo>
                  <a:lnTo>
                    <a:pt x="71" y="72"/>
                  </a:lnTo>
                  <a:lnTo>
                    <a:pt x="71" y="72"/>
                  </a:lnTo>
                  <a:close/>
                  <a:moveTo>
                    <a:pt x="71" y="72"/>
                  </a:moveTo>
                  <a:lnTo>
                    <a:pt x="71" y="72"/>
                  </a:lnTo>
                  <a:lnTo>
                    <a:pt x="71" y="72"/>
                  </a:lnTo>
                  <a:close/>
                  <a:moveTo>
                    <a:pt x="71" y="72"/>
                  </a:moveTo>
                  <a:lnTo>
                    <a:pt x="76" y="76"/>
                  </a:lnTo>
                  <a:lnTo>
                    <a:pt x="71" y="72"/>
                  </a:lnTo>
                  <a:close/>
                  <a:moveTo>
                    <a:pt x="76" y="76"/>
                  </a:moveTo>
                  <a:lnTo>
                    <a:pt x="77" y="78"/>
                  </a:lnTo>
                  <a:lnTo>
                    <a:pt x="76" y="76"/>
                  </a:lnTo>
                  <a:close/>
                  <a:moveTo>
                    <a:pt x="77" y="78"/>
                  </a:moveTo>
                  <a:lnTo>
                    <a:pt x="78" y="78"/>
                  </a:lnTo>
                  <a:lnTo>
                    <a:pt x="77" y="78"/>
                  </a:lnTo>
                  <a:close/>
                  <a:moveTo>
                    <a:pt x="78" y="78"/>
                  </a:moveTo>
                  <a:lnTo>
                    <a:pt x="79" y="80"/>
                  </a:lnTo>
                  <a:lnTo>
                    <a:pt x="78" y="78"/>
                  </a:lnTo>
                  <a:close/>
                  <a:moveTo>
                    <a:pt x="79" y="80"/>
                  </a:moveTo>
                  <a:lnTo>
                    <a:pt x="79" y="80"/>
                  </a:lnTo>
                  <a:lnTo>
                    <a:pt x="79" y="80"/>
                  </a:lnTo>
                  <a:close/>
                  <a:moveTo>
                    <a:pt x="79" y="80"/>
                  </a:moveTo>
                  <a:lnTo>
                    <a:pt x="80" y="80"/>
                  </a:lnTo>
                  <a:lnTo>
                    <a:pt x="79" y="80"/>
                  </a:lnTo>
                  <a:close/>
                  <a:moveTo>
                    <a:pt x="80" y="80"/>
                  </a:moveTo>
                  <a:lnTo>
                    <a:pt x="80" y="80"/>
                  </a:lnTo>
                  <a:lnTo>
                    <a:pt x="80" y="80"/>
                  </a:lnTo>
                  <a:close/>
                  <a:moveTo>
                    <a:pt x="80" y="80"/>
                  </a:moveTo>
                  <a:lnTo>
                    <a:pt x="80" y="80"/>
                  </a:lnTo>
                  <a:lnTo>
                    <a:pt x="80" y="80"/>
                  </a:lnTo>
                  <a:close/>
                  <a:moveTo>
                    <a:pt x="80" y="80"/>
                  </a:moveTo>
                  <a:lnTo>
                    <a:pt x="80" y="80"/>
                  </a:lnTo>
                  <a:lnTo>
                    <a:pt x="80" y="80"/>
                  </a:lnTo>
                  <a:lnTo>
                    <a:pt x="80" y="80"/>
                  </a:lnTo>
                  <a:close/>
                  <a:moveTo>
                    <a:pt x="80" y="80"/>
                  </a:moveTo>
                  <a:lnTo>
                    <a:pt x="85" y="85"/>
                  </a:lnTo>
                  <a:lnTo>
                    <a:pt x="80" y="80"/>
                  </a:lnTo>
                  <a:close/>
                  <a:moveTo>
                    <a:pt x="85" y="85"/>
                  </a:moveTo>
                  <a:lnTo>
                    <a:pt x="85" y="85"/>
                  </a:lnTo>
                  <a:lnTo>
                    <a:pt x="85" y="85"/>
                  </a:lnTo>
                  <a:close/>
                  <a:moveTo>
                    <a:pt x="85" y="85"/>
                  </a:moveTo>
                  <a:lnTo>
                    <a:pt x="85" y="85"/>
                  </a:lnTo>
                  <a:lnTo>
                    <a:pt x="85" y="85"/>
                  </a:lnTo>
                  <a:close/>
                  <a:moveTo>
                    <a:pt x="85" y="85"/>
                  </a:moveTo>
                  <a:lnTo>
                    <a:pt x="85" y="86"/>
                  </a:lnTo>
                  <a:lnTo>
                    <a:pt x="85" y="85"/>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143" y="69"/>
                  </a:moveTo>
                  <a:cubicBezTo>
                    <a:pt x="143" y="69"/>
                    <a:pt x="144" y="69"/>
                    <a:pt x="144" y="70"/>
                  </a:cubicBezTo>
                  <a:lnTo>
                    <a:pt x="144" y="70"/>
                  </a:lnTo>
                  <a:cubicBezTo>
                    <a:pt x="145" y="72"/>
                    <a:pt x="147" y="75"/>
                    <a:pt x="149" y="78"/>
                  </a:cubicBezTo>
                  <a:lnTo>
                    <a:pt x="149" y="78"/>
                  </a:lnTo>
                  <a:cubicBezTo>
                    <a:pt x="150" y="78"/>
                    <a:pt x="150" y="79"/>
                    <a:pt x="151" y="80"/>
                  </a:cubicBezTo>
                  <a:lnTo>
                    <a:pt x="151" y="80"/>
                  </a:lnTo>
                  <a:cubicBezTo>
                    <a:pt x="151" y="80"/>
                    <a:pt x="150" y="80"/>
                    <a:pt x="150" y="80"/>
                  </a:cubicBezTo>
                  <a:lnTo>
                    <a:pt x="150" y="80"/>
                  </a:lnTo>
                  <a:cubicBezTo>
                    <a:pt x="153" y="84"/>
                    <a:pt x="155" y="87"/>
                    <a:pt x="156" y="89"/>
                  </a:cubicBezTo>
                  <a:lnTo>
                    <a:pt x="156" y="89"/>
                  </a:lnTo>
                  <a:cubicBezTo>
                    <a:pt x="156" y="89"/>
                    <a:pt x="156" y="89"/>
                    <a:pt x="156" y="89"/>
                  </a:cubicBezTo>
                  <a:lnTo>
                    <a:pt x="156" y="89"/>
                  </a:lnTo>
                  <a:cubicBezTo>
                    <a:pt x="154" y="86"/>
                    <a:pt x="152" y="83"/>
                    <a:pt x="149" y="78"/>
                  </a:cubicBezTo>
                  <a:lnTo>
                    <a:pt x="149" y="78"/>
                  </a:lnTo>
                  <a:cubicBezTo>
                    <a:pt x="149" y="79"/>
                    <a:pt x="150" y="79"/>
                    <a:pt x="150" y="80"/>
                  </a:cubicBezTo>
                  <a:lnTo>
                    <a:pt x="150" y="80"/>
                  </a:lnTo>
                  <a:cubicBezTo>
                    <a:pt x="148" y="77"/>
                    <a:pt x="146" y="73"/>
                    <a:pt x="143" y="69"/>
                  </a:cubicBezTo>
                  <a:close/>
                  <a:moveTo>
                    <a:pt x="89" y="89"/>
                  </a:moveTo>
                  <a:lnTo>
                    <a:pt x="89" y="90"/>
                  </a:lnTo>
                  <a:lnTo>
                    <a:pt x="89" y="89"/>
                  </a:lnTo>
                  <a:close/>
                  <a:moveTo>
                    <a:pt x="89" y="90"/>
                  </a:moveTo>
                  <a:lnTo>
                    <a:pt x="89" y="90"/>
                  </a:lnTo>
                  <a:lnTo>
                    <a:pt x="89" y="90"/>
                  </a:lnTo>
                  <a:close/>
                  <a:moveTo>
                    <a:pt x="89" y="90"/>
                  </a:moveTo>
                  <a:lnTo>
                    <a:pt x="92" y="93"/>
                  </a:lnTo>
                  <a:lnTo>
                    <a:pt x="89" y="90"/>
                  </a:lnTo>
                  <a:close/>
                  <a:moveTo>
                    <a:pt x="92" y="93"/>
                  </a:moveTo>
                  <a:lnTo>
                    <a:pt x="94" y="94"/>
                  </a:lnTo>
                  <a:lnTo>
                    <a:pt x="92" y="93"/>
                  </a:lnTo>
                  <a:close/>
                  <a:moveTo>
                    <a:pt x="94" y="94"/>
                  </a:moveTo>
                  <a:lnTo>
                    <a:pt x="95" y="95"/>
                  </a:lnTo>
                  <a:lnTo>
                    <a:pt x="94" y="94"/>
                  </a:lnTo>
                  <a:close/>
                  <a:moveTo>
                    <a:pt x="95" y="95"/>
                  </a:moveTo>
                  <a:lnTo>
                    <a:pt x="95" y="95"/>
                  </a:lnTo>
                  <a:lnTo>
                    <a:pt x="95" y="95"/>
                  </a:lnTo>
                  <a:close/>
                  <a:moveTo>
                    <a:pt x="95" y="95"/>
                  </a:moveTo>
                  <a:lnTo>
                    <a:pt x="95" y="95"/>
                  </a:lnTo>
                  <a:lnTo>
                    <a:pt x="95" y="95"/>
                  </a:lnTo>
                  <a:close/>
                  <a:moveTo>
                    <a:pt x="95" y="95"/>
                  </a:moveTo>
                  <a:lnTo>
                    <a:pt x="95" y="96"/>
                  </a:lnTo>
                  <a:lnTo>
                    <a:pt x="95" y="95"/>
                  </a:lnTo>
                  <a:close/>
                  <a:moveTo>
                    <a:pt x="95" y="96"/>
                  </a:moveTo>
                  <a:lnTo>
                    <a:pt x="96" y="96"/>
                  </a:lnTo>
                  <a:lnTo>
                    <a:pt x="95"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8" y="98"/>
                  </a:moveTo>
                  <a:lnTo>
                    <a:pt x="98" y="98"/>
                  </a:lnTo>
                  <a:lnTo>
                    <a:pt x="98" y="98"/>
                  </a:lnTo>
                  <a:close/>
                  <a:moveTo>
                    <a:pt x="98" y="98"/>
                  </a:moveTo>
                  <a:lnTo>
                    <a:pt x="99" y="99"/>
                  </a:lnTo>
                  <a:lnTo>
                    <a:pt x="98" y="98"/>
                  </a:lnTo>
                  <a:close/>
                  <a:moveTo>
                    <a:pt x="99" y="99"/>
                  </a:moveTo>
                  <a:lnTo>
                    <a:pt x="99" y="100"/>
                  </a:lnTo>
                  <a:lnTo>
                    <a:pt x="99" y="99"/>
                  </a:lnTo>
                  <a:close/>
                  <a:moveTo>
                    <a:pt x="99" y="100"/>
                  </a:moveTo>
                  <a:lnTo>
                    <a:pt x="99" y="100"/>
                  </a:lnTo>
                  <a:lnTo>
                    <a:pt x="99" y="100"/>
                  </a:lnTo>
                  <a:close/>
                  <a:moveTo>
                    <a:pt x="99" y="100"/>
                  </a:moveTo>
                  <a:lnTo>
                    <a:pt x="99" y="100"/>
                  </a:lnTo>
                  <a:lnTo>
                    <a:pt x="99" y="100"/>
                  </a:lnTo>
                  <a:close/>
                  <a:moveTo>
                    <a:pt x="99" y="100"/>
                  </a:moveTo>
                  <a:lnTo>
                    <a:pt x="99" y="100"/>
                  </a:lnTo>
                  <a:lnTo>
                    <a:pt x="99" y="100"/>
                  </a:lnTo>
                  <a:close/>
                  <a:moveTo>
                    <a:pt x="99" y="100"/>
                  </a:moveTo>
                  <a:lnTo>
                    <a:pt x="100" y="100"/>
                  </a:lnTo>
                  <a:lnTo>
                    <a:pt x="99" y="100"/>
                  </a:lnTo>
                  <a:close/>
                  <a:moveTo>
                    <a:pt x="100" y="100"/>
                  </a:moveTo>
                  <a:lnTo>
                    <a:pt x="100" y="100"/>
                  </a:lnTo>
                  <a:lnTo>
                    <a:pt x="100" y="100"/>
                  </a:lnTo>
                  <a:close/>
                  <a:moveTo>
                    <a:pt x="100" y="100"/>
                  </a:moveTo>
                  <a:lnTo>
                    <a:pt x="100" y="100"/>
                  </a:lnTo>
                  <a:lnTo>
                    <a:pt x="100" y="100"/>
                  </a:lnTo>
                  <a:close/>
                  <a:moveTo>
                    <a:pt x="100" y="100"/>
                  </a:moveTo>
                  <a:lnTo>
                    <a:pt x="101" y="101"/>
                  </a:lnTo>
                  <a:lnTo>
                    <a:pt x="100" y="100"/>
                  </a:lnTo>
                  <a:close/>
                  <a:moveTo>
                    <a:pt x="101" y="101"/>
                  </a:moveTo>
                  <a:lnTo>
                    <a:pt x="101" y="101"/>
                  </a:lnTo>
                  <a:lnTo>
                    <a:pt x="101" y="101"/>
                  </a:lnTo>
                  <a:close/>
                  <a:moveTo>
                    <a:pt x="101" y="101"/>
                  </a:moveTo>
                  <a:lnTo>
                    <a:pt x="101" y="101"/>
                  </a:lnTo>
                  <a:lnTo>
                    <a:pt x="101" y="101"/>
                  </a:lnTo>
                  <a:close/>
                  <a:moveTo>
                    <a:pt x="101" y="101"/>
                  </a:moveTo>
                  <a:lnTo>
                    <a:pt x="101" y="101"/>
                  </a:lnTo>
                  <a:lnTo>
                    <a:pt x="101" y="101"/>
                  </a:lnTo>
                  <a:close/>
                  <a:moveTo>
                    <a:pt x="101" y="101"/>
                  </a:moveTo>
                  <a:lnTo>
                    <a:pt x="101" y="101"/>
                  </a:lnTo>
                  <a:lnTo>
                    <a:pt x="101" y="101"/>
                  </a:lnTo>
                  <a:close/>
                  <a:moveTo>
                    <a:pt x="101" y="101"/>
                  </a:moveTo>
                  <a:lnTo>
                    <a:pt x="102" y="102"/>
                  </a:lnTo>
                  <a:lnTo>
                    <a:pt x="101" y="101"/>
                  </a:lnTo>
                  <a:close/>
                  <a:moveTo>
                    <a:pt x="102" y="102"/>
                  </a:moveTo>
                  <a:lnTo>
                    <a:pt x="102" y="102"/>
                  </a:lnTo>
                  <a:lnTo>
                    <a:pt x="102" y="102"/>
                  </a:lnTo>
                  <a:close/>
                  <a:moveTo>
                    <a:pt x="71" y="72"/>
                  </a:moveTo>
                  <a:lnTo>
                    <a:pt x="80" y="80"/>
                  </a:lnTo>
                  <a:lnTo>
                    <a:pt x="80" y="80"/>
                  </a:lnTo>
                  <a:lnTo>
                    <a:pt x="80" y="80"/>
                  </a:lnTo>
                  <a:lnTo>
                    <a:pt x="80" y="80"/>
                  </a:lnTo>
                  <a:lnTo>
                    <a:pt x="89" y="89"/>
                  </a:lnTo>
                  <a:lnTo>
                    <a:pt x="85" y="86"/>
                  </a:lnTo>
                  <a:lnTo>
                    <a:pt x="89" y="89"/>
                  </a:lnTo>
                  <a:lnTo>
                    <a:pt x="89" y="89"/>
                  </a:lnTo>
                  <a:lnTo>
                    <a:pt x="98" y="98"/>
                  </a:lnTo>
                  <a:lnTo>
                    <a:pt x="98" y="98"/>
                  </a:lnTo>
                  <a:lnTo>
                    <a:pt x="96" y="95"/>
                  </a:lnTo>
                  <a:lnTo>
                    <a:pt x="96" y="95"/>
                  </a:lnTo>
                  <a:lnTo>
                    <a:pt x="100" y="99"/>
                  </a:lnTo>
                  <a:lnTo>
                    <a:pt x="105" y="102"/>
                  </a:lnTo>
                  <a:lnTo>
                    <a:pt x="105" y="102"/>
                  </a:lnTo>
                  <a:lnTo>
                    <a:pt x="98" y="95"/>
                  </a:lnTo>
                  <a:lnTo>
                    <a:pt x="91" y="89"/>
                  </a:lnTo>
                  <a:lnTo>
                    <a:pt x="91" y="89"/>
                  </a:lnTo>
                  <a:lnTo>
                    <a:pt x="90" y="88"/>
                  </a:lnTo>
                  <a:lnTo>
                    <a:pt x="71" y="72"/>
                  </a:lnTo>
                  <a:close/>
                  <a:moveTo>
                    <a:pt x="102" y="102"/>
                  </a:moveTo>
                  <a:lnTo>
                    <a:pt x="102" y="102"/>
                  </a:lnTo>
                  <a:lnTo>
                    <a:pt x="102" y="102"/>
                  </a:lnTo>
                  <a:close/>
                  <a:moveTo>
                    <a:pt x="102" y="102"/>
                  </a:moveTo>
                  <a:lnTo>
                    <a:pt x="102" y="102"/>
                  </a:lnTo>
                  <a:lnTo>
                    <a:pt x="102" y="102"/>
                  </a:lnTo>
                  <a:close/>
                  <a:moveTo>
                    <a:pt x="102" y="102"/>
                  </a:moveTo>
                  <a:lnTo>
                    <a:pt x="102" y="102"/>
                  </a:lnTo>
                  <a:lnTo>
                    <a:pt x="102" y="102"/>
                  </a:lnTo>
                  <a:close/>
                  <a:moveTo>
                    <a:pt x="102" y="102"/>
                  </a:moveTo>
                  <a:lnTo>
                    <a:pt x="102" y="102"/>
                  </a:lnTo>
                  <a:lnTo>
                    <a:pt x="102" y="102"/>
                  </a:lnTo>
                  <a:close/>
                  <a:moveTo>
                    <a:pt x="102" y="102"/>
                  </a:moveTo>
                  <a:lnTo>
                    <a:pt x="102" y="103"/>
                  </a:lnTo>
                  <a:lnTo>
                    <a:pt x="102" y="102"/>
                  </a:lnTo>
                  <a:close/>
                  <a:moveTo>
                    <a:pt x="102" y="103"/>
                  </a:moveTo>
                  <a:lnTo>
                    <a:pt x="102" y="103"/>
                  </a:lnTo>
                  <a:lnTo>
                    <a:pt x="102" y="103"/>
                  </a:lnTo>
                  <a:close/>
                  <a:moveTo>
                    <a:pt x="102" y="103"/>
                  </a:moveTo>
                  <a:lnTo>
                    <a:pt x="103" y="103"/>
                  </a:lnTo>
                  <a:lnTo>
                    <a:pt x="102" y="103"/>
                  </a:lnTo>
                  <a:close/>
                  <a:moveTo>
                    <a:pt x="103" y="103"/>
                  </a:moveTo>
                  <a:lnTo>
                    <a:pt x="103" y="103"/>
                  </a:lnTo>
                  <a:lnTo>
                    <a:pt x="103" y="103"/>
                  </a:lnTo>
                  <a:close/>
                  <a:moveTo>
                    <a:pt x="103" y="103"/>
                  </a:moveTo>
                  <a:lnTo>
                    <a:pt x="103" y="103"/>
                  </a:lnTo>
                  <a:lnTo>
                    <a:pt x="103" y="103"/>
                  </a:lnTo>
                  <a:close/>
                  <a:moveTo>
                    <a:pt x="103" y="103"/>
                  </a:moveTo>
                  <a:lnTo>
                    <a:pt x="103" y="104"/>
                  </a:lnTo>
                  <a:lnTo>
                    <a:pt x="103" y="103"/>
                  </a:lnTo>
                  <a:close/>
                  <a:moveTo>
                    <a:pt x="103" y="104"/>
                  </a:moveTo>
                  <a:lnTo>
                    <a:pt x="105" y="105"/>
                  </a:lnTo>
                  <a:lnTo>
                    <a:pt x="103" y="104"/>
                  </a:lnTo>
                  <a:close/>
                  <a:moveTo>
                    <a:pt x="105" y="105"/>
                  </a:moveTo>
                  <a:lnTo>
                    <a:pt x="106" y="106"/>
                  </a:lnTo>
                  <a:lnTo>
                    <a:pt x="105" y="105"/>
                  </a:lnTo>
                  <a:close/>
                  <a:moveTo>
                    <a:pt x="106" y="106"/>
                  </a:moveTo>
                  <a:lnTo>
                    <a:pt x="106" y="106"/>
                  </a:lnTo>
                  <a:lnTo>
                    <a:pt x="106" y="106"/>
                  </a:lnTo>
                  <a:close/>
                  <a:moveTo>
                    <a:pt x="106" y="106"/>
                  </a:moveTo>
                  <a:lnTo>
                    <a:pt x="106" y="106"/>
                  </a:lnTo>
                  <a:lnTo>
                    <a:pt x="106" y="106"/>
                  </a:lnTo>
                  <a:close/>
                  <a:moveTo>
                    <a:pt x="106" y="106"/>
                  </a:moveTo>
                  <a:lnTo>
                    <a:pt x="106" y="106"/>
                  </a:lnTo>
                  <a:lnTo>
                    <a:pt x="106" y="106"/>
                  </a:lnTo>
                  <a:close/>
                  <a:moveTo>
                    <a:pt x="106" y="106"/>
                  </a:moveTo>
                  <a:lnTo>
                    <a:pt x="106" y="106"/>
                  </a:lnTo>
                  <a:lnTo>
                    <a:pt x="106" y="106"/>
                  </a:lnTo>
                  <a:close/>
                  <a:moveTo>
                    <a:pt x="106" y="106"/>
                  </a:moveTo>
                  <a:lnTo>
                    <a:pt x="107" y="107"/>
                  </a:lnTo>
                  <a:lnTo>
                    <a:pt x="106" y="106"/>
                  </a:lnTo>
                  <a:close/>
                  <a:moveTo>
                    <a:pt x="107" y="107"/>
                  </a:moveTo>
                  <a:lnTo>
                    <a:pt x="107" y="107"/>
                  </a:lnTo>
                  <a:lnTo>
                    <a:pt x="107" y="107"/>
                  </a:lnTo>
                  <a:close/>
                  <a:moveTo>
                    <a:pt x="107" y="107"/>
                  </a:moveTo>
                  <a:lnTo>
                    <a:pt x="107" y="107"/>
                  </a:lnTo>
                  <a:lnTo>
                    <a:pt x="107" y="107"/>
                  </a:lnTo>
                  <a:close/>
                  <a:moveTo>
                    <a:pt x="107" y="107"/>
                  </a:moveTo>
                  <a:lnTo>
                    <a:pt x="107" y="107"/>
                  </a:lnTo>
                  <a:lnTo>
                    <a:pt x="107" y="107"/>
                  </a:lnTo>
                  <a:close/>
                  <a:moveTo>
                    <a:pt x="107" y="107"/>
                  </a:moveTo>
                  <a:lnTo>
                    <a:pt x="107" y="107"/>
                  </a:lnTo>
                  <a:lnTo>
                    <a:pt x="107" y="107"/>
                  </a:lnTo>
                  <a:close/>
                  <a:moveTo>
                    <a:pt x="116" y="107"/>
                  </a:moveTo>
                  <a:lnTo>
                    <a:pt x="116" y="107"/>
                  </a:lnTo>
                  <a:lnTo>
                    <a:pt x="116" y="107"/>
                  </a:lnTo>
                  <a:close/>
                  <a:moveTo>
                    <a:pt x="107" y="107"/>
                  </a:moveTo>
                  <a:lnTo>
                    <a:pt x="107" y="107"/>
                  </a:lnTo>
                  <a:lnTo>
                    <a:pt x="107" y="107"/>
                  </a:lnTo>
                  <a:close/>
                  <a:moveTo>
                    <a:pt x="107" y="107"/>
                  </a:moveTo>
                  <a:lnTo>
                    <a:pt x="107" y="107"/>
                  </a:lnTo>
                  <a:lnTo>
                    <a:pt x="107" y="107"/>
                  </a:lnTo>
                  <a:close/>
                  <a:moveTo>
                    <a:pt x="107" y="107"/>
                  </a:moveTo>
                  <a:lnTo>
                    <a:pt x="107" y="108"/>
                  </a:lnTo>
                  <a:lnTo>
                    <a:pt x="107" y="107"/>
                  </a:lnTo>
                  <a:close/>
                  <a:moveTo>
                    <a:pt x="107" y="108"/>
                  </a:moveTo>
                  <a:lnTo>
                    <a:pt x="108" y="109"/>
                  </a:lnTo>
                  <a:lnTo>
                    <a:pt x="107" y="108"/>
                  </a:lnTo>
                  <a:close/>
                  <a:moveTo>
                    <a:pt x="108" y="109"/>
                  </a:moveTo>
                  <a:lnTo>
                    <a:pt x="110" y="110"/>
                  </a:lnTo>
                  <a:lnTo>
                    <a:pt x="108" y="109"/>
                  </a:lnTo>
                  <a:close/>
                  <a:moveTo>
                    <a:pt x="110" y="110"/>
                  </a:moveTo>
                  <a:lnTo>
                    <a:pt x="111" y="111"/>
                  </a:lnTo>
                  <a:lnTo>
                    <a:pt x="110" y="110"/>
                  </a:lnTo>
                  <a:close/>
                  <a:moveTo>
                    <a:pt x="111" y="111"/>
                  </a:moveTo>
                  <a:lnTo>
                    <a:pt x="111" y="111"/>
                  </a:lnTo>
                  <a:lnTo>
                    <a:pt x="111" y="111"/>
                  </a:lnTo>
                  <a:close/>
                  <a:moveTo>
                    <a:pt x="116" y="111"/>
                  </a:moveTo>
                  <a:lnTo>
                    <a:pt x="116" y="111"/>
                  </a:lnTo>
                  <a:lnTo>
                    <a:pt x="116" y="111"/>
                  </a:lnTo>
                  <a:close/>
                  <a:moveTo>
                    <a:pt x="111" y="111"/>
                  </a:moveTo>
                  <a:lnTo>
                    <a:pt x="111" y="111"/>
                  </a:lnTo>
                  <a:lnTo>
                    <a:pt x="111" y="111"/>
                  </a:lnTo>
                  <a:close/>
                  <a:moveTo>
                    <a:pt x="111" y="111"/>
                  </a:moveTo>
                  <a:lnTo>
                    <a:pt x="112" y="112"/>
                  </a:lnTo>
                  <a:lnTo>
                    <a:pt x="111" y="111"/>
                  </a:lnTo>
                  <a:close/>
                  <a:moveTo>
                    <a:pt x="112" y="112"/>
                  </a:moveTo>
                  <a:lnTo>
                    <a:pt x="112" y="112"/>
                  </a:lnTo>
                  <a:lnTo>
                    <a:pt x="112" y="112"/>
                  </a:lnTo>
                  <a:close/>
                  <a:moveTo>
                    <a:pt x="112" y="112"/>
                  </a:moveTo>
                  <a:lnTo>
                    <a:pt x="112" y="112"/>
                  </a:lnTo>
                  <a:lnTo>
                    <a:pt x="112" y="112"/>
                  </a:lnTo>
                  <a:close/>
                  <a:moveTo>
                    <a:pt x="112" y="112"/>
                  </a:moveTo>
                  <a:lnTo>
                    <a:pt x="112" y="113"/>
                  </a:lnTo>
                  <a:lnTo>
                    <a:pt x="112" y="112"/>
                  </a:lnTo>
                  <a:close/>
                  <a:moveTo>
                    <a:pt x="112" y="113"/>
                  </a:moveTo>
                  <a:lnTo>
                    <a:pt x="113" y="113"/>
                  </a:lnTo>
                  <a:lnTo>
                    <a:pt x="112" y="113"/>
                  </a:lnTo>
                  <a:close/>
                  <a:moveTo>
                    <a:pt x="113" y="113"/>
                  </a:moveTo>
                  <a:lnTo>
                    <a:pt x="113" y="113"/>
                  </a:lnTo>
                  <a:lnTo>
                    <a:pt x="113" y="113"/>
                  </a:lnTo>
                  <a:close/>
                  <a:moveTo>
                    <a:pt x="113" y="113"/>
                  </a:moveTo>
                  <a:lnTo>
                    <a:pt x="114" y="114"/>
                  </a:lnTo>
                  <a:lnTo>
                    <a:pt x="113" y="113"/>
                  </a:lnTo>
                  <a:close/>
                  <a:moveTo>
                    <a:pt x="96" y="96"/>
                  </a:moveTo>
                  <a:lnTo>
                    <a:pt x="98" y="98"/>
                  </a:lnTo>
                  <a:lnTo>
                    <a:pt x="98" y="98"/>
                  </a:lnTo>
                  <a:lnTo>
                    <a:pt x="116" y="114"/>
                  </a:lnTo>
                  <a:lnTo>
                    <a:pt x="116" y="113"/>
                  </a:lnTo>
                  <a:lnTo>
                    <a:pt x="100" y="99"/>
                  </a:lnTo>
                  <a:lnTo>
                    <a:pt x="98" y="98"/>
                  </a:lnTo>
                  <a:lnTo>
                    <a:pt x="96" y="96"/>
                  </a:lnTo>
                  <a:close/>
                  <a:moveTo>
                    <a:pt x="114" y="114"/>
                  </a:moveTo>
                  <a:lnTo>
                    <a:pt x="115" y="115"/>
                  </a:lnTo>
                  <a:lnTo>
                    <a:pt x="114" y="114"/>
                  </a:lnTo>
                  <a:close/>
                  <a:moveTo>
                    <a:pt x="173" y="104"/>
                  </a:moveTo>
                  <a:cubicBezTo>
                    <a:pt x="176" y="107"/>
                    <a:pt x="179" y="111"/>
                    <a:pt x="182" y="115"/>
                  </a:cubicBezTo>
                  <a:lnTo>
                    <a:pt x="182" y="115"/>
                  </a:lnTo>
                  <a:lnTo>
                    <a:pt x="173" y="104"/>
                  </a:lnTo>
                  <a:close/>
                  <a:moveTo>
                    <a:pt x="115" y="115"/>
                  </a:moveTo>
                  <a:lnTo>
                    <a:pt x="115" y="115"/>
                  </a:lnTo>
                  <a:lnTo>
                    <a:pt x="115" y="115"/>
                  </a:lnTo>
                  <a:close/>
                  <a:moveTo>
                    <a:pt x="115" y="115"/>
                  </a:moveTo>
                  <a:lnTo>
                    <a:pt x="115" y="115"/>
                  </a:lnTo>
                  <a:lnTo>
                    <a:pt x="115" y="115"/>
                  </a:lnTo>
                  <a:close/>
                  <a:moveTo>
                    <a:pt x="54" y="45"/>
                  </a:moveTo>
                  <a:lnTo>
                    <a:pt x="68" y="60"/>
                  </a:lnTo>
                  <a:lnTo>
                    <a:pt x="90" y="88"/>
                  </a:lnTo>
                  <a:lnTo>
                    <a:pt x="98" y="95"/>
                  </a:lnTo>
                  <a:lnTo>
                    <a:pt x="105" y="101"/>
                  </a:lnTo>
                  <a:lnTo>
                    <a:pt x="105" y="101"/>
                  </a:lnTo>
                  <a:lnTo>
                    <a:pt x="106" y="102"/>
                  </a:lnTo>
                  <a:lnTo>
                    <a:pt x="106" y="102"/>
                  </a:lnTo>
                  <a:lnTo>
                    <a:pt x="105" y="102"/>
                  </a:lnTo>
                  <a:lnTo>
                    <a:pt x="105" y="102"/>
                  </a:lnTo>
                  <a:lnTo>
                    <a:pt x="107" y="103"/>
                  </a:lnTo>
                  <a:lnTo>
                    <a:pt x="116" y="113"/>
                  </a:lnTo>
                  <a:lnTo>
                    <a:pt x="116" y="113"/>
                  </a:lnTo>
                  <a:lnTo>
                    <a:pt x="116" y="113"/>
                  </a:lnTo>
                  <a:lnTo>
                    <a:pt x="119" y="116"/>
                  </a:lnTo>
                  <a:lnTo>
                    <a:pt x="116" y="112"/>
                  </a:lnTo>
                  <a:lnTo>
                    <a:pt x="116" y="112"/>
                  </a:lnTo>
                  <a:lnTo>
                    <a:pt x="116" y="110"/>
                  </a:lnTo>
                  <a:lnTo>
                    <a:pt x="116" y="110"/>
                  </a:lnTo>
                  <a:lnTo>
                    <a:pt x="123" y="116"/>
                  </a:lnTo>
                  <a:lnTo>
                    <a:pt x="123" y="116"/>
                  </a:lnTo>
                  <a:lnTo>
                    <a:pt x="116" y="107"/>
                  </a:lnTo>
                  <a:lnTo>
                    <a:pt x="116" y="107"/>
                  </a:lnTo>
                  <a:lnTo>
                    <a:pt x="80" y="72"/>
                  </a:lnTo>
                  <a:lnTo>
                    <a:pt x="63" y="54"/>
                  </a:lnTo>
                  <a:lnTo>
                    <a:pt x="54" y="45"/>
                  </a:lnTo>
                  <a:close/>
                  <a:moveTo>
                    <a:pt x="115" y="115"/>
                  </a:moveTo>
                  <a:lnTo>
                    <a:pt x="116" y="116"/>
                  </a:lnTo>
                  <a:lnTo>
                    <a:pt x="115" y="115"/>
                  </a:lnTo>
                  <a:close/>
                  <a:moveTo>
                    <a:pt x="119" y="116"/>
                  </a:moveTo>
                  <a:lnTo>
                    <a:pt x="119" y="116"/>
                  </a:lnTo>
                  <a:lnTo>
                    <a:pt x="119" y="116"/>
                  </a:lnTo>
                  <a:close/>
                  <a:moveTo>
                    <a:pt x="116" y="113"/>
                  </a:moveTo>
                  <a:lnTo>
                    <a:pt x="116" y="113"/>
                  </a:lnTo>
                  <a:lnTo>
                    <a:pt x="118" y="116"/>
                  </a:lnTo>
                  <a:lnTo>
                    <a:pt x="116" y="113"/>
                  </a:lnTo>
                  <a:close/>
                  <a:moveTo>
                    <a:pt x="119" y="116"/>
                  </a:moveTo>
                  <a:lnTo>
                    <a:pt x="119" y="116"/>
                  </a:lnTo>
                  <a:lnTo>
                    <a:pt x="119" y="116"/>
                  </a:lnTo>
                  <a:close/>
                  <a:moveTo>
                    <a:pt x="116" y="116"/>
                  </a:moveTo>
                  <a:lnTo>
                    <a:pt x="116" y="116"/>
                  </a:lnTo>
                  <a:lnTo>
                    <a:pt x="116" y="116"/>
                  </a:lnTo>
                  <a:close/>
                  <a:moveTo>
                    <a:pt x="119" y="116"/>
                  </a:moveTo>
                  <a:lnTo>
                    <a:pt x="119" y="116"/>
                  </a:lnTo>
                  <a:lnTo>
                    <a:pt x="119" y="116"/>
                  </a:lnTo>
                  <a:lnTo>
                    <a:pt x="119"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7"/>
                  </a:lnTo>
                  <a:lnTo>
                    <a:pt x="116" y="116"/>
                  </a:lnTo>
                  <a:close/>
                  <a:moveTo>
                    <a:pt x="116" y="117"/>
                  </a:moveTo>
                  <a:lnTo>
                    <a:pt x="116" y="117"/>
                  </a:lnTo>
                  <a:lnTo>
                    <a:pt x="116" y="117"/>
                  </a:lnTo>
                  <a:close/>
                  <a:moveTo>
                    <a:pt x="116" y="117"/>
                  </a:moveTo>
                  <a:lnTo>
                    <a:pt x="117" y="117"/>
                  </a:lnTo>
                  <a:lnTo>
                    <a:pt x="116"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9" y="116"/>
                  </a:moveTo>
                  <a:lnTo>
                    <a:pt x="119" y="117"/>
                  </a:lnTo>
                  <a:lnTo>
                    <a:pt x="119" y="117"/>
                  </a:lnTo>
                  <a:lnTo>
                    <a:pt x="120" y="117"/>
                  </a:lnTo>
                  <a:lnTo>
                    <a:pt x="120" y="117"/>
                  </a:lnTo>
                  <a:lnTo>
                    <a:pt x="119" y="116"/>
                  </a:lnTo>
                  <a:close/>
                  <a:moveTo>
                    <a:pt x="117" y="117"/>
                  </a:moveTo>
                  <a:lnTo>
                    <a:pt x="117" y="117"/>
                  </a:lnTo>
                  <a:lnTo>
                    <a:pt x="117" y="117"/>
                  </a:lnTo>
                  <a:close/>
                  <a:moveTo>
                    <a:pt x="117" y="117"/>
                  </a:moveTo>
                  <a:lnTo>
                    <a:pt x="118" y="118"/>
                  </a:lnTo>
                  <a:lnTo>
                    <a:pt x="117" y="117"/>
                  </a:lnTo>
                  <a:close/>
                  <a:moveTo>
                    <a:pt x="118" y="118"/>
                  </a:moveTo>
                  <a:lnTo>
                    <a:pt x="118" y="118"/>
                  </a:lnTo>
                  <a:lnTo>
                    <a:pt x="118" y="118"/>
                  </a:lnTo>
                  <a:close/>
                  <a:moveTo>
                    <a:pt x="118" y="116"/>
                  </a:moveTo>
                  <a:lnTo>
                    <a:pt x="120" y="118"/>
                  </a:lnTo>
                  <a:lnTo>
                    <a:pt x="120" y="118"/>
                  </a:lnTo>
                  <a:lnTo>
                    <a:pt x="121" y="118"/>
                  </a:lnTo>
                  <a:lnTo>
                    <a:pt x="121" y="118"/>
                  </a:lnTo>
                  <a:lnTo>
                    <a:pt x="119" y="117"/>
                  </a:lnTo>
                  <a:lnTo>
                    <a:pt x="119" y="117"/>
                  </a:lnTo>
                  <a:lnTo>
                    <a:pt x="118" y="116"/>
                  </a:lnTo>
                  <a:close/>
                  <a:moveTo>
                    <a:pt x="118" y="118"/>
                  </a:moveTo>
                  <a:lnTo>
                    <a:pt x="118" y="118"/>
                  </a:lnTo>
                  <a:lnTo>
                    <a:pt x="118" y="118"/>
                  </a:lnTo>
                  <a:close/>
                  <a:moveTo>
                    <a:pt x="118" y="118"/>
                  </a:moveTo>
                  <a:lnTo>
                    <a:pt x="119" y="119"/>
                  </a:lnTo>
                  <a:lnTo>
                    <a:pt x="118" y="118"/>
                  </a:lnTo>
                  <a:close/>
                  <a:moveTo>
                    <a:pt x="120" y="117"/>
                  </a:moveTo>
                  <a:lnTo>
                    <a:pt x="121" y="118"/>
                  </a:lnTo>
                  <a:lnTo>
                    <a:pt x="121" y="119"/>
                  </a:lnTo>
                  <a:lnTo>
                    <a:pt x="121" y="119"/>
                  </a:lnTo>
                  <a:lnTo>
                    <a:pt x="120" y="117"/>
                  </a:lnTo>
                  <a:close/>
                  <a:moveTo>
                    <a:pt x="119" y="119"/>
                  </a:moveTo>
                  <a:lnTo>
                    <a:pt x="119" y="119"/>
                  </a:lnTo>
                  <a:lnTo>
                    <a:pt x="119" y="119"/>
                  </a:lnTo>
                  <a:close/>
                  <a:moveTo>
                    <a:pt x="119" y="119"/>
                  </a:moveTo>
                  <a:lnTo>
                    <a:pt x="119" y="119"/>
                  </a:lnTo>
                  <a:lnTo>
                    <a:pt x="119" y="119"/>
                  </a:lnTo>
                  <a:close/>
                  <a:moveTo>
                    <a:pt x="119" y="119"/>
                  </a:moveTo>
                  <a:lnTo>
                    <a:pt x="120" y="120"/>
                  </a:lnTo>
                  <a:lnTo>
                    <a:pt x="119" y="119"/>
                  </a:lnTo>
                  <a:close/>
                  <a:moveTo>
                    <a:pt x="120" y="120"/>
                  </a:moveTo>
                  <a:lnTo>
                    <a:pt x="120" y="120"/>
                  </a:lnTo>
                  <a:lnTo>
                    <a:pt x="120" y="120"/>
                  </a:lnTo>
                  <a:close/>
                  <a:moveTo>
                    <a:pt x="120" y="120"/>
                  </a:moveTo>
                  <a:lnTo>
                    <a:pt x="120" y="121"/>
                  </a:lnTo>
                  <a:lnTo>
                    <a:pt x="120" y="120"/>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1" y="121"/>
                  </a:lnTo>
                  <a:lnTo>
                    <a:pt x="120" y="121"/>
                  </a:lnTo>
                  <a:close/>
                  <a:moveTo>
                    <a:pt x="121" y="121"/>
                  </a:moveTo>
                  <a:lnTo>
                    <a:pt x="121" y="121"/>
                  </a:lnTo>
                  <a:lnTo>
                    <a:pt x="121" y="121"/>
                  </a:lnTo>
                  <a:close/>
                  <a:moveTo>
                    <a:pt x="121" y="121"/>
                  </a:moveTo>
                  <a:lnTo>
                    <a:pt x="121" y="121"/>
                  </a:lnTo>
                  <a:lnTo>
                    <a:pt x="121" y="121"/>
                  </a:lnTo>
                  <a:close/>
                  <a:moveTo>
                    <a:pt x="121" y="121"/>
                  </a:moveTo>
                  <a:lnTo>
                    <a:pt x="121" y="121"/>
                  </a:lnTo>
                  <a:lnTo>
                    <a:pt x="121" y="121"/>
                  </a:lnTo>
                  <a:close/>
                  <a:moveTo>
                    <a:pt x="121" y="121"/>
                  </a:moveTo>
                  <a:lnTo>
                    <a:pt x="121" y="122"/>
                  </a:lnTo>
                  <a:lnTo>
                    <a:pt x="121" y="121"/>
                  </a:lnTo>
                  <a:close/>
                  <a:moveTo>
                    <a:pt x="121" y="122"/>
                  </a:moveTo>
                  <a:lnTo>
                    <a:pt x="121" y="122"/>
                  </a:lnTo>
                  <a:lnTo>
                    <a:pt x="121" y="122"/>
                  </a:lnTo>
                  <a:close/>
                  <a:moveTo>
                    <a:pt x="121" y="122"/>
                  </a:moveTo>
                  <a:lnTo>
                    <a:pt x="121" y="122"/>
                  </a:lnTo>
                  <a:lnTo>
                    <a:pt x="121" y="122"/>
                  </a:lnTo>
                  <a:close/>
                  <a:moveTo>
                    <a:pt x="121" y="122"/>
                  </a:moveTo>
                  <a:lnTo>
                    <a:pt x="121" y="122"/>
                  </a:lnTo>
                  <a:lnTo>
                    <a:pt x="121" y="122"/>
                  </a:lnTo>
                  <a:close/>
                  <a:moveTo>
                    <a:pt x="121" y="122"/>
                  </a:moveTo>
                  <a:lnTo>
                    <a:pt x="121" y="122"/>
                  </a:lnTo>
                  <a:lnTo>
                    <a:pt x="121" y="122"/>
                  </a:lnTo>
                  <a:close/>
                  <a:moveTo>
                    <a:pt x="127" y="121"/>
                  </a:moveTo>
                  <a:lnTo>
                    <a:pt x="127" y="122"/>
                  </a:lnTo>
                  <a:lnTo>
                    <a:pt x="127" y="122"/>
                  </a:lnTo>
                  <a:lnTo>
                    <a:pt x="126" y="121"/>
                  </a:lnTo>
                  <a:lnTo>
                    <a:pt x="126" y="121"/>
                  </a:lnTo>
                  <a:cubicBezTo>
                    <a:pt x="126" y="121"/>
                    <a:pt x="126" y="121"/>
                    <a:pt x="127" y="121"/>
                  </a:cubicBezTo>
                  <a:close/>
                  <a:moveTo>
                    <a:pt x="121" y="122"/>
                  </a:moveTo>
                  <a:lnTo>
                    <a:pt x="122" y="122"/>
                  </a:lnTo>
                  <a:lnTo>
                    <a:pt x="121"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7" y="121"/>
                  </a:moveTo>
                  <a:cubicBezTo>
                    <a:pt x="127" y="121"/>
                    <a:pt x="127" y="121"/>
                    <a:pt x="127" y="121"/>
                  </a:cubicBezTo>
                  <a:lnTo>
                    <a:pt x="127" y="121"/>
                  </a:lnTo>
                  <a:lnTo>
                    <a:pt x="129" y="122"/>
                  </a:lnTo>
                  <a:lnTo>
                    <a:pt x="129" y="122"/>
                  </a:lnTo>
                  <a:lnTo>
                    <a:pt x="128" y="122"/>
                  </a:lnTo>
                  <a:lnTo>
                    <a:pt x="128" y="122"/>
                  </a:lnTo>
                  <a:lnTo>
                    <a:pt x="127" y="121"/>
                  </a:lnTo>
                  <a:lnTo>
                    <a:pt x="127" y="121"/>
                  </a:lnTo>
                  <a:cubicBezTo>
                    <a:pt x="127" y="121"/>
                    <a:pt x="127" y="121"/>
                    <a:pt x="127" y="121"/>
                  </a:cubicBezTo>
                  <a:close/>
                  <a:moveTo>
                    <a:pt x="122" y="122"/>
                  </a:moveTo>
                  <a:lnTo>
                    <a:pt x="122" y="122"/>
                  </a:lnTo>
                  <a:lnTo>
                    <a:pt x="122" y="122"/>
                  </a:lnTo>
                  <a:close/>
                  <a:moveTo>
                    <a:pt x="122" y="122"/>
                  </a:moveTo>
                  <a:lnTo>
                    <a:pt x="122" y="122"/>
                  </a:lnTo>
                  <a:lnTo>
                    <a:pt x="122" y="122"/>
                  </a:lnTo>
                  <a:close/>
                  <a:moveTo>
                    <a:pt x="122" y="122"/>
                  </a:moveTo>
                  <a:lnTo>
                    <a:pt x="122" y="123"/>
                  </a:lnTo>
                  <a:lnTo>
                    <a:pt x="122" y="122"/>
                  </a:lnTo>
                  <a:close/>
                  <a:moveTo>
                    <a:pt x="122" y="123"/>
                  </a:moveTo>
                  <a:lnTo>
                    <a:pt x="122" y="123"/>
                  </a:lnTo>
                  <a:lnTo>
                    <a:pt x="122" y="123"/>
                  </a:lnTo>
                  <a:close/>
                  <a:moveTo>
                    <a:pt x="122" y="123"/>
                  </a:moveTo>
                  <a:lnTo>
                    <a:pt x="123" y="123"/>
                  </a:lnTo>
                  <a:lnTo>
                    <a:pt x="122"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4" y="124"/>
                  </a:lnTo>
                  <a:lnTo>
                    <a:pt x="123" y="123"/>
                  </a:lnTo>
                  <a:close/>
                  <a:moveTo>
                    <a:pt x="124" y="124"/>
                  </a:moveTo>
                  <a:lnTo>
                    <a:pt x="124" y="125"/>
                  </a:lnTo>
                  <a:lnTo>
                    <a:pt x="124" y="124"/>
                  </a:lnTo>
                  <a:close/>
                  <a:moveTo>
                    <a:pt x="124" y="125"/>
                  </a:moveTo>
                  <a:lnTo>
                    <a:pt x="124" y="125"/>
                  </a:lnTo>
                  <a:lnTo>
                    <a:pt x="124" y="125"/>
                  </a:lnTo>
                  <a:close/>
                  <a:moveTo>
                    <a:pt x="124" y="125"/>
                  </a:moveTo>
                  <a:lnTo>
                    <a:pt x="124" y="125"/>
                  </a:lnTo>
                  <a:lnTo>
                    <a:pt x="124" y="125"/>
                  </a:lnTo>
                  <a:close/>
                  <a:moveTo>
                    <a:pt x="124" y="125"/>
                  </a:moveTo>
                  <a:lnTo>
                    <a:pt x="124" y="125"/>
                  </a:lnTo>
                  <a:lnTo>
                    <a:pt x="124" y="125"/>
                  </a:lnTo>
                  <a:close/>
                  <a:moveTo>
                    <a:pt x="124" y="125"/>
                  </a:moveTo>
                  <a:lnTo>
                    <a:pt x="124" y="125"/>
                  </a:lnTo>
                  <a:lnTo>
                    <a:pt x="124" y="125"/>
                  </a:lnTo>
                  <a:close/>
                  <a:moveTo>
                    <a:pt x="133" y="125"/>
                  </a:moveTo>
                  <a:lnTo>
                    <a:pt x="133" y="125"/>
                  </a:lnTo>
                  <a:lnTo>
                    <a:pt x="133" y="125"/>
                  </a:lnTo>
                  <a:lnTo>
                    <a:pt x="133" y="125"/>
                  </a:lnTo>
                  <a:close/>
                  <a:moveTo>
                    <a:pt x="127" y="126"/>
                  </a:moveTo>
                  <a:lnTo>
                    <a:pt x="128" y="126"/>
                  </a:lnTo>
                  <a:lnTo>
                    <a:pt x="128" y="126"/>
                  </a:lnTo>
                  <a:lnTo>
                    <a:pt x="129" y="128"/>
                  </a:lnTo>
                  <a:lnTo>
                    <a:pt x="128" y="127"/>
                  </a:lnTo>
                  <a:lnTo>
                    <a:pt x="128" y="127"/>
                  </a:lnTo>
                  <a:lnTo>
                    <a:pt x="127" y="126"/>
                  </a:lnTo>
                  <a:close/>
                  <a:moveTo>
                    <a:pt x="131" y="128"/>
                  </a:moveTo>
                  <a:lnTo>
                    <a:pt x="131" y="128"/>
                  </a:lnTo>
                  <a:lnTo>
                    <a:pt x="133" y="130"/>
                  </a:lnTo>
                  <a:lnTo>
                    <a:pt x="133" y="130"/>
                  </a:lnTo>
                  <a:lnTo>
                    <a:pt x="131" y="128"/>
                  </a:lnTo>
                  <a:lnTo>
                    <a:pt x="131" y="128"/>
                  </a:lnTo>
                  <a:lnTo>
                    <a:pt x="131" y="128"/>
                  </a:lnTo>
                  <a:close/>
                  <a:moveTo>
                    <a:pt x="133" y="130"/>
                  </a:moveTo>
                  <a:lnTo>
                    <a:pt x="136" y="132"/>
                  </a:lnTo>
                  <a:lnTo>
                    <a:pt x="136" y="132"/>
                  </a:lnTo>
                  <a:lnTo>
                    <a:pt x="135" y="131"/>
                  </a:lnTo>
                  <a:lnTo>
                    <a:pt x="135" y="131"/>
                  </a:lnTo>
                  <a:lnTo>
                    <a:pt x="133" y="130"/>
                  </a:lnTo>
                  <a:close/>
                  <a:moveTo>
                    <a:pt x="136" y="132"/>
                  </a:moveTo>
                  <a:lnTo>
                    <a:pt x="136" y="132"/>
                  </a:lnTo>
                  <a:lnTo>
                    <a:pt x="136" y="132"/>
                  </a:lnTo>
                  <a:close/>
                  <a:moveTo>
                    <a:pt x="136" y="132"/>
                  </a:moveTo>
                  <a:lnTo>
                    <a:pt x="136" y="132"/>
                  </a:lnTo>
                  <a:lnTo>
                    <a:pt x="136" y="132"/>
                  </a:lnTo>
                  <a:close/>
                  <a:moveTo>
                    <a:pt x="182" y="117"/>
                  </a:moveTo>
                  <a:cubicBezTo>
                    <a:pt x="185" y="118"/>
                    <a:pt x="187" y="122"/>
                    <a:pt x="190" y="127"/>
                  </a:cubicBezTo>
                  <a:lnTo>
                    <a:pt x="190" y="127"/>
                  </a:lnTo>
                  <a:cubicBezTo>
                    <a:pt x="192" y="129"/>
                    <a:pt x="193" y="131"/>
                    <a:pt x="195" y="133"/>
                  </a:cubicBezTo>
                  <a:cubicBezTo>
                    <a:pt x="190" y="128"/>
                    <a:pt x="187" y="123"/>
                    <a:pt x="184" y="120"/>
                  </a:cubicBezTo>
                  <a:lnTo>
                    <a:pt x="184" y="120"/>
                  </a:lnTo>
                  <a:cubicBezTo>
                    <a:pt x="183" y="119"/>
                    <a:pt x="183" y="118"/>
                    <a:pt x="182" y="117"/>
                  </a:cubicBezTo>
                  <a:close/>
                  <a:moveTo>
                    <a:pt x="136" y="132"/>
                  </a:moveTo>
                  <a:lnTo>
                    <a:pt x="142" y="138"/>
                  </a:lnTo>
                  <a:lnTo>
                    <a:pt x="142" y="138"/>
                  </a:lnTo>
                  <a:lnTo>
                    <a:pt x="140" y="136"/>
                  </a:lnTo>
                  <a:lnTo>
                    <a:pt x="138" y="133"/>
                  </a:lnTo>
                  <a:lnTo>
                    <a:pt x="138" y="133"/>
                  </a:lnTo>
                  <a:lnTo>
                    <a:pt x="138" y="133"/>
                  </a:lnTo>
                  <a:lnTo>
                    <a:pt x="138" y="133"/>
                  </a:lnTo>
                  <a:lnTo>
                    <a:pt x="136" y="132"/>
                  </a:lnTo>
                  <a:close/>
                  <a:moveTo>
                    <a:pt x="142" y="138"/>
                  </a:moveTo>
                  <a:lnTo>
                    <a:pt x="142" y="138"/>
                  </a:lnTo>
                  <a:lnTo>
                    <a:pt x="142" y="138"/>
                  </a:lnTo>
                  <a:close/>
                  <a:moveTo>
                    <a:pt x="142" y="138"/>
                  </a:moveTo>
                  <a:lnTo>
                    <a:pt x="142" y="138"/>
                  </a:lnTo>
                  <a:lnTo>
                    <a:pt x="142" y="138"/>
                  </a:lnTo>
                  <a:lnTo>
                    <a:pt x="142" y="138"/>
                  </a:lnTo>
                  <a:close/>
                  <a:moveTo>
                    <a:pt x="142" y="138"/>
                  </a:moveTo>
                  <a:lnTo>
                    <a:pt x="142" y="138"/>
                  </a:lnTo>
                  <a:lnTo>
                    <a:pt x="142" y="138"/>
                  </a:lnTo>
                  <a:lnTo>
                    <a:pt x="142" y="138"/>
                  </a:lnTo>
                  <a:close/>
                  <a:moveTo>
                    <a:pt x="146" y="142"/>
                  </a:moveTo>
                  <a:lnTo>
                    <a:pt x="146" y="142"/>
                  </a:lnTo>
                  <a:lnTo>
                    <a:pt x="146" y="142"/>
                  </a:lnTo>
                  <a:close/>
                  <a:moveTo>
                    <a:pt x="151" y="142"/>
                  </a:moveTo>
                  <a:lnTo>
                    <a:pt x="151" y="142"/>
                  </a:lnTo>
                  <a:cubicBezTo>
                    <a:pt x="151" y="142"/>
                    <a:pt x="151" y="142"/>
                    <a:pt x="151" y="142"/>
                  </a:cubicBezTo>
                  <a:lnTo>
                    <a:pt x="151" y="142"/>
                  </a:lnTo>
                  <a:lnTo>
                    <a:pt x="151" y="142"/>
                  </a:lnTo>
                  <a:close/>
                  <a:moveTo>
                    <a:pt x="151" y="142"/>
                  </a:moveTo>
                  <a:lnTo>
                    <a:pt x="151" y="142"/>
                  </a:lnTo>
                  <a:lnTo>
                    <a:pt x="151" y="142"/>
                  </a:lnTo>
                  <a:lnTo>
                    <a:pt x="151" y="142"/>
                  </a:lnTo>
                  <a:lnTo>
                    <a:pt x="151" y="142"/>
                  </a:lnTo>
                  <a:lnTo>
                    <a:pt x="151" y="142"/>
                  </a:lnTo>
                  <a:close/>
                  <a:moveTo>
                    <a:pt x="147" y="144"/>
                  </a:moveTo>
                  <a:lnTo>
                    <a:pt x="147" y="144"/>
                  </a:lnTo>
                  <a:lnTo>
                    <a:pt x="147" y="144"/>
                  </a:lnTo>
                  <a:close/>
                  <a:moveTo>
                    <a:pt x="148" y="145"/>
                  </a:moveTo>
                  <a:cubicBezTo>
                    <a:pt x="149" y="146"/>
                    <a:pt x="149" y="146"/>
                    <a:pt x="150" y="147"/>
                  </a:cubicBezTo>
                  <a:lnTo>
                    <a:pt x="150" y="147"/>
                  </a:lnTo>
                  <a:lnTo>
                    <a:pt x="151" y="148"/>
                  </a:lnTo>
                  <a:lnTo>
                    <a:pt x="151" y="148"/>
                  </a:lnTo>
                  <a:cubicBezTo>
                    <a:pt x="151" y="148"/>
                    <a:pt x="151" y="148"/>
                    <a:pt x="151" y="148"/>
                  </a:cubicBezTo>
                  <a:lnTo>
                    <a:pt x="151" y="148"/>
                  </a:lnTo>
                  <a:lnTo>
                    <a:pt x="151" y="148"/>
                  </a:lnTo>
                  <a:lnTo>
                    <a:pt x="151" y="148"/>
                  </a:lnTo>
                  <a:lnTo>
                    <a:pt x="151" y="148"/>
                  </a:lnTo>
                  <a:cubicBezTo>
                    <a:pt x="151" y="148"/>
                    <a:pt x="151" y="148"/>
                    <a:pt x="151" y="148"/>
                  </a:cubicBezTo>
                  <a:lnTo>
                    <a:pt x="151" y="148"/>
                  </a:lnTo>
                  <a:lnTo>
                    <a:pt x="149" y="147"/>
                  </a:lnTo>
                  <a:lnTo>
                    <a:pt x="149" y="147"/>
                  </a:lnTo>
                  <a:lnTo>
                    <a:pt x="148" y="145"/>
                  </a:lnTo>
                  <a:close/>
                  <a:moveTo>
                    <a:pt x="160" y="151"/>
                  </a:move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0" y="151"/>
                  </a:ln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1" y="152"/>
                  </a:lnTo>
                  <a:lnTo>
                    <a:pt x="160" y="151"/>
                  </a:lnTo>
                  <a:close/>
                  <a:moveTo>
                    <a:pt x="161" y="152"/>
                  </a:moveTo>
                  <a:lnTo>
                    <a:pt x="161" y="153"/>
                  </a:lnTo>
                  <a:lnTo>
                    <a:pt x="161" y="152"/>
                  </a:lnTo>
                  <a:close/>
                  <a:moveTo>
                    <a:pt x="161" y="153"/>
                  </a:moveTo>
                  <a:lnTo>
                    <a:pt x="161" y="153"/>
                  </a:lnTo>
                  <a:lnTo>
                    <a:pt x="161" y="153"/>
                  </a:lnTo>
                  <a:close/>
                  <a:moveTo>
                    <a:pt x="161" y="153"/>
                  </a:moveTo>
                  <a:lnTo>
                    <a:pt x="162" y="153"/>
                  </a:lnTo>
                  <a:lnTo>
                    <a:pt x="161" y="153"/>
                  </a:lnTo>
                  <a:close/>
                  <a:moveTo>
                    <a:pt x="116" y="107"/>
                  </a:moveTo>
                  <a:lnTo>
                    <a:pt x="124" y="117"/>
                  </a:lnTo>
                  <a:lnTo>
                    <a:pt x="123" y="116"/>
                  </a:lnTo>
                  <a:lnTo>
                    <a:pt x="123" y="116"/>
                  </a:lnTo>
                  <a:lnTo>
                    <a:pt x="126" y="121"/>
                  </a:lnTo>
                  <a:lnTo>
                    <a:pt x="116" y="111"/>
                  </a:lnTo>
                  <a:lnTo>
                    <a:pt x="124" y="120"/>
                  </a:lnTo>
                  <a:lnTo>
                    <a:pt x="121" y="119"/>
                  </a:lnTo>
                  <a:lnTo>
                    <a:pt x="121" y="119"/>
                  </a:lnTo>
                  <a:lnTo>
                    <a:pt x="125" y="122"/>
                  </a:lnTo>
                  <a:lnTo>
                    <a:pt x="125" y="122"/>
                  </a:lnTo>
                  <a:cubicBezTo>
                    <a:pt x="125" y="122"/>
                    <a:pt x="125" y="122"/>
                    <a:pt x="125" y="122"/>
                  </a:cubicBezTo>
                  <a:lnTo>
                    <a:pt x="125" y="122"/>
                  </a:lnTo>
                  <a:lnTo>
                    <a:pt x="128" y="125"/>
                  </a:lnTo>
                  <a:lnTo>
                    <a:pt x="128" y="125"/>
                  </a:lnTo>
                  <a:lnTo>
                    <a:pt x="128" y="125"/>
                  </a:lnTo>
                  <a:lnTo>
                    <a:pt x="130" y="125"/>
                  </a:lnTo>
                  <a:lnTo>
                    <a:pt x="133" y="129"/>
                  </a:lnTo>
                  <a:lnTo>
                    <a:pt x="133" y="129"/>
                  </a:lnTo>
                  <a:lnTo>
                    <a:pt x="132" y="129"/>
                  </a:lnTo>
                  <a:lnTo>
                    <a:pt x="134" y="130"/>
                  </a:lnTo>
                  <a:lnTo>
                    <a:pt x="134" y="130"/>
                  </a:lnTo>
                  <a:lnTo>
                    <a:pt x="135" y="131"/>
                  </a:lnTo>
                  <a:lnTo>
                    <a:pt x="135" y="131"/>
                  </a:lnTo>
                  <a:lnTo>
                    <a:pt x="138" y="133"/>
                  </a:lnTo>
                  <a:lnTo>
                    <a:pt x="138" y="133"/>
                  </a:lnTo>
                  <a:lnTo>
                    <a:pt x="138" y="133"/>
                  </a:lnTo>
                  <a:lnTo>
                    <a:pt x="140" y="135"/>
                  </a:lnTo>
                  <a:lnTo>
                    <a:pt x="140" y="135"/>
                  </a:lnTo>
                  <a:lnTo>
                    <a:pt x="140" y="136"/>
                  </a:lnTo>
                  <a:lnTo>
                    <a:pt x="145" y="140"/>
                  </a:lnTo>
                  <a:lnTo>
                    <a:pt x="145" y="140"/>
                  </a:lnTo>
                  <a:lnTo>
                    <a:pt x="143" y="138"/>
                  </a:lnTo>
                  <a:lnTo>
                    <a:pt x="145" y="139"/>
                  </a:lnTo>
                  <a:lnTo>
                    <a:pt x="145" y="139"/>
                  </a:lnTo>
                  <a:lnTo>
                    <a:pt x="146" y="141"/>
                  </a:lnTo>
                  <a:lnTo>
                    <a:pt x="146" y="141"/>
                  </a:lnTo>
                  <a:lnTo>
                    <a:pt x="147" y="142"/>
                  </a:lnTo>
                  <a:lnTo>
                    <a:pt x="147" y="142"/>
                  </a:lnTo>
                  <a:cubicBezTo>
                    <a:pt x="146" y="141"/>
                    <a:pt x="146" y="140"/>
                    <a:pt x="145" y="140"/>
                  </a:cubicBezTo>
                  <a:lnTo>
                    <a:pt x="145" y="140"/>
                  </a:lnTo>
                  <a:lnTo>
                    <a:pt x="155" y="147"/>
                  </a:lnTo>
                  <a:lnTo>
                    <a:pt x="158" y="151"/>
                  </a:lnTo>
                  <a:lnTo>
                    <a:pt x="161" y="154"/>
                  </a:lnTo>
                  <a:lnTo>
                    <a:pt x="156" y="148"/>
                  </a:lnTo>
                  <a:lnTo>
                    <a:pt x="160" y="151"/>
                  </a:lnTo>
                  <a:lnTo>
                    <a:pt x="151" y="142"/>
                  </a:lnTo>
                  <a:lnTo>
                    <a:pt x="151" y="142"/>
                  </a:lnTo>
                  <a:lnTo>
                    <a:pt x="151" y="142"/>
                  </a:lnTo>
                  <a:lnTo>
                    <a:pt x="151" y="142"/>
                  </a:lnTo>
                  <a:lnTo>
                    <a:pt x="142" y="133"/>
                  </a:lnTo>
                  <a:lnTo>
                    <a:pt x="142" y="133"/>
                  </a:lnTo>
                  <a:lnTo>
                    <a:pt x="140" y="132"/>
                  </a:lnTo>
                  <a:lnTo>
                    <a:pt x="138" y="130"/>
                  </a:lnTo>
                  <a:lnTo>
                    <a:pt x="138" y="130"/>
                  </a:lnTo>
                  <a:lnTo>
                    <a:pt x="133" y="125"/>
                  </a:lnTo>
                  <a:lnTo>
                    <a:pt x="133" y="125"/>
                  </a:lnTo>
                  <a:lnTo>
                    <a:pt x="133" y="125"/>
                  </a:lnTo>
                  <a:lnTo>
                    <a:pt x="133" y="125"/>
                  </a:lnTo>
                  <a:lnTo>
                    <a:pt x="130" y="122"/>
                  </a:lnTo>
                  <a:lnTo>
                    <a:pt x="130" y="122"/>
                  </a:lnTo>
                  <a:cubicBezTo>
                    <a:pt x="131" y="122"/>
                    <a:pt x="132" y="123"/>
                    <a:pt x="133" y="125"/>
                  </a:cubicBezTo>
                  <a:lnTo>
                    <a:pt x="116" y="107"/>
                  </a:lnTo>
                  <a:close/>
                  <a:moveTo>
                    <a:pt x="162" y="153"/>
                  </a:moveTo>
                  <a:lnTo>
                    <a:pt x="162" y="154"/>
                  </a:lnTo>
                  <a:lnTo>
                    <a:pt x="162" y="153"/>
                  </a:lnTo>
                  <a:close/>
                  <a:moveTo>
                    <a:pt x="162" y="154"/>
                  </a:moveTo>
                  <a:lnTo>
                    <a:pt x="162" y="154"/>
                  </a:lnTo>
                  <a:lnTo>
                    <a:pt x="162" y="154"/>
                  </a:lnTo>
                  <a:close/>
                  <a:moveTo>
                    <a:pt x="162" y="154"/>
                  </a:moveTo>
                  <a:lnTo>
                    <a:pt x="162" y="154"/>
                  </a:lnTo>
                  <a:lnTo>
                    <a:pt x="162" y="154"/>
                  </a:lnTo>
                  <a:close/>
                  <a:moveTo>
                    <a:pt x="162" y="154"/>
                  </a:moveTo>
                  <a:lnTo>
                    <a:pt x="162" y="154"/>
                  </a:lnTo>
                  <a:lnTo>
                    <a:pt x="162" y="154"/>
                  </a:lnTo>
                  <a:close/>
                  <a:moveTo>
                    <a:pt x="162" y="154"/>
                  </a:moveTo>
                  <a:lnTo>
                    <a:pt x="162" y="154"/>
                  </a:lnTo>
                  <a:lnTo>
                    <a:pt x="162" y="154"/>
                  </a:lnTo>
                  <a:close/>
                  <a:moveTo>
                    <a:pt x="162" y="154"/>
                  </a:moveTo>
                  <a:lnTo>
                    <a:pt x="163" y="154"/>
                  </a:lnTo>
                  <a:lnTo>
                    <a:pt x="162" y="154"/>
                  </a:lnTo>
                  <a:close/>
                  <a:moveTo>
                    <a:pt x="163" y="154"/>
                  </a:moveTo>
                  <a:lnTo>
                    <a:pt x="163" y="154"/>
                  </a:lnTo>
                  <a:lnTo>
                    <a:pt x="163" y="154"/>
                  </a:lnTo>
                  <a:close/>
                  <a:moveTo>
                    <a:pt x="163" y="154"/>
                  </a:moveTo>
                  <a:lnTo>
                    <a:pt x="163" y="154"/>
                  </a:lnTo>
                  <a:lnTo>
                    <a:pt x="163" y="154"/>
                  </a:lnTo>
                  <a:close/>
                  <a:moveTo>
                    <a:pt x="163" y="154"/>
                  </a:moveTo>
                  <a:lnTo>
                    <a:pt x="163" y="154"/>
                  </a:lnTo>
                  <a:lnTo>
                    <a:pt x="163" y="154"/>
                  </a:lnTo>
                  <a:close/>
                  <a:moveTo>
                    <a:pt x="163" y="154"/>
                  </a:moveTo>
                  <a:lnTo>
                    <a:pt x="163" y="155"/>
                  </a:lnTo>
                  <a:lnTo>
                    <a:pt x="163" y="154"/>
                  </a:lnTo>
                  <a:close/>
                  <a:moveTo>
                    <a:pt x="163" y="155"/>
                  </a:moveTo>
                  <a:lnTo>
                    <a:pt x="163" y="155"/>
                  </a:lnTo>
                  <a:lnTo>
                    <a:pt x="163" y="155"/>
                  </a:lnTo>
                  <a:close/>
                  <a:moveTo>
                    <a:pt x="163" y="155"/>
                  </a:moveTo>
                  <a:lnTo>
                    <a:pt x="163" y="155"/>
                  </a:lnTo>
                  <a:lnTo>
                    <a:pt x="163" y="155"/>
                  </a:lnTo>
                  <a:close/>
                  <a:moveTo>
                    <a:pt x="161" y="155"/>
                  </a:moveTo>
                  <a:lnTo>
                    <a:pt x="161" y="155"/>
                  </a:lnTo>
                  <a:lnTo>
                    <a:pt x="161" y="155"/>
                  </a:lnTo>
                  <a:lnTo>
                    <a:pt x="161" y="155"/>
                  </a:lnTo>
                  <a:close/>
                  <a:moveTo>
                    <a:pt x="163" y="155"/>
                  </a:moveTo>
                  <a:lnTo>
                    <a:pt x="163" y="155"/>
                  </a:lnTo>
                  <a:lnTo>
                    <a:pt x="163" y="155"/>
                  </a:lnTo>
                  <a:close/>
                  <a:moveTo>
                    <a:pt x="161" y="155"/>
                  </a:moveTo>
                  <a:lnTo>
                    <a:pt x="161" y="155"/>
                  </a:lnTo>
                  <a:lnTo>
                    <a:pt x="161" y="155"/>
                  </a:lnTo>
                  <a:lnTo>
                    <a:pt x="161" y="155"/>
                  </a:lnTo>
                  <a:close/>
                  <a:moveTo>
                    <a:pt x="163" y="155"/>
                  </a:moveTo>
                  <a:lnTo>
                    <a:pt x="163" y="155"/>
                  </a:lnTo>
                  <a:lnTo>
                    <a:pt x="163" y="155"/>
                  </a:lnTo>
                  <a:close/>
                  <a:moveTo>
                    <a:pt x="163" y="155"/>
                  </a:moveTo>
                  <a:lnTo>
                    <a:pt x="164" y="155"/>
                  </a:lnTo>
                  <a:lnTo>
                    <a:pt x="163"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5" y="156"/>
                  </a:lnTo>
                  <a:lnTo>
                    <a:pt x="164" y="155"/>
                  </a:lnTo>
                  <a:close/>
                  <a:moveTo>
                    <a:pt x="165" y="156"/>
                  </a:moveTo>
                  <a:lnTo>
                    <a:pt x="165" y="156"/>
                  </a:lnTo>
                  <a:lnTo>
                    <a:pt x="165" y="156"/>
                  </a:lnTo>
                  <a:close/>
                  <a:moveTo>
                    <a:pt x="165" y="156"/>
                  </a:moveTo>
                  <a:lnTo>
                    <a:pt x="165" y="157"/>
                  </a:lnTo>
                  <a:lnTo>
                    <a:pt x="165" y="156"/>
                  </a:lnTo>
                  <a:close/>
                  <a:moveTo>
                    <a:pt x="160" y="153"/>
                  </a:moveTo>
                  <a:lnTo>
                    <a:pt x="160" y="154"/>
                  </a:lnTo>
                  <a:lnTo>
                    <a:pt x="160" y="154"/>
                  </a:lnTo>
                  <a:lnTo>
                    <a:pt x="162" y="155"/>
                  </a:lnTo>
                  <a:lnTo>
                    <a:pt x="162" y="155"/>
                  </a:lnTo>
                  <a:lnTo>
                    <a:pt x="164" y="157"/>
                  </a:lnTo>
                  <a:lnTo>
                    <a:pt x="164" y="157"/>
                  </a:lnTo>
                  <a:lnTo>
                    <a:pt x="163" y="155"/>
                  </a:lnTo>
                  <a:lnTo>
                    <a:pt x="163" y="155"/>
                  </a:lnTo>
                  <a:lnTo>
                    <a:pt x="160" y="153"/>
                  </a:lnTo>
                  <a:close/>
                  <a:moveTo>
                    <a:pt x="165" y="157"/>
                  </a:moveTo>
                  <a:lnTo>
                    <a:pt x="165" y="157"/>
                  </a:lnTo>
                  <a:lnTo>
                    <a:pt x="165" y="157"/>
                  </a:lnTo>
                  <a:close/>
                  <a:moveTo>
                    <a:pt x="165" y="157"/>
                  </a:moveTo>
                  <a:lnTo>
                    <a:pt x="166" y="157"/>
                  </a:lnTo>
                  <a:lnTo>
                    <a:pt x="165" y="157"/>
                  </a:lnTo>
                  <a:close/>
                  <a:moveTo>
                    <a:pt x="166" y="157"/>
                  </a:moveTo>
                  <a:lnTo>
                    <a:pt x="166" y="157"/>
                  </a:lnTo>
                  <a:lnTo>
                    <a:pt x="166" y="157"/>
                  </a:lnTo>
                  <a:close/>
                  <a:moveTo>
                    <a:pt x="166" y="157"/>
                  </a:moveTo>
                  <a:lnTo>
                    <a:pt x="166" y="157"/>
                  </a:lnTo>
                  <a:lnTo>
                    <a:pt x="166" y="157"/>
                  </a:lnTo>
                  <a:close/>
                  <a:moveTo>
                    <a:pt x="166" y="157"/>
                  </a:moveTo>
                  <a:lnTo>
                    <a:pt x="166" y="157"/>
                  </a:lnTo>
                  <a:lnTo>
                    <a:pt x="166" y="157"/>
                  </a:lnTo>
                  <a:close/>
                  <a:moveTo>
                    <a:pt x="166" y="157"/>
                  </a:moveTo>
                  <a:lnTo>
                    <a:pt x="166" y="157"/>
                  </a:lnTo>
                  <a:lnTo>
                    <a:pt x="166" y="157"/>
                  </a:lnTo>
                  <a:close/>
                  <a:moveTo>
                    <a:pt x="166" y="157"/>
                  </a:moveTo>
                  <a:lnTo>
                    <a:pt x="167" y="158"/>
                  </a:lnTo>
                  <a:lnTo>
                    <a:pt x="166" y="157"/>
                  </a:lnTo>
                  <a:close/>
                  <a:moveTo>
                    <a:pt x="167" y="158"/>
                  </a:moveTo>
                  <a:lnTo>
                    <a:pt x="167" y="158"/>
                  </a:lnTo>
                  <a:lnTo>
                    <a:pt x="167" y="158"/>
                  </a:lnTo>
                  <a:close/>
                  <a:moveTo>
                    <a:pt x="167" y="158"/>
                  </a:moveTo>
                  <a:lnTo>
                    <a:pt x="167" y="159"/>
                  </a:lnTo>
                  <a:lnTo>
                    <a:pt x="167" y="158"/>
                  </a:lnTo>
                  <a:close/>
                  <a:moveTo>
                    <a:pt x="167" y="159"/>
                  </a:moveTo>
                  <a:lnTo>
                    <a:pt x="167" y="159"/>
                  </a:lnTo>
                  <a:lnTo>
                    <a:pt x="167" y="159"/>
                  </a:lnTo>
                  <a:close/>
                  <a:moveTo>
                    <a:pt x="167" y="159"/>
                  </a:moveTo>
                  <a:lnTo>
                    <a:pt x="168" y="159"/>
                  </a:lnTo>
                  <a:lnTo>
                    <a:pt x="167" y="159"/>
                  </a:lnTo>
                  <a:close/>
                  <a:moveTo>
                    <a:pt x="168" y="159"/>
                  </a:moveTo>
                  <a:lnTo>
                    <a:pt x="168" y="159"/>
                  </a:lnTo>
                  <a:lnTo>
                    <a:pt x="168" y="159"/>
                  </a:lnTo>
                  <a:close/>
                  <a:moveTo>
                    <a:pt x="168" y="159"/>
                  </a:moveTo>
                  <a:lnTo>
                    <a:pt x="169" y="160"/>
                  </a:lnTo>
                  <a:lnTo>
                    <a:pt x="168" y="159"/>
                  </a:lnTo>
                  <a:close/>
                  <a:moveTo>
                    <a:pt x="169" y="160"/>
                  </a:moveTo>
                  <a:lnTo>
                    <a:pt x="169" y="160"/>
                  </a:lnTo>
                  <a:lnTo>
                    <a:pt x="169" y="160"/>
                  </a:lnTo>
                  <a:close/>
                  <a:moveTo>
                    <a:pt x="169" y="160"/>
                  </a:moveTo>
                  <a:lnTo>
                    <a:pt x="169" y="160"/>
                  </a:lnTo>
                  <a:lnTo>
                    <a:pt x="169" y="160"/>
                  </a:lnTo>
                  <a:close/>
                  <a:moveTo>
                    <a:pt x="169" y="160"/>
                  </a:moveTo>
                  <a:lnTo>
                    <a:pt x="169" y="160"/>
                  </a:lnTo>
                  <a:lnTo>
                    <a:pt x="169" y="160"/>
                  </a:lnTo>
                  <a:close/>
                  <a:moveTo>
                    <a:pt x="169" y="160"/>
                  </a:moveTo>
                  <a:lnTo>
                    <a:pt x="169" y="160"/>
                  </a:lnTo>
                  <a:lnTo>
                    <a:pt x="169" y="160"/>
                  </a:lnTo>
                  <a:close/>
                  <a:moveTo>
                    <a:pt x="204" y="146"/>
                  </a:moveTo>
                  <a:lnTo>
                    <a:pt x="204" y="146"/>
                  </a:lnTo>
                  <a:cubicBezTo>
                    <a:pt x="209" y="153"/>
                    <a:pt x="213" y="158"/>
                    <a:pt x="216" y="162"/>
                  </a:cubicBezTo>
                  <a:lnTo>
                    <a:pt x="216" y="162"/>
                  </a:lnTo>
                  <a:lnTo>
                    <a:pt x="210" y="155"/>
                  </a:lnTo>
                  <a:lnTo>
                    <a:pt x="210" y="155"/>
                  </a:lnTo>
                  <a:cubicBezTo>
                    <a:pt x="212" y="158"/>
                    <a:pt x="214" y="161"/>
                    <a:pt x="216" y="163"/>
                  </a:cubicBezTo>
                  <a:lnTo>
                    <a:pt x="216" y="163"/>
                  </a:lnTo>
                  <a:cubicBezTo>
                    <a:pt x="212" y="159"/>
                    <a:pt x="208" y="154"/>
                    <a:pt x="206" y="150"/>
                  </a:cubicBezTo>
                  <a:lnTo>
                    <a:pt x="206" y="150"/>
                  </a:lnTo>
                  <a:lnTo>
                    <a:pt x="210" y="155"/>
                  </a:lnTo>
                  <a:lnTo>
                    <a:pt x="210" y="155"/>
                  </a:lnTo>
                  <a:cubicBezTo>
                    <a:pt x="209" y="153"/>
                    <a:pt x="207" y="150"/>
                    <a:pt x="205" y="148"/>
                  </a:cubicBezTo>
                  <a:lnTo>
                    <a:pt x="205" y="148"/>
                  </a:lnTo>
                  <a:cubicBezTo>
                    <a:pt x="205" y="147"/>
                    <a:pt x="205" y="147"/>
                    <a:pt x="204" y="146"/>
                  </a:cubicBezTo>
                  <a:close/>
                  <a:moveTo>
                    <a:pt x="177" y="169"/>
                  </a:moveTo>
                  <a:lnTo>
                    <a:pt x="178" y="169"/>
                  </a:lnTo>
                  <a:lnTo>
                    <a:pt x="177" y="169"/>
                  </a:lnTo>
                  <a:close/>
                  <a:moveTo>
                    <a:pt x="178" y="169"/>
                  </a:moveTo>
                  <a:lnTo>
                    <a:pt x="178" y="169"/>
                  </a:lnTo>
                  <a:lnTo>
                    <a:pt x="178" y="169"/>
                  </a:lnTo>
                  <a:close/>
                  <a:moveTo>
                    <a:pt x="178" y="169"/>
                  </a:moveTo>
                  <a:lnTo>
                    <a:pt x="179" y="170"/>
                  </a:lnTo>
                  <a:lnTo>
                    <a:pt x="178" y="169"/>
                  </a:lnTo>
                  <a:close/>
                  <a:moveTo>
                    <a:pt x="179" y="170"/>
                  </a:moveTo>
                  <a:lnTo>
                    <a:pt x="179" y="170"/>
                  </a:lnTo>
                  <a:lnTo>
                    <a:pt x="179" y="170"/>
                  </a:lnTo>
                  <a:close/>
                  <a:moveTo>
                    <a:pt x="179" y="170"/>
                  </a:moveTo>
                  <a:lnTo>
                    <a:pt x="180" y="171"/>
                  </a:lnTo>
                  <a:lnTo>
                    <a:pt x="179" y="170"/>
                  </a:lnTo>
                  <a:close/>
                  <a:moveTo>
                    <a:pt x="180" y="171"/>
                  </a:moveTo>
                  <a:lnTo>
                    <a:pt x="181" y="172"/>
                  </a:lnTo>
                  <a:lnTo>
                    <a:pt x="180" y="171"/>
                  </a:lnTo>
                  <a:close/>
                  <a:moveTo>
                    <a:pt x="181" y="172"/>
                  </a:moveTo>
                  <a:lnTo>
                    <a:pt x="181" y="172"/>
                  </a:lnTo>
                  <a:lnTo>
                    <a:pt x="181" y="172"/>
                  </a:lnTo>
                  <a:close/>
                  <a:moveTo>
                    <a:pt x="181" y="172"/>
                  </a:moveTo>
                  <a:lnTo>
                    <a:pt x="181" y="173"/>
                  </a:lnTo>
                  <a:lnTo>
                    <a:pt x="181" y="172"/>
                  </a:lnTo>
                  <a:close/>
                  <a:moveTo>
                    <a:pt x="181" y="173"/>
                  </a:moveTo>
                  <a:lnTo>
                    <a:pt x="181" y="173"/>
                  </a:lnTo>
                  <a:lnTo>
                    <a:pt x="181" y="173"/>
                  </a:lnTo>
                  <a:close/>
                  <a:moveTo>
                    <a:pt x="181" y="173"/>
                  </a:moveTo>
                  <a:lnTo>
                    <a:pt x="181" y="173"/>
                  </a:lnTo>
                  <a:lnTo>
                    <a:pt x="181" y="173"/>
                  </a:lnTo>
                  <a:close/>
                  <a:moveTo>
                    <a:pt x="181" y="173"/>
                  </a:moveTo>
                  <a:lnTo>
                    <a:pt x="181" y="173"/>
                  </a:lnTo>
                  <a:lnTo>
                    <a:pt x="181" y="173"/>
                  </a:lnTo>
                  <a:close/>
                  <a:moveTo>
                    <a:pt x="181" y="173"/>
                  </a:moveTo>
                  <a:lnTo>
                    <a:pt x="184" y="176"/>
                  </a:lnTo>
                  <a:lnTo>
                    <a:pt x="181" y="173"/>
                  </a:lnTo>
                  <a:close/>
                  <a:moveTo>
                    <a:pt x="161" y="96"/>
                  </a:moveTo>
                  <a:lnTo>
                    <a:pt x="161" y="96"/>
                  </a:lnTo>
                  <a:lnTo>
                    <a:pt x="161" y="96"/>
                  </a:lnTo>
                  <a:cubicBezTo>
                    <a:pt x="163" y="99"/>
                    <a:pt x="165" y="102"/>
                    <a:pt x="167" y="105"/>
                  </a:cubicBezTo>
                  <a:lnTo>
                    <a:pt x="167" y="105"/>
                  </a:lnTo>
                  <a:lnTo>
                    <a:pt x="182" y="127"/>
                  </a:lnTo>
                  <a:lnTo>
                    <a:pt x="182" y="127"/>
                  </a:lnTo>
                  <a:cubicBezTo>
                    <a:pt x="182" y="129"/>
                    <a:pt x="183" y="131"/>
                    <a:pt x="186" y="133"/>
                  </a:cubicBezTo>
                  <a:cubicBezTo>
                    <a:pt x="184" y="130"/>
                    <a:pt x="183" y="127"/>
                    <a:pt x="182" y="125"/>
                  </a:cubicBezTo>
                  <a:lnTo>
                    <a:pt x="182" y="125"/>
                  </a:lnTo>
                  <a:cubicBezTo>
                    <a:pt x="182" y="123"/>
                    <a:pt x="182" y="122"/>
                    <a:pt x="180" y="119"/>
                  </a:cubicBezTo>
                  <a:lnTo>
                    <a:pt x="180" y="119"/>
                  </a:lnTo>
                  <a:lnTo>
                    <a:pt x="183" y="122"/>
                  </a:lnTo>
                  <a:lnTo>
                    <a:pt x="183" y="122"/>
                  </a:lnTo>
                  <a:cubicBezTo>
                    <a:pt x="192" y="134"/>
                    <a:pt x="202" y="147"/>
                    <a:pt x="211" y="162"/>
                  </a:cubicBezTo>
                  <a:lnTo>
                    <a:pt x="211" y="162"/>
                  </a:lnTo>
                  <a:cubicBezTo>
                    <a:pt x="207" y="156"/>
                    <a:pt x="202" y="150"/>
                    <a:pt x="197" y="145"/>
                  </a:cubicBezTo>
                  <a:lnTo>
                    <a:pt x="197" y="145"/>
                  </a:lnTo>
                  <a:lnTo>
                    <a:pt x="220" y="176"/>
                  </a:lnTo>
                  <a:lnTo>
                    <a:pt x="220" y="176"/>
                  </a:lnTo>
                  <a:cubicBezTo>
                    <a:pt x="214" y="169"/>
                    <a:pt x="207" y="160"/>
                    <a:pt x="196" y="144"/>
                  </a:cubicBezTo>
                  <a:lnTo>
                    <a:pt x="196" y="144"/>
                  </a:lnTo>
                  <a:cubicBezTo>
                    <a:pt x="196" y="144"/>
                    <a:pt x="197" y="144"/>
                    <a:pt x="197" y="145"/>
                  </a:cubicBezTo>
                  <a:lnTo>
                    <a:pt x="197" y="145"/>
                  </a:lnTo>
                  <a:lnTo>
                    <a:pt x="195" y="142"/>
                  </a:lnTo>
                  <a:lnTo>
                    <a:pt x="195" y="142"/>
                  </a:lnTo>
                  <a:cubicBezTo>
                    <a:pt x="195" y="143"/>
                    <a:pt x="196" y="143"/>
                    <a:pt x="196" y="144"/>
                  </a:cubicBezTo>
                  <a:lnTo>
                    <a:pt x="196" y="144"/>
                  </a:lnTo>
                  <a:cubicBezTo>
                    <a:pt x="190" y="138"/>
                    <a:pt x="185" y="132"/>
                    <a:pt x="180" y="127"/>
                  </a:cubicBezTo>
                  <a:lnTo>
                    <a:pt x="180" y="127"/>
                  </a:lnTo>
                  <a:cubicBezTo>
                    <a:pt x="180" y="128"/>
                    <a:pt x="181" y="129"/>
                    <a:pt x="181" y="129"/>
                  </a:cubicBezTo>
                  <a:lnTo>
                    <a:pt x="181" y="129"/>
                  </a:lnTo>
                  <a:cubicBezTo>
                    <a:pt x="180" y="128"/>
                    <a:pt x="179" y="126"/>
                    <a:pt x="177" y="125"/>
                  </a:cubicBezTo>
                  <a:lnTo>
                    <a:pt x="177" y="125"/>
                  </a:lnTo>
                  <a:cubicBezTo>
                    <a:pt x="178" y="125"/>
                    <a:pt x="179" y="126"/>
                    <a:pt x="180" y="127"/>
                  </a:cubicBezTo>
                  <a:lnTo>
                    <a:pt x="180" y="127"/>
                  </a:lnTo>
                  <a:cubicBezTo>
                    <a:pt x="177" y="123"/>
                    <a:pt x="175" y="119"/>
                    <a:pt x="173" y="116"/>
                  </a:cubicBezTo>
                  <a:lnTo>
                    <a:pt x="173" y="116"/>
                  </a:lnTo>
                  <a:cubicBezTo>
                    <a:pt x="168" y="108"/>
                    <a:pt x="163" y="101"/>
                    <a:pt x="161" y="96"/>
                  </a:cubicBezTo>
                  <a:close/>
                  <a:moveTo>
                    <a:pt x="184" y="176"/>
                  </a:moveTo>
                  <a:lnTo>
                    <a:pt x="185" y="176"/>
                  </a:lnTo>
                  <a:lnTo>
                    <a:pt x="184" y="176"/>
                  </a:lnTo>
                  <a:close/>
                  <a:moveTo>
                    <a:pt x="185" y="176"/>
                  </a:moveTo>
                  <a:lnTo>
                    <a:pt x="185" y="176"/>
                  </a:lnTo>
                  <a:lnTo>
                    <a:pt x="185" y="176"/>
                  </a:lnTo>
                  <a:close/>
                  <a:moveTo>
                    <a:pt x="185" y="176"/>
                  </a:moveTo>
                  <a:lnTo>
                    <a:pt x="185" y="177"/>
                  </a:lnTo>
                  <a:lnTo>
                    <a:pt x="185" y="176"/>
                  </a:lnTo>
                  <a:close/>
                  <a:moveTo>
                    <a:pt x="185" y="177"/>
                  </a:moveTo>
                  <a:lnTo>
                    <a:pt x="185" y="177"/>
                  </a:lnTo>
                  <a:lnTo>
                    <a:pt x="185" y="177"/>
                  </a:lnTo>
                  <a:close/>
                  <a:moveTo>
                    <a:pt x="185" y="177"/>
                  </a:moveTo>
                  <a:lnTo>
                    <a:pt x="186" y="177"/>
                  </a:lnTo>
                  <a:lnTo>
                    <a:pt x="185" y="177"/>
                  </a:lnTo>
                  <a:close/>
                  <a:moveTo>
                    <a:pt x="186" y="177"/>
                  </a:moveTo>
                  <a:lnTo>
                    <a:pt x="186" y="177"/>
                  </a:lnTo>
                  <a:lnTo>
                    <a:pt x="186" y="177"/>
                  </a:lnTo>
                  <a:close/>
                  <a:moveTo>
                    <a:pt x="186" y="177"/>
                  </a:moveTo>
                  <a:lnTo>
                    <a:pt x="186" y="177"/>
                  </a:lnTo>
                  <a:lnTo>
                    <a:pt x="186" y="177"/>
                  </a:lnTo>
                  <a:close/>
                  <a:moveTo>
                    <a:pt x="186" y="177"/>
                  </a:moveTo>
                  <a:lnTo>
                    <a:pt x="186" y="178"/>
                  </a:lnTo>
                  <a:lnTo>
                    <a:pt x="186" y="178"/>
                  </a:lnTo>
                  <a:lnTo>
                    <a:pt x="186" y="177"/>
                  </a:lnTo>
                  <a:close/>
                  <a:moveTo>
                    <a:pt x="186" y="178"/>
                  </a:moveTo>
                  <a:lnTo>
                    <a:pt x="186" y="178"/>
                  </a:lnTo>
                  <a:lnTo>
                    <a:pt x="186" y="178"/>
                  </a:lnTo>
                  <a:close/>
                  <a:moveTo>
                    <a:pt x="186" y="178"/>
                  </a:moveTo>
                  <a:lnTo>
                    <a:pt x="186" y="178"/>
                  </a:lnTo>
                  <a:lnTo>
                    <a:pt x="186" y="178"/>
                  </a:lnTo>
                  <a:lnTo>
                    <a:pt x="186" y="178"/>
                  </a:lnTo>
                  <a:close/>
                  <a:moveTo>
                    <a:pt x="173" y="170"/>
                  </a:moveTo>
                  <a:lnTo>
                    <a:pt x="179" y="175"/>
                  </a:lnTo>
                  <a:lnTo>
                    <a:pt x="181" y="178"/>
                  </a:lnTo>
                  <a:lnTo>
                    <a:pt x="181" y="178"/>
                  </a:lnTo>
                  <a:lnTo>
                    <a:pt x="175" y="173"/>
                  </a:lnTo>
                  <a:lnTo>
                    <a:pt x="175" y="173"/>
                  </a:lnTo>
                  <a:lnTo>
                    <a:pt x="173" y="170"/>
                  </a:lnTo>
                  <a:close/>
                  <a:moveTo>
                    <a:pt x="211" y="162"/>
                  </a:moveTo>
                  <a:cubicBezTo>
                    <a:pt x="217" y="168"/>
                    <a:pt x="222" y="176"/>
                    <a:pt x="227" y="183"/>
                  </a:cubicBezTo>
                  <a:lnTo>
                    <a:pt x="227" y="183"/>
                  </a:lnTo>
                  <a:cubicBezTo>
                    <a:pt x="225" y="181"/>
                    <a:pt x="223" y="179"/>
                    <a:pt x="221" y="177"/>
                  </a:cubicBezTo>
                  <a:lnTo>
                    <a:pt x="221" y="177"/>
                  </a:lnTo>
                  <a:cubicBezTo>
                    <a:pt x="218" y="171"/>
                    <a:pt x="215" y="166"/>
                    <a:pt x="211" y="162"/>
                  </a:cubicBezTo>
                  <a:close/>
                  <a:moveTo>
                    <a:pt x="186" y="182"/>
                  </a:moveTo>
                  <a:lnTo>
                    <a:pt x="188" y="184"/>
                  </a:lnTo>
                  <a:lnTo>
                    <a:pt x="188" y="184"/>
                  </a:lnTo>
                  <a:lnTo>
                    <a:pt x="188" y="184"/>
                  </a:lnTo>
                  <a:lnTo>
                    <a:pt x="188" y="184"/>
                  </a:lnTo>
                  <a:lnTo>
                    <a:pt x="186" y="182"/>
                  </a:lnTo>
                  <a:close/>
                  <a:moveTo>
                    <a:pt x="229" y="183"/>
                  </a:moveTo>
                  <a:cubicBezTo>
                    <a:pt x="230" y="184"/>
                    <a:pt x="230" y="185"/>
                    <a:pt x="231" y="187"/>
                  </a:cubicBezTo>
                  <a:lnTo>
                    <a:pt x="231" y="187"/>
                  </a:lnTo>
                  <a:cubicBezTo>
                    <a:pt x="229" y="185"/>
                    <a:pt x="229" y="184"/>
                    <a:pt x="229" y="183"/>
                  </a:cubicBezTo>
                  <a:close/>
                  <a:moveTo>
                    <a:pt x="234" y="190"/>
                  </a:moveTo>
                  <a:lnTo>
                    <a:pt x="234" y="190"/>
                  </a:lnTo>
                  <a:lnTo>
                    <a:pt x="234" y="190"/>
                  </a:lnTo>
                  <a:cubicBezTo>
                    <a:pt x="234" y="190"/>
                    <a:pt x="234" y="190"/>
                    <a:pt x="234" y="190"/>
                  </a:cubicBezTo>
                  <a:lnTo>
                    <a:pt x="234" y="190"/>
                  </a:lnTo>
                  <a:cubicBezTo>
                    <a:pt x="234" y="190"/>
                    <a:pt x="234" y="190"/>
                    <a:pt x="234" y="190"/>
                  </a:cubicBezTo>
                  <a:close/>
                  <a:moveTo>
                    <a:pt x="231" y="181"/>
                  </a:moveTo>
                  <a:cubicBezTo>
                    <a:pt x="234" y="185"/>
                    <a:pt x="237" y="189"/>
                    <a:pt x="240" y="194"/>
                  </a:cubicBezTo>
                  <a:lnTo>
                    <a:pt x="240" y="194"/>
                  </a:lnTo>
                  <a:cubicBezTo>
                    <a:pt x="239" y="192"/>
                    <a:pt x="237" y="191"/>
                    <a:pt x="236" y="189"/>
                  </a:cubicBezTo>
                  <a:lnTo>
                    <a:pt x="236" y="189"/>
                  </a:lnTo>
                  <a:cubicBezTo>
                    <a:pt x="234" y="186"/>
                    <a:pt x="232" y="183"/>
                    <a:pt x="231" y="181"/>
                  </a:cubicBezTo>
                  <a:close/>
                  <a:moveTo>
                    <a:pt x="230" y="181"/>
                  </a:moveTo>
                  <a:lnTo>
                    <a:pt x="230" y="181"/>
                  </a:lnTo>
                  <a:cubicBezTo>
                    <a:pt x="231" y="182"/>
                    <a:pt x="231" y="184"/>
                    <a:pt x="232" y="185"/>
                  </a:cubicBezTo>
                  <a:lnTo>
                    <a:pt x="232" y="185"/>
                  </a:lnTo>
                  <a:cubicBezTo>
                    <a:pt x="232" y="184"/>
                    <a:pt x="231" y="184"/>
                    <a:pt x="231" y="183"/>
                  </a:cubicBezTo>
                  <a:lnTo>
                    <a:pt x="231" y="183"/>
                  </a:lnTo>
                  <a:lnTo>
                    <a:pt x="234" y="187"/>
                  </a:lnTo>
                  <a:lnTo>
                    <a:pt x="234" y="187"/>
                  </a:lnTo>
                  <a:cubicBezTo>
                    <a:pt x="235" y="189"/>
                    <a:pt x="237" y="192"/>
                    <a:pt x="240" y="196"/>
                  </a:cubicBezTo>
                  <a:lnTo>
                    <a:pt x="240" y="196"/>
                  </a:lnTo>
                  <a:cubicBezTo>
                    <a:pt x="239" y="195"/>
                    <a:pt x="239" y="195"/>
                    <a:pt x="238" y="194"/>
                  </a:cubicBezTo>
                  <a:lnTo>
                    <a:pt x="238" y="194"/>
                  </a:lnTo>
                  <a:cubicBezTo>
                    <a:pt x="235" y="190"/>
                    <a:pt x="232" y="186"/>
                    <a:pt x="229" y="182"/>
                  </a:cubicBezTo>
                  <a:lnTo>
                    <a:pt x="229" y="182"/>
                  </a:lnTo>
                  <a:cubicBezTo>
                    <a:pt x="229" y="182"/>
                    <a:pt x="229" y="182"/>
                    <a:pt x="229" y="182"/>
                  </a:cubicBezTo>
                  <a:lnTo>
                    <a:pt x="229" y="182"/>
                  </a:lnTo>
                  <a:cubicBezTo>
                    <a:pt x="230" y="182"/>
                    <a:pt x="230" y="183"/>
                    <a:pt x="231" y="183"/>
                  </a:cubicBezTo>
                  <a:lnTo>
                    <a:pt x="231" y="183"/>
                  </a:lnTo>
                  <a:lnTo>
                    <a:pt x="229" y="182"/>
                  </a:lnTo>
                  <a:lnTo>
                    <a:pt x="229" y="182"/>
                  </a:lnTo>
                  <a:cubicBezTo>
                    <a:pt x="230" y="181"/>
                    <a:pt x="230" y="181"/>
                    <a:pt x="230" y="181"/>
                  </a:cubicBezTo>
                  <a:close/>
                  <a:moveTo>
                    <a:pt x="240" y="196"/>
                  </a:moveTo>
                  <a:cubicBezTo>
                    <a:pt x="241" y="197"/>
                    <a:pt x="242" y="198"/>
                    <a:pt x="244" y="200"/>
                  </a:cubicBezTo>
                  <a:lnTo>
                    <a:pt x="244" y="200"/>
                  </a:lnTo>
                  <a:lnTo>
                    <a:pt x="244" y="200"/>
                  </a:lnTo>
                  <a:lnTo>
                    <a:pt x="244" y="200"/>
                  </a:lnTo>
                  <a:cubicBezTo>
                    <a:pt x="242" y="198"/>
                    <a:pt x="241" y="197"/>
                    <a:pt x="240" y="196"/>
                  </a:cubicBezTo>
                  <a:lnTo>
                    <a:pt x="240" y="196"/>
                  </a:lnTo>
                  <a:cubicBezTo>
                    <a:pt x="240" y="196"/>
                    <a:pt x="240" y="196"/>
                    <a:pt x="240" y="196"/>
                  </a:cubicBezTo>
                  <a:close/>
                  <a:moveTo>
                    <a:pt x="213" y="204"/>
                  </a:moveTo>
                  <a:lnTo>
                    <a:pt x="213" y="204"/>
                  </a:lnTo>
                  <a:lnTo>
                    <a:pt x="213" y="204"/>
                  </a:lnTo>
                  <a:close/>
                  <a:moveTo>
                    <a:pt x="213" y="204"/>
                  </a:moveTo>
                  <a:lnTo>
                    <a:pt x="213" y="204"/>
                  </a:lnTo>
                  <a:lnTo>
                    <a:pt x="213" y="204"/>
                  </a:lnTo>
                  <a:close/>
                  <a:moveTo>
                    <a:pt x="213" y="204"/>
                  </a:moveTo>
                  <a:lnTo>
                    <a:pt x="213" y="205"/>
                  </a:lnTo>
                  <a:lnTo>
                    <a:pt x="213" y="204"/>
                  </a:lnTo>
                  <a:close/>
                  <a:moveTo>
                    <a:pt x="213" y="205"/>
                  </a:moveTo>
                  <a:lnTo>
                    <a:pt x="213" y="205"/>
                  </a:lnTo>
                  <a:lnTo>
                    <a:pt x="213" y="205"/>
                  </a:lnTo>
                  <a:close/>
                  <a:moveTo>
                    <a:pt x="213" y="205"/>
                  </a:moveTo>
                  <a:lnTo>
                    <a:pt x="214" y="205"/>
                  </a:lnTo>
                  <a:lnTo>
                    <a:pt x="213" y="205"/>
                  </a:lnTo>
                  <a:close/>
                  <a:moveTo>
                    <a:pt x="214" y="205"/>
                  </a:moveTo>
                  <a:lnTo>
                    <a:pt x="214" y="205"/>
                  </a:lnTo>
                  <a:lnTo>
                    <a:pt x="214" y="205"/>
                  </a:lnTo>
                  <a:close/>
                  <a:moveTo>
                    <a:pt x="214" y="205"/>
                  </a:moveTo>
                  <a:lnTo>
                    <a:pt x="214" y="205"/>
                  </a:lnTo>
                  <a:lnTo>
                    <a:pt x="214" y="205"/>
                  </a:lnTo>
                  <a:close/>
                  <a:moveTo>
                    <a:pt x="214" y="205"/>
                  </a:moveTo>
                  <a:lnTo>
                    <a:pt x="214" y="206"/>
                  </a:lnTo>
                  <a:lnTo>
                    <a:pt x="214" y="205"/>
                  </a:lnTo>
                  <a:close/>
                  <a:moveTo>
                    <a:pt x="214" y="206"/>
                  </a:moveTo>
                  <a:lnTo>
                    <a:pt x="215" y="206"/>
                  </a:lnTo>
                  <a:lnTo>
                    <a:pt x="214" y="206"/>
                  </a:lnTo>
                  <a:close/>
                  <a:moveTo>
                    <a:pt x="215" y="206"/>
                  </a:moveTo>
                  <a:lnTo>
                    <a:pt x="215" y="206"/>
                  </a:lnTo>
                  <a:lnTo>
                    <a:pt x="215" y="206"/>
                  </a:lnTo>
                  <a:close/>
                  <a:moveTo>
                    <a:pt x="215" y="206"/>
                  </a:moveTo>
                  <a:lnTo>
                    <a:pt x="215" y="206"/>
                  </a:lnTo>
                  <a:lnTo>
                    <a:pt x="215" y="206"/>
                  </a:lnTo>
                  <a:close/>
                  <a:moveTo>
                    <a:pt x="244" y="200"/>
                  </a:moveTo>
                  <a:lnTo>
                    <a:pt x="244" y="200"/>
                  </a:lnTo>
                  <a:cubicBezTo>
                    <a:pt x="244" y="200"/>
                    <a:pt x="245" y="201"/>
                    <a:pt x="245" y="201"/>
                  </a:cubicBezTo>
                  <a:lnTo>
                    <a:pt x="245" y="201"/>
                  </a:lnTo>
                  <a:cubicBezTo>
                    <a:pt x="246" y="203"/>
                    <a:pt x="248" y="205"/>
                    <a:pt x="249" y="206"/>
                  </a:cubicBezTo>
                  <a:lnTo>
                    <a:pt x="249" y="206"/>
                  </a:lnTo>
                  <a:lnTo>
                    <a:pt x="248" y="205"/>
                  </a:lnTo>
                  <a:lnTo>
                    <a:pt x="248" y="205"/>
                  </a:lnTo>
                  <a:lnTo>
                    <a:pt x="248" y="205"/>
                  </a:lnTo>
                  <a:lnTo>
                    <a:pt x="244" y="200"/>
                  </a:lnTo>
                  <a:close/>
                  <a:moveTo>
                    <a:pt x="215" y="206"/>
                  </a:moveTo>
                  <a:lnTo>
                    <a:pt x="215" y="206"/>
                  </a:lnTo>
                  <a:lnTo>
                    <a:pt x="215" y="206"/>
                  </a:lnTo>
                  <a:close/>
                  <a:moveTo>
                    <a:pt x="215" y="206"/>
                  </a:moveTo>
                  <a:lnTo>
                    <a:pt x="215" y="207"/>
                  </a:lnTo>
                  <a:lnTo>
                    <a:pt x="215" y="206"/>
                  </a:lnTo>
                  <a:close/>
                  <a:moveTo>
                    <a:pt x="215" y="207"/>
                  </a:moveTo>
                  <a:lnTo>
                    <a:pt x="216" y="207"/>
                  </a:lnTo>
                  <a:lnTo>
                    <a:pt x="215" y="207"/>
                  </a:lnTo>
                  <a:close/>
                  <a:moveTo>
                    <a:pt x="216" y="207"/>
                  </a:moveTo>
                  <a:lnTo>
                    <a:pt x="216" y="207"/>
                  </a:lnTo>
                  <a:lnTo>
                    <a:pt x="216" y="207"/>
                  </a:lnTo>
                  <a:close/>
                  <a:moveTo>
                    <a:pt x="248" y="207"/>
                  </a:moveTo>
                  <a:lnTo>
                    <a:pt x="248" y="207"/>
                  </a:lnTo>
                  <a:lnTo>
                    <a:pt x="248" y="207"/>
                  </a:lnTo>
                  <a:lnTo>
                    <a:pt x="248" y="207"/>
                  </a:lnTo>
                  <a:close/>
                  <a:moveTo>
                    <a:pt x="216" y="207"/>
                  </a:moveTo>
                  <a:lnTo>
                    <a:pt x="216" y="208"/>
                  </a:lnTo>
                  <a:lnTo>
                    <a:pt x="216" y="207"/>
                  </a:lnTo>
                  <a:close/>
                  <a:moveTo>
                    <a:pt x="216" y="208"/>
                  </a:moveTo>
                  <a:lnTo>
                    <a:pt x="216" y="208"/>
                  </a:lnTo>
                  <a:lnTo>
                    <a:pt x="216" y="208"/>
                  </a:lnTo>
                  <a:close/>
                  <a:moveTo>
                    <a:pt x="216" y="208"/>
                  </a:moveTo>
                  <a:lnTo>
                    <a:pt x="217" y="209"/>
                  </a:lnTo>
                  <a:lnTo>
                    <a:pt x="216" y="208"/>
                  </a:lnTo>
                  <a:close/>
                  <a:moveTo>
                    <a:pt x="217" y="209"/>
                  </a:moveTo>
                  <a:lnTo>
                    <a:pt x="218" y="209"/>
                  </a:lnTo>
                  <a:lnTo>
                    <a:pt x="217" y="209"/>
                  </a:lnTo>
                  <a:close/>
                  <a:moveTo>
                    <a:pt x="218" y="209"/>
                  </a:moveTo>
                  <a:lnTo>
                    <a:pt x="218" y="210"/>
                  </a:lnTo>
                  <a:lnTo>
                    <a:pt x="218" y="209"/>
                  </a:lnTo>
                  <a:close/>
                  <a:moveTo>
                    <a:pt x="218" y="210"/>
                  </a:moveTo>
                  <a:lnTo>
                    <a:pt x="219" y="210"/>
                  </a:lnTo>
                  <a:lnTo>
                    <a:pt x="218" y="210"/>
                  </a:lnTo>
                  <a:close/>
                  <a:moveTo>
                    <a:pt x="219" y="210"/>
                  </a:moveTo>
                  <a:lnTo>
                    <a:pt x="220" y="211"/>
                  </a:lnTo>
                  <a:lnTo>
                    <a:pt x="219" y="210"/>
                  </a:lnTo>
                  <a:close/>
                  <a:moveTo>
                    <a:pt x="220" y="211"/>
                  </a:moveTo>
                  <a:lnTo>
                    <a:pt x="220" y="211"/>
                  </a:lnTo>
                  <a:lnTo>
                    <a:pt x="220" y="211"/>
                  </a:lnTo>
                  <a:close/>
                  <a:moveTo>
                    <a:pt x="220" y="211"/>
                  </a:moveTo>
                  <a:lnTo>
                    <a:pt x="222" y="213"/>
                  </a:lnTo>
                  <a:lnTo>
                    <a:pt x="220" y="211"/>
                  </a:lnTo>
                  <a:close/>
                  <a:moveTo>
                    <a:pt x="222" y="213"/>
                  </a:moveTo>
                  <a:lnTo>
                    <a:pt x="222" y="213"/>
                  </a:lnTo>
                  <a:lnTo>
                    <a:pt x="222" y="213"/>
                  </a:lnTo>
                  <a:close/>
                  <a:moveTo>
                    <a:pt x="239" y="204"/>
                  </a:moveTo>
                  <a:lnTo>
                    <a:pt x="245" y="210"/>
                  </a:lnTo>
                  <a:lnTo>
                    <a:pt x="245" y="210"/>
                  </a:lnTo>
                  <a:cubicBezTo>
                    <a:pt x="245" y="211"/>
                    <a:pt x="246" y="212"/>
                    <a:pt x="247" y="214"/>
                  </a:cubicBezTo>
                  <a:lnTo>
                    <a:pt x="247" y="214"/>
                  </a:lnTo>
                  <a:cubicBezTo>
                    <a:pt x="244" y="210"/>
                    <a:pt x="241" y="207"/>
                    <a:pt x="239" y="204"/>
                  </a:cubicBezTo>
                  <a:close/>
                  <a:moveTo>
                    <a:pt x="257" y="216"/>
                  </a:moveTo>
                  <a:cubicBezTo>
                    <a:pt x="258" y="216"/>
                    <a:pt x="258" y="217"/>
                    <a:pt x="258" y="217"/>
                  </a:cubicBezTo>
                  <a:lnTo>
                    <a:pt x="258" y="217"/>
                  </a:lnTo>
                  <a:cubicBezTo>
                    <a:pt x="258" y="217"/>
                    <a:pt x="258" y="217"/>
                    <a:pt x="257" y="216"/>
                  </a:cubicBezTo>
                  <a:lnTo>
                    <a:pt x="257" y="216"/>
                  </a:lnTo>
                  <a:cubicBezTo>
                    <a:pt x="257" y="216"/>
                    <a:pt x="257" y="216"/>
                    <a:pt x="257" y="216"/>
                  </a:cubicBezTo>
                  <a:close/>
                  <a:moveTo>
                    <a:pt x="249" y="206"/>
                  </a:moveTo>
                  <a:lnTo>
                    <a:pt x="257" y="217"/>
                  </a:lnTo>
                  <a:lnTo>
                    <a:pt x="257" y="217"/>
                  </a:lnTo>
                  <a:cubicBezTo>
                    <a:pt x="257" y="217"/>
                    <a:pt x="257" y="217"/>
                    <a:pt x="257" y="218"/>
                  </a:cubicBezTo>
                  <a:lnTo>
                    <a:pt x="257" y="218"/>
                  </a:lnTo>
                  <a:cubicBezTo>
                    <a:pt x="254" y="214"/>
                    <a:pt x="251" y="210"/>
                    <a:pt x="249" y="206"/>
                  </a:cubicBezTo>
                  <a:close/>
                  <a:moveTo>
                    <a:pt x="251" y="221"/>
                  </a:moveTo>
                  <a:lnTo>
                    <a:pt x="251" y="221"/>
                  </a:lnTo>
                  <a:cubicBezTo>
                    <a:pt x="254" y="227"/>
                    <a:pt x="258" y="231"/>
                    <a:pt x="263" y="236"/>
                  </a:cubicBezTo>
                  <a:lnTo>
                    <a:pt x="263" y="236"/>
                  </a:lnTo>
                  <a:cubicBezTo>
                    <a:pt x="259" y="231"/>
                    <a:pt x="255" y="226"/>
                    <a:pt x="251" y="221"/>
                  </a:cubicBezTo>
                  <a:close/>
                  <a:moveTo>
                    <a:pt x="258" y="218"/>
                  </a:moveTo>
                  <a:lnTo>
                    <a:pt x="274" y="239"/>
                  </a:lnTo>
                  <a:lnTo>
                    <a:pt x="271" y="239"/>
                  </a:lnTo>
                  <a:lnTo>
                    <a:pt x="257" y="220"/>
                  </a:lnTo>
                  <a:lnTo>
                    <a:pt x="257" y="220"/>
                  </a:lnTo>
                  <a:cubicBezTo>
                    <a:pt x="257" y="220"/>
                    <a:pt x="257" y="219"/>
                    <a:pt x="257" y="219"/>
                  </a:cubicBezTo>
                  <a:lnTo>
                    <a:pt x="257" y="219"/>
                  </a:lnTo>
                  <a:lnTo>
                    <a:pt x="260" y="223"/>
                  </a:lnTo>
                  <a:lnTo>
                    <a:pt x="260" y="223"/>
                  </a:lnTo>
                  <a:cubicBezTo>
                    <a:pt x="261" y="225"/>
                    <a:pt x="263" y="228"/>
                    <a:pt x="266" y="231"/>
                  </a:cubicBezTo>
                  <a:cubicBezTo>
                    <a:pt x="263" y="227"/>
                    <a:pt x="261" y="224"/>
                    <a:pt x="259" y="221"/>
                  </a:cubicBezTo>
                  <a:lnTo>
                    <a:pt x="259" y="221"/>
                  </a:lnTo>
                  <a:cubicBezTo>
                    <a:pt x="259" y="221"/>
                    <a:pt x="259" y="222"/>
                    <a:pt x="260" y="223"/>
                  </a:cubicBezTo>
                  <a:lnTo>
                    <a:pt x="260" y="223"/>
                  </a:lnTo>
                  <a:cubicBezTo>
                    <a:pt x="259" y="221"/>
                    <a:pt x="258" y="220"/>
                    <a:pt x="257" y="219"/>
                  </a:cubicBezTo>
                  <a:lnTo>
                    <a:pt x="257" y="219"/>
                  </a:lnTo>
                  <a:cubicBezTo>
                    <a:pt x="257" y="218"/>
                    <a:pt x="257" y="218"/>
                    <a:pt x="257" y="218"/>
                  </a:cubicBezTo>
                  <a:lnTo>
                    <a:pt x="257" y="218"/>
                  </a:lnTo>
                  <a:cubicBezTo>
                    <a:pt x="258" y="219"/>
                    <a:pt x="258" y="220"/>
                    <a:pt x="259" y="221"/>
                  </a:cubicBezTo>
                  <a:lnTo>
                    <a:pt x="259" y="221"/>
                  </a:lnTo>
                  <a:cubicBezTo>
                    <a:pt x="258" y="220"/>
                    <a:pt x="258" y="219"/>
                    <a:pt x="258" y="218"/>
                  </a:cubicBezTo>
                  <a:close/>
                  <a:moveTo>
                    <a:pt x="258" y="217"/>
                  </a:moveTo>
                  <a:cubicBezTo>
                    <a:pt x="264" y="224"/>
                    <a:pt x="269" y="232"/>
                    <a:pt x="274" y="239"/>
                  </a:cubicBezTo>
                  <a:cubicBezTo>
                    <a:pt x="269" y="232"/>
                    <a:pt x="263" y="224"/>
                    <a:pt x="258" y="217"/>
                  </a:cubicBezTo>
                  <a:close/>
                  <a:moveTo>
                    <a:pt x="283" y="275"/>
                  </a:moveTo>
                  <a:lnTo>
                    <a:pt x="288" y="279"/>
                  </a:lnTo>
                  <a:lnTo>
                    <a:pt x="283" y="275"/>
                  </a:lnTo>
                  <a:close/>
                  <a:moveTo>
                    <a:pt x="288" y="279"/>
                  </a:moveTo>
                  <a:lnTo>
                    <a:pt x="288" y="279"/>
                  </a:lnTo>
                  <a:lnTo>
                    <a:pt x="288" y="279"/>
                  </a:lnTo>
                  <a:close/>
                  <a:moveTo>
                    <a:pt x="288" y="279"/>
                  </a:moveTo>
                  <a:lnTo>
                    <a:pt x="288" y="279"/>
                  </a:lnTo>
                  <a:lnTo>
                    <a:pt x="288" y="279"/>
                  </a:lnTo>
                  <a:close/>
                  <a:moveTo>
                    <a:pt x="288" y="279"/>
                  </a:moveTo>
                  <a:lnTo>
                    <a:pt x="288" y="279"/>
                  </a:lnTo>
                  <a:lnTo>
                    <a:pt x="288" y="279"/>
                  </a:lnTo>
                  <a:close/>
                  <a:moveTo>
                    <a:pt x="288" y="279"/>
                  </a:moveTo>
                  <a:lnTo>
                    <a:pt x="289" y="280"/>
                  </a:lnTo>
                  <a:lnTo>
                    <a:pt x="288" y="279"/>
                  </a:lnTo>
                  <a:close/>
                  <a:moveTo>
                    <a:pt x="272" y="245"/>
                  </a:moveTo>
                  <a:lnTo>
                    <a:pt x="272" y="245"/>
                  </a:lnTo>
                  <a:cubicBezTo>
                    <a:pt x="274" y="247"/>
                    <a:pt x="275" y="249"/>
                    <a:pt x="277" y="250"/>
                  </a:cubicBezTo>
                  <a:lnTo>
                    <a:pt x="277" y="250"/>
                  </a:lnTo>
                  <a:cubicBezTo>
                    <a:pt x="284" y="260"/>
                    <a:pt x="291" y="270"/>
                    <a:pt x="299" y="280"/>
                  </a:cubicBezTo>
                  <a:lnTo>
                    <a:pt x="299" y="280"/>
                  </a:lnTo>
                  <a:cubicBezTo>
                    <a:pt x="290" y="269"/>
                    <a:pt x="282" y="258"/>
                    <a:pt x="275" y="248"/>
                  </a:cubicBezTo>
                  <a:lnTo>
                    <a:pt x="275" y="248"/>
                  </a:lnTo>
                  <a:cubicBezTo>
                    <a:pt x="277" y="251"/>
                    <a:pt x="279" y="254"/>
                    <a:pt x="280" y="257"/>
                  </a:cubicBezTo>
                  <a:lnTo>
                    <a:pt x="280" y="257"/>
                  </a:lnTo>
                  <a:cubicBezTo>
                    <a:pt x="278" y="253"/>
                    <a:pt x="275" y="249"/>
                    <a:pt x="272" y="245"/>
                  </a:cubicBezTo>
                  <a:close/>
                  <a:moveTo>
                    <a:pt x="289" y="280"/>
                  </a:moveTo>
                  <a:lnTo>
                    <a:pt x="289" y="280"/>
                  </a:lnTo>
                  <a:lnTo>
                    <a:pt x="289" y="280"/>
                  </a:lnTo>
                  <a:close/>
                  <a:moveTo>
                    <a:pt x="289" y="280"/>
                  </a:moveTo>
                  <a:lnTo>
                    <a:pt x="292" y="284"/>
                  </a:lnTo>
                  <a:lnTo>
                    <a:pt x="289" y="280"/>
                  </a:lnTo>
                  <a:close/>
                  <a:moveTo>
                    <a:pt x="321" y="313"/>
                  </a:moveTo>
                  <a:lnTo>
                    <a:pt x="321" y="313"/>
                  </a:lnTo>
                  <a:cubicBezTo>
                    <a:pt x="321" y="313"/>
                    <a:pt x="321" y="313"/>
                    <a:pt x="321" y="313"/>
                  </a:cubicBezTo>
                  <a:lnTo>
                    <a:pt x="321" y="313"/>
                  </a:lnTo>
                  <a:cubicBezTo>
                    <a:pt x="321" y="313"/>
                    <a:pt x="321" y="313"/>
                    <a:pt x="321" y="313"/>
                  </a:cubicBezTo>
                  <a:lnTo>
                    <a:pt x="321" y="313"/>
                  </a:lnTo>
                  <a:cubicBezTo>
                    <a:pt x="321" y="313"/>
                    <a:pt x="321" y="313"/>
                    <a:pt x="321" y="313"/>
                  </a:cubicBezTo>
                  <a:close/>
                  <a:moveTo>
                    <a:pt x="314" y="301"/>
                  </a:moveTo>
                  <a:cubicBezTo>
                    <a:pt x="317" y="304"/>
                    <a:pt x="320" y="307"/>
                    <a:pt x="322" y="311"/>
                  </a:cubicBezTo>
                  <a:lnTo>
                    <a:pt x="322" y="311"/>
                  </a:lnTo>
                  <a:cubicBezTo>
                    <a:pt x="322" y="311"/>
                    <a:pt x="322" y="310"/>
                    <a:pt x="321" y="310"/>
                  </a:cubicBezTo>
                  <a:lnTo>
                    <a:pt x="321" y="310"/>
                  </a:lnTo>
                  <a:cubicBezTo>
                    <a:pt x="323" y="313"/>
                    <a:pt x="325" y="315"/>
                    <a:pt x="326" y="317"/>
                  </a:cubicBezTo>
                  <a:lnTo>
                    <a:pt x="326" y="317"/>
                  </a:lnTo>
                  <a:cubicBezTo>
                    <a:pt x="326" y="317"/>
                    <a:pt x="326" y="317"/>
                    <a:pt x="326" y="317"/>
                  </a:cubicBezTo>
                  <a:lnTo>
                    <a:pt x="326" y="317"/>
                  </a:lnTo>
                  <a:cubicBezTo>
                    <a:pt x="325" y="315"/>
                    <a:pt x="323" y="313"/>
                    <a:pt x="321" y="310"/>
                  </a:cubicBezTo>
                  <a:lnTo>
                    <a:pt x="321" y="310"/>
                  </a:lnTo>
                  <a:cubicBezTo>
                    <a:pt x="321" y="310"/>
                    <a:pt x="321" y="310"/>
                    <a:pt x="321" y="310"/>
                  </a:cubicBezTo>
                  <a:lnTo>
                    <a:pt x="321" y="310"/>
                  </a:lnTo>
                  <a:cubicBezTo>
                    <a:pt x="319" y="307"/>
                    <a:pt x="317" y="304"/>
                    <a:pt x="314" y="301"/>
                  </a:cubicBezTo>
                  <a:close/>
                  <a:moveTo>
                    <a:pt x="319" y="311"/>
                  </a:moveTo>
                  <a:lnTo>
                    <a:pt x="319" y="311"/>
                  </a:lnTo>
                  <a:cubicBezTo>
                    <a:pt x="320" y="312"/>
                    <a:pt x="321" y="313"/>
                    <a:pt x="322" y="314"/>
                  </a:cubicBezTo>
                  <a:lnTo>
                    <a:pt x="322" y="314"/>
                  </a:lnTo>
                  <a:cubicBezTo>
                    <a:pt x="325" y="317"/>
                    <a:pt x="327" y="321"/>
                    <a:pt x="330" y="324"/>
                  </a:cubicBezTo>
                  <a:lnTo>
                    <a:pt x="330" y="324"/>
                  </a:lnTo>
                  <a:cubicBezTo>
                    <a:pt x="328" y="322"/>
                    <a:pt x="327" y="320"/>
                    <a:pt x="325" y="318"/>
                  </a:cubicBezTo>
                  <a:lnTo>
                    <a:pt x="325" y="318"/>
                  </a:lnTo>
                  <a:cubicBezTo>
                    <a:pt x="323" y="316"/>
                    <a:pt x="321" y="314"/>
                    <a:pt x="320" y="311"/>
                  </a:cubicBezTo>
                  <a:lnTo>
                    <a:pt x="320" y="311"/>
                  </a:lnTo>
                  <a:cubicBezTo>
                    <a:pt x="319" y="311"/>
                    <a:pt x="319" y="311"/>
                    <a:pt x="319" y="311"/>
                  </a:cubicBezTo>
                  <a:close/>
                  <a:moveTo>
                    <a:pt x="322" y="311"/>
                  </a:moveTo>
                  <a:lnTo>
                    <a:pt x="322" y="311"/>
                  </a:lnTo>
                  <a:cubicBezTo>
                    <a:pt x="328" y="313"/>
                    <a:pt x="329" y="320"/>
                    <a:pt x="336" y="328"/>
                  </a:cubicBezTo>
                  <a:cubicBezTo>
                    <a:pt x="333" y="324"/>
                    <a:pt x="330" y="321"/>
                    <a:pt x="327" y="318"/>
                  </a:cubicBezTo>
                  <a:lnTo>
                    <a:pt x="327" y="318"/>
                  </a:lnTo>
                  <a:cubicBezTo>
                    <a:pt x="327" y="318"/>
                    <a:pt x="327" y="319"/>
                    <a:pt x="327" y="319"/>
                  </a:cubicBezTo>
                  <a:cubicBezTo>
                    <a:pt x="327" y="318"/>
                    <a:pt x="327" y="318"/>
                    <a:pt x="326" y="317"/>
                  </a:cubicBezTo>
                  <a:lnTo>
                    <a:pt x="326" y="317"/>
                  </a:lnTo>
                  <a:cubicBezTo>
                    <a:pt x="326" y="317"/>
                    <a:pt x="327" y="318"/>
                    <a:pt x="327" y="318"/>
                  </a:cubicBezTo>
                  <a:lnTo>
                    <a:pt x="327" y="318"/>
                  </a:lnTo>
                  <a:cubicBezTo>
                    <a:pt x="326" y="315"/>
                    <a:pt x="324" y="313"/>
                    <a:pt x="322" y="311"/>
                  </a:cubicBezTo>
                  <a:close/>
                  <a:moveTo>
                    <a:pt x="315" y="309"/>
                  </a:moveTo>
                  <a:lnTo>
                    <a:pt x="338" y="338"/>
                  </a:lnTo>
                  <a:lnTo>
                    <a:pt x="338" y="338"/>
                  </a:lnTo>
                  <a:cubicBezTo>
                    <a:pt x="335" y="335"/>
                    <a:pt x="331" y="332"/>
                    <a:pt x="328" y="328"/>
                  </a:cubicBezTo>
                  <a:lnTo>
                    <a:pt x="328" y="328"/>
                  </a:lnTo>
                  <a:lnTo>
                    <a:pt x="336" y="337"/>
                  </a:lnTo>
                  <a:cubicBezTo>
                    <a:pt x="328" y="326"/>
                    <a:pt x="321" y="317"/>
                    <a:pt x="315" y="309"/>
                  </a:cubicBezTo>
                  <a:close/>
                  <a:moveTo>
                    <a:pt x="322" y="316"/>
                  </a:moveTo>
                  <a:lnTo>
                    <a:pt x="322" y="316"/>
                  </a:lnTo>
                  <a:cubicBezTo>
                    <a:pt x="323" y="316"/>
                    <a:pt x="323" y="317"/>
                    <a:pt x="324" y="317"/>
                  </a:cubicBezTo>
                  <a:lnTo>
                    <a:pt x="324" y="317"/>
                  </a:lnTo>
                  <a:cubicBezTo>
                    <a:pt x="330" y="326"/>
                    <a:pt x="337" y="335"/>
                    <a:pt x="343" y="344"/>
                  </a:cubicBezTo>
                  <a:lnTo>
                    <a:pt x="343" y="344"/>
                  </a:lnTo>
                  <a:cubicBezTo>
                    <a:pt x="342" y="342"/>
                    <a:pt x="341" y="341"/>
                    <a:pt x="339" y="339"/>
                  </a:cubicBezTo>
                  <a:lnTo>
                    <a:pt x="339" y="339"/>
                  </a:lnTo>
                  <a:cubicBezTo>
                    <a:pt x="340" y="341"/>
                    <a:pt x="341" y="343"/>
                    <a:pt x="342" y="344"/>
                  </a:cubicBezTo>
                  <a:lnTo>
                    <a:pt x="342" y="344"/>
                  </a:lnTo>
                  <a:lnTo>
                    <a:pt x="338" y="338"/>
                  </a:lnTo>
                  <a:lnTo>
                    <a:pt x="338" y="338"/>
                  </a:lnTo>
                  <a:cubicBezTo>
                    <a:pt x="338" y="339"/>
                    <a:pt x="339" y="339"/>
                    <a:pt x="339" y="339"/>
                  </a:cubicBezTo>
                  <a:lnTo>
                    <a:pt x="339" y="339"/>
                  </a:lnTo>
                  <a:cubicBezTo>
                    <a:pt x="333" y="331"/>
                    <a:pt x="327" y="323"/>
                    <a:pt x="322" y="316"/>
                  </a:cubicBezTo>
                  <a:close/>
                  <a:moveTo>
                    <a:pt x="331" y="324"/>
                  </a:moveTo>
                  <a:lnTo>
                    <a:pt x="331" y="324"/>
                  </a:lnTo>
                  <a:cubicBezTo>
                    <a:pt x="338" y="332"/>
                    <a:pt x="345" y="341"/>
                    <a:pt x="353" y="352"/>
                  </a:cubicBezTo>
                  <a:lnTo>
                    <a:pt x="353" y="352"/>
                  </a:lnTo>
                  <a:cubicBezTo>
                    <a:pt x="346" y="344"/>
                    <a:pt x="340" y="336"/>
                    <a:pt x="334" y="327"/>
                  </a:cubicBezTo>
                  <a:lnTo>
                    <a:pt x="334" y="327"/>
                  </a:lnTo>
                  <a:cubicBezTo>
                    <a:pt x="333" y="326"/>
                    <a:pt x="332" y="325"/>
                    <a:pt x="331" y="324"/>
                  </a:cubicBezTo>
                  <a:close/>
                  <a:moveTo>
                    <a:pt x="343" y="344"/>
                  </a:moveTo>
                  <a:lnTo>
                    <a:pt x="343" y="344"/>
                  </a:lnTo>
                  <a:cubicBezTo>
                    <a:pt x="344" y="345"/>
                    <a:pt x="345" y="345"/>
                    <a:pt x="345" y="346"/>
                  </a:cubicBezTo>
                  <a:lnTo>
                    <a:pt x="345" y="346"/>
                  </a:lnTo>
                  <a:cubicBezTo>
                    <a:pt x="349" y="351"/>
                    <a:pt x="352" y="355"/>
                    <a:pt x="355" y="360"/>
                  </a:cubicBezTo>
                  <a:lnTo>
                    <a:pt x="355" y="360"/>
                  </a:lnTo>
                  <a:cubicBezTo>
                    <a:pt x="351" y="355"/>
                    <a:pt x="347" y="349"/>
                    <a:pt x="343" y="344"/>
                  </a:cubicBezTo>
                  <a:close/>
                  <a:moveTo>
                    <a:pt x="359" y="362"/>
                  </a:moveTo>
                  <a:cubicBezTo>
                    <a:pt x="360" y="363"/>
                    <a:pt x="361" y="364"/>
                    <a:pt x="362" y="365"/>
                  </a:cubicBezTo>
                  <a:lnTo>
                    <a:pt x="362" y="365"/>
                  </a:lnTo>
                  <a:cubicBezTo>
                    <a:pt x="361" y="364"/>
                    <a:pt x="360" y="363"/>
                    <a:pt x="359" y="362"/>
                  </a:cubicBezTo>
                  <a:close/>
                  <a:moveTo>
                    <a:pt x="355" y="360"/>
                  </a:moveTo>
                  <a:lnTo>
                    <a:pt x="355" y="360"/>
                  </a:lnTo>
                  <a:cubicBezTo>
                    <a:pt x="357" y="363"/>
                    <a:pt x="359" y="366"/>
                    <a:pt x="362" y="368"/>
                  </a:cubicBezTo>
                  <a:lnTo>
                    <a:pt x="362" y="368"/>
                  </a:lnTo>
                  <a:lnTo>
                    <a:pt x="359" y="365"/>
                  </a:lnTo>
                  <a:lnTo>
                    <a:pt x="359" y="365"/>
                  </a:lnTo>
                  <a:cubicBezTo>
                    <a:pt x="358" y="363"/>
                    <a:pt x="356" y="362"/>
                    <a:pt x="355" y="360"/>
                  </a:cubicBezTo>
                  <a:close/>
                  <a:moveTo>
                    <a:pt x="361" y="363"/>
                  </a:moveTo>
                  <a:lnTo>
                    <a:pt x="361" y="363"/>
                  </a:lnTo>
                  <a:cubicBezTo>
                    <a:pt x="363" y="366"/>
                    <a:pt x="365" y="368"/>
                    <a:pt x="366" y="370"/>
                  </a:cubicBezTo>
                  <a:lnTo>
                    <a:pt x="366" y="370"/>
                  </a:lnTo>
                  <a:cubicBezTo>
                    <a:pt x="366" y="370"/>
                    <a:pt x="366" y="369"/>
                    <a:pt x="366" y="369"/>
                  </a:cubicBezTo>
                  <a:lnTo>
                    <a:pt x="366" y="369"/>
                  </a:lnTo>
                  <a:cubicBezTo>
                    <a:pt x="367" y="371"/>
                    <a:pt x="368" y="372"/>
                    <a:pt x="369" y="373"/>
                  </a:cubicBezTo>
                  <a:lnTo>
                    <a:pt x="369" y="373"/>
                  </a:lnTo>
                  <a:lnTo>
                    <a:pt x="369" y="374"/>
                  </a:lnTo>
                  <a:lnTo>
                    <a:pt x="369" y="374"/>
                  </a:lnTo>
                  <a:cubicBezTo>
                    <a:pt x="368" y="373"/>
                    <a:pt x="367" y="371"/>
                    <a:pt x="366" y="370"/>
                  </a:cubicBezTo>
                  <a:lnTo>
                    <a:pt x="366" y="370"/>
                  </a:lnTo>
                  <a:cubicBezTo>
                    <a:pt x="367" y="371"/>
                    <a:pt x="368" y="373"/>
                    <a:pt x="370" y="375"/>
                  </a:cubicBezTo>
                  <a:lnTo>
                    <a:pt x="370" y="375"/>
                  </a:lnTo>
                  <a:cubicBezTo>
                    <a:pt x="367" y="372"/>
                    <a:pt x="365" y="369"/>
                    <a:pt x="363" y="366"/>
                  </a:cubicBezTo>
                  <a:lnTo>
                    <a:pt x="363" y="366"/>
                  </a:lnTo>
                  <a:cubicBezTo>
                    <a:pt x="362" y="365"/>
                    <a:pt x="362" y="364"/>
                    <a:pt x="361" y="363"/>
                  </a:cubicBezTo>
                  <a:close/>
                  <a:moveTo>
                    <a:pt x="369" y="375"/>
                  </a:moveTo>
                  <a:cubicBezTo>
                    <a:pt x="369" y="377"/>
                    <a:pt x="370" y="379"/>
                    <a:pt x="372" y="381"/>
                  </a:cubicBezTo>
                  <a:cubicBezTo>
                    <a:pt x="371" y="379"/>
                    <a:pt x="370" y="378"/>
                    <a:pt x="370" y="377"/>
                  </a:cubicBezTo>
                  <a:lnTo>
                    <a:pt x="370" y="377"/>
                  </a:lnTo>
                  <a:cubicBezTo>
                    <a:pt x="371" y="378"/>
                    <a:pt x="371" y="379"/>
                    <a:pt x="372" y="380"/>
                  </a:cubicBezTo>
                  <a:lnTo>
                    <a:pt x="372" y="380"/>
                  </a:lnTo>
                  <a:cubicBezTo>
                    <a:pt x="371" y="379"/>
                    <a:pt x="370" y="378"/>
                    <a:pt x="369" y="376"/>
                  </a:cubicBezTo>
                  <a:lnTo>
                    <a:pt x="369" y="376"/>
                  </a:lnTo>
                  <a:cubicBezTo>
                    <a:pt x="369" y="377"/>
                    <a:pt x="370" y="377"/>
                    <a:pt x="370" y="377"/>
                  </a:cubicBezTo>
                  <a:lnTo>
                    <a:pt x="370" y="377"/>
                  </a:lnTo>
                  <a:cubicBezTo>
                    <a:pt x="369" y="377"/>
                    <a:pt x="369" y="376"/>
                    <a:pt x="369" y="375"/>
                  </a:cubicBezTo>
                  <a:close/>
                  <a:moveTo>
                    <a:pt x="376" y="388"/>
                  </a:moveTo>
                  <a:lnTo>
                    <a:pt x="376" y="388"/>
                  </a:lnTo>
                  <a:cubicBezTo>
                    <a:pt x="379" y="391"/>
                    <a:pt x="381" y="394"/>
                    <a:pt x="383" y="397"/>
                  </a:cubicBezTo>
                  <a:lnTo>
                    <a:pt x="383" y="397"/>
                  </a:lnTo>
                  <a:lnTo>
                    <a:pt x="381" y="393"/>
                  </a:lnTo>
                  <a:lnTo>
                    <a:pt x="376" y="388"/>
                  </a:lnTo>
                  <a:close/>
                  <a:moveTo>
                    <a:pt x="398" y="416"/>
                  </a:moveTo>
                  <a:lnTo>
                    <a:pt x="398" y="416"/>
                  </a:lnTo>
                  <a:cubicBezTo>
                    <a:pt x="398" y="416"/>
                    <a:pt x="398" y="416"/>
                    <a:pt x="398" y="416"/>
                  </a:cubicBezTo>
                  <a:lnTo>
                    <a:pt x="398" y="416"/>
                  </a:lnTo>
                  <a:cubicBezTo>
                    <a:pt x="398" y="416"/>
                    <a:pt x="398" y="416"/>
                    <a:pt x="398" y="416"/>
                  </a:cubicBezTo>
                  <a:close/>
                  <a:moveTo>
                    <a:pt x="398" y="416"/>
                  </a:moveTo>
                  <a:cubicBezTo>
                    <a:pt x="399" y="416"/>
                    <a:pt x="399" y="417"/>
                    <a:pt x="399" y="417"/>
                  </a:cubicBezTo>
                  <a:lnTo>
                    <a:pt x="399" y="417"/>
                  </a:lnTo>
                  <a:cubicBezTo>
                    <a:pt x="399" y="417"/>
                    <a:pt x="399" y="417"/>
                    <a:pt x="399" y="417"/>
                  </a:cubicBezTo>
                  <a:lnTo>
                    <a:pt x="399" y="417"/>
                  </a:lnTo>
                  <a:cubicBezTo>
                    <a:pt x="399" y="417"/>
                    <a:pt x="399" y="416"/>
                    <a:pt x="398" y="416"/>
                  </a:cubicBezTo>
                  <a:close/>
                  <a:moveTo>
                    <a:pt x="433" y="425"/>
                  </a:moveTo>
                  <a:lnTo>
                    <a:pt x="433" y="425"/>
                  </a:lnTo>
                  <a:lnTo>
                    <a:pt x="433" y="425"/>
                  </a:lnTo>
                  <a:close/>
                  <a:moveTo>
                    <a:pt x="407" y="425"/>
                  </a:moveTo>
                  <a:lnTo>
                    <a:pt x="407" y="425"/>
                  </a:lnTo>
                  <a:cubicBezTo>
                    <a:pt x="407" y="425"/>
                    <a:pt x="407" y="425"/>
                    <a:pt x="407" y="425"/>
                  </a:cubicBezTo>
                  <a:lnTo>
                    <a:pt x="407" y="425"/>
                  </a:lnTo>
                  <a:cubicBezTo>
                    <a:pt x="407" y="425"/>
                    <a:pt x="407" y="425"/>
                    <a:pt x="407" y="425"/>
                  </a:cubicBezTo>
                  <a:close/>
                  <a:moveTo>
                    <a:pt x="433" y="425"/>
                  </a:moveTo>
                  <a:lnTo>
                    <a:pt x="433" y="425"/>
                  </a:lnTo>
                  <a:lnTo>
                    <a:pt x="433" y="425"/>
                  </a:lnTo>
                  <a:close/>
                  <a:moveTo>
                    <a:pt x="407" y="425"/>
                  </a:moveTo>
                  <a:cubicBezTo>
                    <a:pt x="407" y="425"/>
                    <a:pt x="407" y="425"/>
                    <a:pt x="407" y="425"/>
                  </a:cubicBezTo>
                  <a:lnTo>
                    <a:pt x="407" y="425"/>
                  </a:lnTo>
                  <a:cubicBezTo>
                    <a:pt x="407" y="425"/>
                    <a:pt x="407" y="425"/>
                    <a:pt x="407" y="425"/>
                  </a:cubicBezTo>
                  <a:close/>
                  <a:moveTo>
                    <a:pt x="433" y="425"/>
                  </a:moveTo>
                  <a:lnTo>
                    <a:pt x="433" y="425"/>
                  </a:lnTo>
                  <a:lnTo>
                    <a:pt x="433" y="425"/>
                  </a:lnTo>
                  <a:close/>
                  <a:moveTo>
                    <a:pt x="405" y="424"/>
                  </a:moveTo>
                  <a:lnTo>
                    <a:pt x="405" y="424"/>
                  </a:lnTo>
                  <a:cubicBezTo>
                    <a:pt x="406" y="424"/>
                    <a:pt x="406" y="425"/>
                    <a:pt x="406" y="425"/>
                  </a:cubicBezTo>
                  <a:lnTo>
                    <a:pt x="406" y="425"/>
                  </a:lnTo>
                  <a:cubicBezTo>
                    <a:pt x="406" y="425"/>
                    <a:pt x="406" y="425"/>
                    <a:pt x="406" y="424"/>
                  </a:cubicBezTo>
                  <a:lnTo>
                    <a:pt x="406" y="424"/>
                  </a:lnTo>
                  <a:cubicBezTo>
                    <a:pt x="405" y="424"/>
                    <a:pt x="405" y="424"/>
                    <a:pt x="405" y="424"/>
                  </a:cubicBezTo>
                  <a:close/>
                  <a:moveTo>
                    <a:pt x="433" y="425"/>
                  </a:moveTo>
                  <a:lnTo>
                    <a:pt x="434" y="426"/>
                  </a:lnTo>
                  <a:lnTo>
                    <a:pt x="433" y="425"/>
                  </a:lnTo>
                  <a:close/>
                  <a:moveTo>
                    <a:pt x="434" y="426"/>
                  </a:moveTo>
                  <a:lnTo>
                    <a:pt x="435" y="426"/>
                  </a:lnTo>
                  <a:lnTo>
                    <a:pt x="434" y="426"/>
                  </a:lnTo>
                  <a:close/>
                  <a:moveTo>
                    <a:pt x="435" y="426"/>
                  </a:moveTo>
                  <a:lnTo>
                    <a:pt x="435" y="427"/>
                  </a:lnTo>
                  <a:lnTo>
                    <a:pt x="435" y="426"/>
                  </a:lnTo>
                  <a:close/>
                  <a:moveTo>
                    <a:pt x="435" y="427"/>
                  </a:moveTo>
                  <a:lnTo>
                    <a:pt x="436" y="427"/>
                  </a:lnTo>
                  <a:lnTo>
                    <a:pt x="435" y="427"/>
                  </a:lnTo>
                  <a:close/>
                  <a:moveTo>
                    <a:pt x="436" y="427"/>
                  </a:moveTo>
                  <a:lnTo>
                    <a:pt x="436" y="427"/>
                  </a:lnTo>
                  <a:lnTo>
                    <a:pt x="436" y="427"/>
                  </a:lnTo>
                  <a:close/>
                  <a:moveTo>
                    <a:pt x="436" y="427"/>
                  </a:moveTo>
                  <a:lnTo>
                    <a:pt x="436" y="428"/>
                  </a:lnTo>
                  <a:lnTo>
                    <a:pt x="436" y="427"/>
                  </a:lnTo>
                  <a:close/>
                  <a:moveTo>
                    <a:pt x="436" y="428"/>
                  </a:moveTo>
                  <a:lnTo>
                    <a:pt x="437" y="428"/>
                  </a:lnTo>
                  <a:lnTo>
                    <a:pt x="436" y="428"/>
                  </a:lnTo>
                  <a:close/>
                  <a:moveTo>
                    <a:pt x="437" y="428"/>
                  </a:moveTo>
                  <a:lnTo>
                    <a:pt x="437" y="428"/>
                  </a:lnTo>
                  <a:lnTo>
                    <a:pt x="437" y="428"/>
                  </a:lnTo>
                  <a:close/>
                  <a:moveTo>
                    <a:pt x="437" y="428"/>
                  </a:moveTo>
                  <a:lnTo>
                    <a:pt x="437" y="428"/>
                  </a:lnTo>
                  <a:lnTo>
                    <a:pt x="437" y="428"/>
                  </a:lnTo>
                  <a:close/>
                  <a:moveTo>
                    <a:pt x="437" y="428"/>
                  </a:moveTo>
                  <a:lnTo>
                    <a:pt x="437" y="428"/>
                  </a:lnTo>
                  <a:lnTo>
                    <a:pt x="437" y="428"/>
                  </a:lnTo>
                  <a:close/>
                  <a:moveTo>
                    <a:pt x="437" y="428"/>
                  </a:moveTo>
                  <a:lnTo>
                    <a:pt x="437" y="428"/>
                  </a:lnTo>
                  <a:lnTo>
                    <a:pt x="437" y="428"/>
                  </a:lnTo>
                  <a:close/>
                  <a:moveTo>
                    <a:pt x="437" y="428"/>
                  </a:moveTo>
                  <a:lnTo>
                    <a:pt x="437" y="429"/>
                  </a:lnTo>
                  <a:lnTo>
                    <a:pt x="437" y="428"/>
                  </a:lnTo>
                  <a:close/>
                  <a:moveTo>
                    <a:pt x="437" y="429"/>
                  </a:moveTo>
                  <a:lnTo>
                    <a:pt x="437" y="429"/>
                  </a:lnTo>
                  <a:lnTo>
                    <a:pt x="437" y="429"/>
                  </a:lnTo>
                  <a:close/>
                  <a:moveTo>
                    <a:pt x="437" y="429"/>
                  </a:moveTo>
                  <a:lnTo>
                    <a:pt x="438" y="429"/>
                  </a:lnTo>
                  <a:lnTo>
                    <a:pt x="437" y="429"/>
                  </a:lnTo>
                  <a:close/>
                  <a:moveTo>
                    <a:pt x="438" y="429"/>
                  </a:moveTo>
                  <a:lnTo>
                    <a:pt x="438" y="430"/>
                  </a:lnTo>
                  <a:lnTo>
                    <a:pt x="438" y="429"/>
                  </a:lnTo>
                  <a:close/>
                  <a:moveTo>
                    <a:pt x="438" y="430"/>
                  </a:moveTo>
                  <a:lnTo>
                    <a:pt x="438" y="430"/>
                  </a:lnTo>
                  <a:lnTo>
                    <a:pt x="438" y="430"/>
                  </a:lnTo>
                  <a:close/>
                  <a:moveTo>
                    <a:pt x="438" y="430"/>
                  </a:moveTo>
                  <a:lnTo>
                    <a:pt x="438" y="430"/>
                  </a:lnTo>
                  <a:lnTo>
                    <a:pt x="438" y="430"/>
                  </a:lnTo>
                  <a:close/>
                  <a:moveTo>
                    <a:pt x="403" y="420"/>
                  </a:moveTo>
                  <a:lnTo>
                    <a:pt x="403" y="420"/>
                  </a:lnTo>
                  <a:cubicBezTo>
                    <a:pt x="405" y="423"/>
                    <a:pt x="407" y="425"/>
                    <a:pt x="409" y="428"/>
                  </a:cubicBezTo>
                  <a:lnTo>
                    <a:pt x="409" y="428"/>
                  </a:lnTo>
                  <a:cubicBezTo>
                    <a:pt x="408" y="427"/>
                    <a:pt x="408" y="426"/>
                    <a:pt x="407" y="425"/>
                  </a:cubicBezTo>
                  <a:lnTo>
                    <a:pt x="407" y="425"/>
                  </a:lnTo>
                  <a:cubicBezTo>
                    <a:pt x="408" y="426"/>
                    <a:pt x="408" y="427"/>
                    <a:pt x="409" y="428"/>
                  </a:cubicBezTo>
                  <a:lnTo>
                    <a:pt x="409" y="428"/>
                  </a:lnTo>
                  <a:cubicBezTo>
                    <a:pt x="409" y="428"/>
                    <a:pt x="409" y="428"/>
                    <a:pt x="409" y="428"/>
                  </a:cubicBezTo>
                  <a:lnTo>
                    <a:pt x="409" y="428"/>
                  </a:lnTo>
                  <a:cubicBezTo>
                    <a:pt x="410" y="429"/>
                    <a:pt x="410" y="430"/>
                    <a:pt x="411" y="431"/>
                  </a:cubicBezTo>
                  <a:lnTo>
                    <a:pt x="411" y="431"/>
                  </a:lnTo>
                  <a:cubicBezTo>
                    <a:pt x="410" y="429"/>
                    <a:pt x="408" y="427"/>
                    <a:pt x="407" y="426"/>
                  </a:cubicBezTo>
                  <a:lnTo>
                    <a:pt x="407" y="426"/>
                  </a:lnTo>
                  <a:cubicBezTo>
                    <a:pt x="406" y="424"/>
                    <a:pt x="404" y="422"/>
                    <a:pt x="403" y="420"/>
                  </a:cubicBezTo>
                  <a:close/>
                  <a:moveTo>
                    <a:pt x="438" y="430"/>
                  </a:moveTo>
                  <a:lnTo>
                    <a:pt x="440" y="431"/>
                  </a:lnTo>
                  <a:lnTo>
                    <a:pt x="438" y="430"/>
                  </a:lnTo>
                  <a:close/>
                  <a:moveTo>
                    <a:pt x="409" y="428"/>
                  </a:moveTo>
                  <a:cubicBezTo>
                    <a:pt x="410" y="429"/>
                    <a:pt x="410" y="429"/>
                    <a:pt x="410" y="429"/>
                  </a:cubicBezTo>
                  <a:lnTo>
                    <a:pt x="410" y="429"/>
                  </a:lnTo>
                  <a:cubicBezTo>
                    <a:pt x="411" y="430"/>
                    <a:pt x="412" y="432"/>
                    <a:pt x="412" y="433"/>
                  </a:cubicBezTo>
                  <a:lnTo>
                    <a:pt x="412" y="433"/>
                  </a:lnTo>
                  <a:cubicBezTo>
                    <a:pt x="412" y="432"/>
                    <a:pt x="412" y="432"/>
                    <a:pt x="411" y="431"/>
                  </a:cubicBezTo>
                  <a:lnTo>
                    <a:pt x="411" y="431"/>
                  </a:lnTo>
                  <a:cubicBezTo>
                    <a:pt x="411" y="430"/>
                    <a:pt x="410" y="429"/>
                    <a:pt x="409" y="428"/>
                  </a:cubicBezTo>
                  <a:close/>
                  <a:moveTo>
                    <a:pt x="440" y="431"/>
                  </a:moveTo>
                  <a:lnTo>
                    <a:pt x="444" y="435"/>
                  </a:lnTo>
                  <a:lnTo>
                    <a:pt x="442" y="434"/>
                  </a:lnTo>
                  <a:lnTo>
                    <a:pt x="440" y="431"/>
                  </a:lnTo>
                  <a:close/>
                  <a:moveTo>
                    <a:pt x="444" y="435"/>
                  </a:moveTo>
                  <a:lnTo>
                    <a:pt x="444" y="436"/>
                  </a:lnTo>
                  <a:lnTo>
                    <a:pt x="444" y="435"/>
                  </a:lnTo>
                  <a:close/>
                  <a:moveTo>
                    <a:pt x="408" y="427"/>
                  </a:moveTo>
                  <a:cubicBezTo>
                    <a:pt x="410" y="430"/>
                    <a:pt x="412" y="433"/>
                    <a:pt x="414" y="436"/>
                  </a:cubicBezTo>
                  <a:lnTo>
                    <a:pt x="414" y="436"/>
                  </a:lnTo>
                  <a:cubicBezTo>
                    <a:pt x="415" y="436"/>
                    <a:pt x="415" y="437"/>
                    <a:pt x="415" y="437"/>
                  </a:cubicBezTo>
                  <a:lnTo>
                    <a:pt x="415" y="437"/>
                  </a:lnTo>
                  <a:lnTo>
                    <a:pt x="412" y="433"/>
                  </a:lnTo>
                  <a:lnTo>
                    <a:pt x="412" y="433"/>
                  </a:lnTo>
                  <a:cubicBezTo>
                    <a:pt x="413" y="434"/>
                    <a:pt x="414" y="436"/>
                    <a:pt x="415" y="437"/>
                  </a:cubicBezTo>
                  <a:lnTo>
                    <a:pt x="415" y="437"/>
                  </a:lnTo>
                  <a:cubicBezTo>
                    <a:pt x="413" y="434"/>
                    <a:pt x="410" y="431"/>
                    <a:pt x="408" y="428"/>
                  </a:cubicBezTo>
                  <a:lnTo>
                    <a:pt x="408" y="428"/>
                  </a:lnTo>
                  <a:lnTo>
                    <a:pt x="412" y="433"/>
                  </a:lnTo>
                  <a:lnTo>
                    <a:pt x="412" y="433"/>
                  </a:lnTo>
                  <a:cubicBezTo>
                    <a:pt x="411" y="431"/>
                    <a:pt x="409" y="429"/>
                    <a:pt x="408" y="427"/>
                  </a:cubicBezTo>
                  <a:close/>
                  <a:moveTo>
                    <a:pt x="444" y="436"/>
                  </a:moveTo>
                  <a:lnTo>
                    <a:pt x="446" y="437"/>
                  </a:lnTo>
                  <a:lnTo>
                    <a:pt x="444" y="436"/>
                  </a:lnTo>
                  <a:close/>
                  <a:moveTo>
                    <a:pt x="446" y="437"/>
                  </a:moveTo>
                  <a:lnTo>
                    <a:pt x="446" y="437"/>
                  </a:lnTo>
                  <a:lnTo>
                    <a:pt x="446" y="437"/>
                  </a:lnTo>
                  <a:close/>
                  <a:moveTo>
                    <a:pt x="446" y="437"/>
                  </a:moveTo>
                  <a:lnTo>
                    <a:pt x="447" y="438"/>
                  </a:lnTo>
                  <a:lnTo>
                    <a:pt x="446" y="437"/>
                  </a:lnTo>
                  <a:close/>
                  <a:moveTo>
                    <a:pt x="447" y="438"/>
                  </a:moveTo>
                  <a:lnTo>
                    <a:pt x="447" y="438"/>
                  </a:lnTo>
                  <a:lnTo>
                    <a:pt x="447" y="438"/>
                  </a:lnTo>
                  <a:close/>
                  <a:moveTo>
                    <a:pt x="447" y="438"/>
                  </a:moveTo>
                  <a:lnTo>
                    <a:pt x="447" y="438"/>
                  </a:lnTo>
                  <a:lnTo>
                    <a:pt x="447" y="438"/>
                  </a:lnTo>
                  <a:close/>
                  <a:moveTo>
                    <a:pt x="447" y="438"/>
                  </a:moveTo>
                  <a:lnTo>
                    <a:pt x="447" y="438"/>
                  </a:lnTo>
                  <a:lnTo>
                    <a:pt x="447" y="438"/>
                  </a:lnTo>
                  <a:close/>
                  <a:moveTo>
                    <a:pt x="447" y="438"/>
                  </a:moveTo>
                  <a:lnTo>
                    <a:pt x="447" y="438"/>
                  </a:lnTo>
                  <a:lnTo>
                    <a:pt x="447" y="438"/>
                  </a:lnTo>
                  <a:close/>
                  <a:moveTo>
                    <a:pt x="417" y="438"/>
                  </a:moveTo>
                  <a:cubicBezTo>
                    <a:pt x="417" y="438"/>
                    <a:pt x="417" y="438"/>
                    <a:pt x="417" y="438"/>
                  </a:cubicBezTo>
                  <a:lnTo>
                    <a:pt x="417" y="438"/>
                  </a:lnTo>
                  <a:cubicBezTo>
                    <a:pt x="417" y="438"/>
                    <a:pt x="418" y="439"/>
                    <a:pt x="418" y="439"/>
                  </a:cubicBezTo>
                  <a:lnTo>
                    <a:pt x="418" y="439"/>
                  </a:lnTo>
                  <a:lnTo>
                    <a:pt x="417" y="438"/>
                  </a:lnTo>
                  <a:close/>
                  <a:moveTo>
                    <a:pt x="447" y="438"/>
                  </a:moveTo>
                  <a:lnTo>
                    <a:pt x="447" y="439"/>
                  </a:lnTo>
                  <a:lnTo>
                    <a:pt x="447" y="438"/>
                  </a:lnTo>
                  <a:close/>
                  <a:moveTo>
                    <a:pt x="447" y="439"/>
                  </a:moveTo>
                  <a:lnTo>
                    <a:pt x="447" y="439"/>
                  </a:lnTo>
                  <a:lnTo>
                    <a:pt x="447" y="439"/>
                  </a:lnTo>
                  <a:close/>
                  <a:moveTo>
                    <a:pt x="447" y="439"/>
                  </a:moveTo>
                  <a:lnTo>
                    <a:pt x="448" y="439"/>
                  </a:lnTo>
                  <a:lnTo>
                    <a:pt x="447" y="439"/>
                  </a:lnTo>
                  <a:close/>
                  <a:moveTo>
                    <a:pt x="448" y="439"/>
                  </a:moveTo>
                  <a:lnTo>
                    <a:pt x="448" y="439"/>
                  </a:lnTo>
                  <a:lnTo>
                    <a:pt x="448" y="439"/>
                  </a:lnTo>
                  <a:close/>
                  <a:moveTo>
                    <a:pt x="448" y="439"/>
                  </a:moveTo>
                  <a:lnTo>
                    <a:pt x="448" y="439"/>
                  </a:lnTo>
                  <a:lnTo>
                    <a:pt x="448" y="439"/>
                  </a:lnTo>
                  <a:close/>
                  <a:moveTo>
                    <a:pt x="448" y="439"/>
                  </a:moveTo>
                  <a:lnTo>
                    <a:pt x="448" y="439"/>
                  </a:lnTo>
                  <a:lnTo>
                    <a:pt x="448" y="439"/>
                  </a:lnTo>
                  <a:close/>
                  <a:moveTo>
                    <a:pt x="448" y="439"/>
                  </a:moveTo>
                  <a:lnTo>
                    <a:pt x="448" y="439"/>
                  </a:lnTo>
                  <a:lnTo>
                    <a:pt x="448" y="439"/>
                  </a:lnTo>
                  <a:close/>
                  <a:moveTo>
                    <a:pt x="448" y="439"/>
                  </a:moveTo>
                  <a:lnTo>
                    <a:pt x="449" y="440"/>
                  </a:lnTo>
                  <a:lnTo>
                    <a:pt x="448" y="439"/>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398" y="416"/>
                  </a:moveTo>
                  <a:cubicBezTo>
                    <a:pt x="398" y="416"/>
                    <a:pt x="401" y="420"/>
                    <a:pt x="407" y="427"/>
                  </a:cubicBezTo>
                  <a:lnTo>
                    <a:pt x="407" y="427"/>
                  </a:lnTo>
                  <a:cubicBezTo>
                    <a:pt x="407" y="427"/>
                    <a:pt x="406" y="427"/>
                    <a:pt x="406" y="426"/>
                  </a:cubicBezTo>
                  <a:lnTo>
                    <a:pt x="406" y="426"/>
                  </a:lnTo>
                  <a:cubicBezTo>
                    <a:pt x="410" y="431"/>
                    <a:pt x="414" y="436"/>
                    <a:pt x="418" y="442"/>
                  </a:cubicBezTo>
                  <a:lnTo>
                    <a:pt x="418" y="442"/>
                  </a:lnTo>
                  <a:cubicBezTo>
                    <a:pt x="414" y="436"/>
                    <a:pt x="410" y="431"/>
                    <a:pt x="407" y="427"/>
                  </a:cubicBezTo>
                  <a:lnTo>
                    <a:pt x="407" y="427"/>
                  </a:lnTo>
                  <a:cubicBezTo>
                    <a:pt x="407" y="427"/>
                    <a:pt x="407" y="428"/>
                    <a:pt x="407" y="428"/>
                  </a:cubicBezTo>
                  <a:lnTo>
                    <a:pt x="407" y="428"/>
                  </a:lnTo>
                  <a:cubicBezTo>
                    <a:pt x="404" y="425"/>
                    <a:pt x="402" y="422"/>
                    <a:pt x="400" y="418"/>
                  </a:cubicBezTo>
                  <a:lnTo>
                    <a:pt x="400" y="418"/>
                  </a:lnTo>
                  <a:cubicBezTo>
                    <a:pt x="399" y="418"/>
                    <a:pt x="399" y="417"/>
                    <a:pt x="398" y="416"/>
                  </a:cubicBezTo>
                  <a:lnTo>
                    <a:pt x="398" y="416"/>
                  </a:lnTo>
                  <a:cubicBezTo>
                    <a:pt x="398" y="416"/>
                    <a:pt x="398" y="416"/>
                    <a:pt x="398" y="416"/>
                  </a:cubicBezTo>
                  <a:close/>
                  <a:moveTo>
                    <a:pt x="449" y="440"/>
                  </a:moveTo>
                  <a:lnTo>
                    <a:pt x="450" y="442"/>
                  </a:lnTo>
                  <a:lnTo>
                    <a:pt x="449" y="440"/>
                  </a:lnTo>
                  <a:close/>
                  <a:moveTo>
                    <a:pt x="398" y="407"/>
                  </a:moveTo>
                  <a:cubicBezTo>
                    <a:pt x="400" y="411"/>
                    <a:pt x="405" y="418"/>
                    <a:pt x="411" y="428"/>
                  </a:cubicBezTo>
                  <a:lnTo>
                    <a:pt x="411" y="428"/>
                  </a:lnTo>
                  <a:cubicBezTo>
                    <a:pt x="407" y="422"/>
                    <a:pt x="402" y="417"/>
                    <a:pt x="398" y="411"/>
                  </a:cubicBezTo>
                  <a:lnTo>
                    <a:pt x="398" y="411"/>
                  </a:lnTo>
                  <a:cubicBezTo>
                    <a:pt x="404" y="419"/>
                    <a:pt x="410" y="427"/>
                    <a:pt x="416" y="435"/>
                  </a:cubicBezTo>
                  <a:lnTo>
                    <a:pt x="416" y="435"/>
                  </a:lnTo>
                  <a:cubicBezTo>
                    <a:pt x="414" y="433"/>
                    <a:pt x="413" y="430"/>
                    <a:pt x="411" y="428"/>
                  </a:cubicBezTo>
                  <a:lnTo>
                    <a:pt x="411" y="428"/>
                  </a:lnTo>
                  <a:cubicBezTo>
                    <a:pt x="415" y="432"/>
                    <a:pt x="418" y="437"/>
                    <a:pt x="422" y="442"/>
                  </a:cubicBezTo>
                  <a:lnTo>
                    <a:pt x="422" y="442"/>
                  </a:lnTo>
                  <a:cubicBezTo>
                    <a:pt x="412" y="427"/>
                    <a:pt x="403" y="414"/>
                    <a:pt x="398" y="407"/>
                  </a:cubicBezTo>
                  <a:close/>
                  <a:moveTo>
                    <a:pt x="450" y="442"/>
                  </a:moveTo>
                  <a:lnTo>
                    <a:pt x="450" y="442"/>
                  </a:lnTo>
                  <a:lnTo>
                    <a:pt x="450" y="442"/>
                  </a:lnTo>
                  <a:close/>
                  <a:moveTo>
                    <a:pt x="450" y="442"/>
                  </a:moveTo>
                  <a:lnTo>
                    <a:pt x="450" y="442"/>
                  </a:lnTo>
                  <a:lnTo>
                    <a:pt x="450" y="442"/>
                  </a:lnTo>
                  <a:close/>
                  <a:moveTo>
                    <a:pt x="450" y="442"/>
                  </a:moveTo>
                  <a:lnTo>
                    <a:pt x="450" y="442"/>
                  </a:lnTo>
                  <a:lnTo>
                    <a:pt x="450" y="442"/>
                  </a:lnTo>
                  <a:close/>
                  <a:moveTo>
                    <a:pt x="442" y="442"/>
                  </a:moveTo>
                  <a:lnTo>
                    <a:pt x="442" y="442"/>
                  </a:lnTo>
                  <a:lnTo>
                    <a:pt x="442" y="442"/>
                  </a:lnTo>
                  <a:close/>
                  <a:moveTo>
                    <a:pt x="442" y="442"/>
                  </a:moveTo>
                  <a:lnTo>
                    <a:pt x="442" y="442"/>
                  </a:lnTo>
                  <a:lnTo>
                    <a:pt x="442" y="442"/>
                  </a:lnTo>
                  <a:close/>
                  <a:moveTo>
                    <a:pt x="442" y="442"/>
                  </a:moveTo>
                  <a:lnTo>
                    <a:pt x="442" y="442"/>
                  </a:lnTo>
                  <a:lnTo>
                    <a:pt x="442" y="442"/>
                  </a:lnTo>
                  <a:close/>
                  <a:moveTo>
                    <a:pt x="451" y="442"/>
                  </a:moveTo>
                  <a:lnTo>
                    <a:pt x="451" y="442"/>
                  </a:lnTo>
                  <a:lnTo>
                    <a:pt x="451" y="442"/>
                  </a:lnTo>
                  <a:lnTo>
                    <a:pt x="451" y="442"/>
                  </a:lnTo>
                  <a:close/>
                  <a:moveTo>
                    <a:pt x="442" y="442"/>
                  </a:moveTo>
                  <a:lnTo>
                    <a:pt x="442" y="442"/>
                  </a:lnTo>
                  <a:lnTo>
                    <a:pt x="442" y="442"/>
                  </a:lnTo>
                  <a:close/>
                  <a:moveTo>
                    <a:pt x="356" y="358"/>
                  </a:moveTo>
                  <a:cubicBezTo>
                    <a:pt x="360" y="364"/>
                    <a:pt x="364" y="370"/>
                    <a:pt x="369" y="375"/>
                  </a:cubicBezTo>
                  <a:lnTo>
                    <a:pt x="369" y="375"/>
                  </a:lnTo>
                  <a:cubicBezTo>
                    <a:pt x="368" y="375"/>
                    <a:pt x="368" y="375"/>
                    <a:pt x="368" y="374"/>
                  </a:cubicBezTo>
                  <a:lnTo>
                    <a:pt x="368" y="374"/>
                  </a:lnTo>
                  <a:cubicBezTo>
                    <a:pt x="368" y="375"/>
                    <a:pt x="369" y="376"/>
                    <a:pt x="369" y="376"/>
                  </a:cubicBezTo>
                  <a:lnTo>
                    <a:pt x="369" y="376"/>
                  </a:lnTo>
                  <a:cubicBezTo>
                    <a:pt x="368" y="374"/>
                    <a:pt x="366" y="372"/>
                    <a:pt x="365" y="369"/>
                  </a:cubicBezTo>
                  <a:lnTo>
                    <a:pt x="365" y="369"/>
                  </a:lnTo>
                  <a:cubicBezTo>
                    <a:pt x="366" y="371"/>
                    <a:pt x="367" y="372"/>
                    <a:pt x="368" y="374"/>
                  </a:cubicBezTo>
                  <a:lnTo>
                    <a:pt x="368" y="374"/>
                  </a:lnTo>
                  <a:cubicBezTo>
                    <a:pt x="365" y="370"/>
                    <a:pt x="362" y="366"/>
                    <a:pt x="359" y="362"/>
                  </a:cubicBezTo>
                  <a:lnTo>
                    <a:pt x="359" y="362"/>
                  </a:lnTo>
                  <a:cubicBezTo>
                    <a:pt x="361" y="364"/>
                    <a:pt x="363" y="366"/>
                    <a:pt x="364" y="368"/>
                  </a:cubicBezTo>
                  <a:lnTo>
                    <a:pt x="364" y="368"/>
                  </a:lnTo>
                  <a:cubicBezTo>
                    <a:pt x="364" y="369"/>
                    <a:pt x="365" y="369"/>
                    <a:pt x="365" y="369"/>
                  </a:cubicBezTo>
                  <a:lnTo>
                    <a:pt x="365" y="369"/>
                  </a:lnTo>
                  <a:cubicBezTo>
                    <a:pt x="365" y="369"/>
                    <a:pt x="365" y="369"/>
                    <a:pt x="365" y="369"/>
                  </a:cubicBezTo>
                  <a:lnTo>
                    <a:pt x="365" y="369"/>
                  </a:lnTo>
                  <a:cubicBezTo>
                    <a:pt x="367" y="372"/>
                    <a:pt x="369" y="375"/>
                    <a:pt x="372" y="378"/>
                  </a:cubicBezTo>
                  <a:lnTo>
                    <a:pt x="372" y="378"/>
                  </a:lnTo>
                  <a:cubicBezTo>
                    <a:pt x="372" y="379"/>
                    <a:pt x="372" y="379"/>
                    <a:pt x="373" y="380"/>
                  </a:cubicBezTo>
                  <a:lnTo>
                    <a:pt x="373" y="380"/>
                  </a:lnTo>
                  <a:lnTo>
                    <a:pt x="377" y="387"/>
                  </a:lnTo>
                  <a:lnTo>
                    <a:pt x="377" y="387"/>
                  </a:lnTo>
                  <a:cubicBezTo>
                    <a:pt x="376" y="385"/>
                    <a:pt x="374" y="383"/>
                    <a:pt x="372" y="380"/>
                  </a:cubicBezTo>
                  <a:lnTo>
                    <a:pt x="372" y="380"/>
                  </a:lnTo>
                  <a:cubicBezTo>
                    <a:pt x="374" y="383"/>
                    <a:pt x="376" y="385"/>
                    <a:pt x="378" y="388"/>
                  </a:cubicBezTo>
                  <a:lnTo>
                    <a:pt x="378" y="388"/>
                  </a:lnTo>
                  <a:lnTo>
                    <a:pt x="377" y="387"/>
                  </a:lnTo>
                  <a:lnTo>
                    <a:pt x="377" y="387"/>
                  </a:lnTo>
                  <a:cubicBezTo>
                    <a:pt x="380" y="390"/>
                    <a:pt x="382" y="393"/>
                    <a:pt x="385" y="397"/>
                  </a:cubicBezTo>
                  <a:lnTo>
                    <a:pt x="385" y="397"/>
                  </a:lnTo>
                  <a:cubicBezTo>
                    <a:pt x="384" y="397"/>
                    <a:pt x="384" y="396"/>
                    <a:pt x="384" y="396"/>
                  </a:cubicBezTo>
                  <a:lnTo>
                    <a:pt x="384" y="396"/>
                  </a:lnTo>
                  <a:cubicBezTo>
                    <a:pt x="384" y="397"/>
                    <a:pt x="385" y="397"/>
                    <a:pt x="385" y="397"/>
                  </a:cubicBezTo>
                  <a:lnTo>
                    <a:pt x="385" y="397"/>
                  </a:lnTo>
                  <a:cubicBezTo>
                    <a:pt x="385" y="397"/>
                    <a:pt x="385" y="397"/>
                    <a:pt x="385" y="397"/>
                  </a:cubicBezTo>
                  <a:lnTo>
                    <a:pt x="385" y="397"/>
                  </a:lnTo>
                  <a:cubicBezTo>
                    <a:pt x="385" y="397"/>
                    <a:pt x="385" y="397"/>
                    <a:pt x="385" y="398"/>
                  </a:cubicBezTo>
                  <a:lnTo>
                    <a:pt x="385" y="398"/>
                  </a:lnTo>
                  <a:cubicBezTo>
                    <a:pt x="383" y="394"/>
                    <a:pt x="380" y="391"/>
                    <a:pt x="378" y="388"/>
                  </a:cubicBezTo>
                  <a:lnTo>
                    <a:pt x="378" y="388"/>
                  </a:lnTo>
                  <a:lnTo>
                    <a:pt x="381" y="393"/>
                  </a:lnTo>
                  <a:lnTo>
                    <a:pt x="390" y="405"/>
                  </a:lnTo>
                  <a:lnTo>
                    <a:pt x="390" y="405"/>
                  </a:lnTo>
                  <a:cubicBezTo>
                    <a:pt x="388" y="403"/>
                    <a:pt x="387" y="400"/>
                    <a:pt x="385" y="398"/>
                  </a:cubicBezTo>
                  <a:lnTo>
                    <a:pt x="385" y="398"/>
                  </a:lnTo>
                  <a:cubicBezTo>
                    <a:pt x="385" y="398"/>
                    <a:pt x="386" y="398"/>
                    <a:pt x="386" y="399"/>
                  </a:cubicBezTo>
                  <a:lnTo>
                    <a:pt x="386" y="399"/>
                  </a:lnTo>
                  <a:cubicBezTo>
                    <a:pt x="388" y="402"/>
                    <a:pt x="390" y="405"/>
                    <a:pt x="392" y="408"/>
                  </a:cubicBezTo>
                  <a:lnTo>
                    <a:pt x="392" y="408"/>
                  </a:lnTo>
                  <a:lnTo>
                    <a:pt x="390" y="405"/>
                  </a:lnTo>
                  <a:lnTo>
                    <a:pt x="390" y="405"/>
                  </a:lnTo>
                  <a:cubicBezTo>
                    <a:pt x="392" y="407"/>
                    <a:pt x="393" y="409"/>
                    <a:pt x="394" y="411"/>
                  </a:cubicBezTo>
                  <a:lnTo>
                    <a:pt x="394" y="411"/>
                  </a:lnTo>
                  <a:cubicBezTo>
                    <a:pt x="396" y="413"/>
                    <a:pt x="397" y="415"/>
                    <a:pt x="398" y="416"/>
                  </a:cubicBezTo>
                  <a:lnTo>
                    <a:pt x="398" y="416"/>
                  </a:lnTo>
                  <a:cubicBezTo>
                    <a:pt x="398" y="416"/>
                    <a:pt x="398" y="416"/>
                    <a:pt x="398" y="416"/>
                  </a:cubicBezTo>
                  <a:lnTo>
                    <a:pt x="398" y="416"/>
                  </a:lnTo>
                  <a:cubicBezTo>
                    <a:pt x="398" y="416"/>
                    <a:pt x="398" y="416"/>
                    <a:pt x="398" y="416"/>
                  </a:cubicBezTo>
                  <a:lnTo>
                    <a:pt x="398" y="416"/>
                  </a:lnTo>
                  <a:cubicBezTo>
                    <a:pt x="398" y="416"/>
                    <a:pt x="398" y="416"/>
                    <a:pt x="398" y="416"/>
                  </a:cubicBezTo>
                  <a:lnTo>
                    <a:pt x="398" y="416"/>
                  </a:lnTo>
                  <a:cubicBezTo>
                    <a:pt x="399" y="417"/>
                    <a:pt x="400" y="418"/>
                    <a:pt x="400" y="419"/>
                  </a:cubicBezTo>
                  <a:lnTo>
                    <a:pt x="400" y="419"/>
                  </a:lnTo>
                  <a:cubicBezTo>
                    <a:pt x="402" y="421"/>
                    <a:pt x="404" y="425"/>
                    <a:pt x="407" y="429"/>
                  </a:cubicBezTo>
                  <a:lnTo>
                    <a:pt x="407" y="429"/>
                  </a:lnTo>
                  <a:cubicBezTo>
                    <a:pt x="407" y="429"/>
                    <a:pt x="407" y="428"/>
                    <a:pt x="407" y="428"/>
                  </a:cubicBezTo>
                  <a:lnTo>
                    <a:pt x="407" y="428"/>
                  </a:lnTo>
                  <a:cubicBezTo>
                    <a:pt x="409" y="431"/>
                    <a:pt x="410" y="433"/>
                    <a:pt x="412" y="436"/>
                  </a:cubicBezTo>
                  <a:lnTo>
                    <a:pt x="412" y="436"/>
                  </a:lnTo>
                  <a:cubicBezTo>
                    <a:pt x="411" y="433"/>
                    <a:pt x="409" y="431"/>
                    <a:pt x="407" y="428"/>
                  </a:cubicBezTo>
                  <a:lnTo>
                    <a:pt x="407" y="428"/>
                  </a:lnTo>
                  <a:cubicBezTo>
                    <a:pt x="407" y="428"/>
                    <a:pt x="407" y="428"/>
                    <a:pt x="407" y="428"/>
                  </a:cubicBezTo>
                  <a:lnTo>
                    <a:pt x="407" y="428"/>
                  </a:lnTo>
                  <a:cubicBezTo>
                    <a:pt x="410" y="433"/>
                    <a:pt x="414" y="437"/>
                    <a:pt x="417" y="442"/>
                  </a:cubicBezTo>
                  <a:lnTo>
                    <a:pt x="417" y="442"/>
                  </a:lnTo>
                  <a:cubicBezTo>
                    <a:pt x="416" y="440"/>
                    <a:pt x="414" y="438"/>
                    <a:pt x="412" y="436"/>
                  </a:cubicBezTo>
                  <a:lnTo>
                    <a:pt x="412" y="436"/>
                  </a:lnTo>
                  <a:cubicBezTo>
                    <a:pt x="414" y="438"/>
                    <a:pt x="416" y="441"/>
                    <a:pt x="417" y="442"/>
                  </a:cubicBezTo>
                  <a:lnTo>
                    <a:pt x="417" y="442"/>
                  </a:lnTo>
                  <a:cubicBezTo>
                    <a:pt x="417" y="442"/>
                    <a:pt x="417" y="442"/>
                    <a:pt x="417" y="442"/>
                  </a:cubicBezTo>
                  <a:lnTo>
                    <a:pt x="417" y="442"/>
                  </a:lnTo>
                  <a:cubicBezTo>
                    <a:pt x="414" y="438"/>
                    <a:pt x="410" y="433"/>
                    <a:pt x="407" y="429"/>
                  </a:cubicBezTo>
                  <a:lnTo>
                    <a:pt x="407" y="429"/>
                  </a:lnTo>
                  <a:cubicBezTo>
                    <a:pt x="407" y="429"/>
                    <a:pt x="407" y="429"/>
                    <a:pt x="407" y="430"/>
                  </a:cubicBezTo>
                  <a:lnTo>
                    <a:pt x="407" y="430"/>
                  </a:lnTo>
                  <a:cubicBezTo>
                    <a:pt x="407" y="429"/>
                    <a:pt x="406" y="429"/>
                    <a:pt x="406" y="429"/>
                  </a:cubicBezTo>
                  <a:lnTo>
                    <a:pt x="406" y="429"/>
                  </a:lnTo>
                  <a:cubicBezTo>
                    <a:pt x="406" y="429"/>
                    <a:pt x="407" y="429"/>
                    <a:pt x="407" y="430"/>
                  </a:cubicBezTo>
                  <a:lnTo>
                    <a:pt x="407" y="430"/>
                  </a:lnTo>
                  <a:cubicBezTo>
                    <a:pt x="407" y="431"/>
                    <a:pt x="407" y="432"/>
                    <a:pt x="407" y="434"/>
                  </a:cubicBezTo>
                  <a:cubicBezTo>
                    <a:pt x="396" y="419"/>
                    <a:pt x="386" y="404"/>
                    <a:pt x="376" y="389"/>
                  </a:cubicBezTo>
                  <a:lnTo>
                    <a:pt x="376" y="389"/>
                  </a:lnTo>
                  <a:cubicBezTo>
                    <a:pt x="380" y="395"/>
                    <a:pt x="385" y="401"/>
                    <a:pt x="389" y="407"/>
                  </a:cubicBezTo>
                  <a:lnTo>
                    <a:pt x="386" y="401"/>
                  </a:lnTo>
                  <a:lnTo>
                    <a:pt x="386" y="401"/>
                  </a:lnTo>
                  <a:cubicBezTo>
                    <a:pt x="393" y="410"/>
                    <a:pt x="399" y="420"/>
                    <a:pt x="406" y="429"/>
                  </a:cubicBezTo>
                  <a:lnTo>
                    <a:pt x="406" y="429"/>
                  </a:lnTo>
                  <a:cubicBezTo>
                    <a:pt x="398" y="418"/>
                    <a:pt x="391" y="407"/>
                    <a:pt x="383" y="397"/>
                  </a:cubicBezTo>
                  <a:lnTo>
                    <a:pt x="383" y="397"/>
                  </a:lnTo>
                  <a:lnTo>
                    <a:pt x="386" y="401"/>
                  </a:lnTo>
                  <a:lnTo>
                    <a:pt x="386" y="401"/>
                  </a:lnTo>
                  <a:cubicBezTo>
                    <a:pt x="378" y="390"/>
                    <a:pt x="370" y="379"/>
                    <a:pt x="362" y="368"/>
                  </a:cubicBezTo>
                  <a:lnTo>
                    <a:pt x="362" y="368"/>
                  </a:lnTo>
                  <a:lnTo>
                    <a:pt x="376" y="388"/>
                  </a:lnTo>
                  <a:lnTo>
                    <a:pt x="376" y="388"/>
                  </a:lnTo>
                  <a:cubicBezTo>
                    <a:pt x="369" y="378"/>
                    <a:pt x="362" y="368"/>
                    <a:pt x="356" y="358"/>
                  </a:cubicBezTo>
                  <a:close/>
                  <a:moveTo>
                    <a:pt x="420" y="445"/>
                  </a:moveTo>
                  <a:cubicBezTo>
                    <a:pt x="421" y="445"/>
                    <a:pt x="421" y="446"/>
                    <a:pt x="421" y="446"/>
                  </a:cubicBezTo>
                  <a:lnTo>
                    <a:pt x="421" y="446"/>
                  </a:lnTo>
                  <a:cubicBezTo>
                    <a:pt x="421" y="446"/>
                    <a:pt x="421" y="446"/>
                    <a:pt x="421" y="445"/>
                  </a:cubicBezTo>
                  <a:lnTo>
                    <a:pt x="421" y="445"/>
                  </a:lnTo>
                  <a:cubicBezTo>
                    <a:pt x="421" y="445"/>
                    <a:pt x="421" y="445"/>
                    <a:pt x="420" y="445"/>
                  </a:cubicBezTo>
                  <a:close/>
                  <a:moveTo>
                    <a:pt x="422" y="449"/>
                  </a:moveTo>
                  <a:cubicBezTo>
                    <a:pt x="423" y="449"/>
                    <a:pt x="423" y="449"/>
                    <a:pt x="423" y="449"/>
                  </a:cubicBezTo>
                  <a:lnTo>
                    <a:pt x="423" y="449"/>
                  </a:lnTo>
                  <a:cubicBezTo>
                    <a:pt x="423" y="449"/>
                    <a:pt x="423" y="449"/>
                    <a:pt x="423" y="449"/>
                  </a:cubicBezTo>
                  <a:lnTo>
                    <a:pt x="423" y="449"/>
                  </a:lnTo>
                  <a:cubicBezTo>
                    <a:pt x="423" y="449"/>
                    <a:pt x="423" y="449"/>
                    <a:pt x="422" y="449"/>
                  </a:cubicBezTo>
                  <a:close/>
                  <a:moveTo>
                    <a:pt x="420" y="444"/>
                  </a:moveTo>
                  <a:lnTo>
                    <a:pt x="420" y="444"/>
                  </a:lnTo>
                  <a:cubicBezTo>
                    <a:pt x="422" y="446"/>
                    <a:pt x="424" y="449"/>
                    <a:pt x="426" y="452"/>
                  </a:cubicBezTo>
                  <a:lnTo>
                    <a:pt x="426" y="452"/>
                  </a:lnTo>
                  <a:cubicBezTo>
                    <a:pt x="424" y="449"/>
                    <a:pt x="422" y="447"/>
                    <a:pt x="420" y="444"/>
                  </a:cubicBezTo>
                  <a:lnTo>
                    <a:pt x="420" y="444"/>
                  </a:lnTo>
                  <a:cubicBezTo>
                    <a:pt x="420" y="444"/>
                    <a:pt x="420" y="444"/>
                    <a:pt x="420" y="444"/>
                  </a:cubicBezTo>
                  <a:close/>
                  <a:moveTo>
                    <a:pt x="450" y="442"/>
                  </a:moveTo>
                  <a:lnTo>
                    <a:pt x="451" y="442"/>
                  </a:lnTo>
                  <a:lnTo>
                    <a:pt x="451" y="442"/>
                  </a:lnTo>
                  <a:lnTo>
                    <a:pt x="451" y="442"/>
                  </a:lnTo>
                  <a:lnTo>
                    <a:pt x="460" y="452"/>
                  </a:lnTo>
                  <a:lnTo>
                    <a:pt x="451" y="442"/>
                  </a:lnTo>
                  <a:lnTo>
                    <a:pt x="451" y="442"/>
                  </a:lnTo>
                  <a:lnTo>
                    <a:pt x="451" y="442"/>
                  </a:lnTo>
                  <a:lnTo>
                    <a:pt x="450" y="442"/>
                  </a:lnTo>
                  <a:close/>
                  <a:moveTo>
                    <a:pt x="460" y="452"/>
                  </a:moveTo>
                  <a:lnTo>
                    <a:pt x="463" y="454"/>
                  </a:lnTo>
                  <a:lnTo>
                    <a:pt x="460" y="452"/>
                  </a:lnTo>
                  <a:close/>
                  <a:moveTo>
                    <a:pt x="463" y="454"/>
                  </a:moveTo>
                  <a:lnTo>
                    <a:pt x="463" y="454"/>
                  </a:lnTo>
                  <a:lnTo>
                    <a:pt x="463" y="454"/>
                  </a:lnTo>
                  <a:close/>
                  <a:moveTo>
                    <a:pt x="426" y="452"/>
                  </a:moveTo>
                  <a:cubicBezTo>
                    <a:pt x="426" y="453"/>
                    <a:pt x="426" y="453"/>
                    <a:pt x="426" y="453"/>
                  </a:cubicBezTo>
                  <a:lnTo>
                    <a:pt x="426" y="453"/>
                  </a:lnTo>
                  <a:cubicBezTo>
                    <a:pt x="427" y="453"/>
                    <a:pt x="427" y="454"/>
                    <a:pt x="427" y="454"/>
                  </a:cubicBezTo>
                  <a:lnTo>
                    <a:pt x="427" y="454"/>
                  </a:lnTo>
                  <a:cubicBezTo>
                    <a:pt x="427" y="454"/>
                    <a:pt x="426" y="453"/>
                    <a:pt x="426" y="452"/>
                  </a:cubicBezTo>
                  <a:close/>
                  <a:moveTo>
                    <a:pt x="463" y="454"/>
                  </a:moveTo>
                  <a:lnTo>
                    <a:pt x="463" y="454"/>
                  </a:lnTo>
                  <a:lnTo>
                    <a:pt x="463" y="454"/>
                  </a:lnTo>
                  <a:close/>
                  <a:moveTo>
                    <a:pt x="426" y="450"/>
                  </a:moveTo>
                  <a:lnTo>
                    <a:pt x="426" y="450"/>
                  </a:lnTo>
                  <a:cubicBezTo>
                    <a:pt x="427" y="451"/>
                    <a:pt x="429" y="453"/>
                    <a:pt x="430" y="455"/>
                  </a:cubicBezTo>
                  <a:lnTo>
                    <a:pt x="430" y="455"/>
                  </a:lnTo>
                  <a:lnTo>
                    <a:pt x="428" y="452"/>
                  </a:lnTo>
                  <a:lnTo>
                    <a:pt x="428" y="452"/>
                  </a:lnTo>
                  <a:cubicBezTo>
                    <a:pt x="427" y="451"/>
                    <a:pt x="427" y="450"/>
                    <a:pt x="426" y="450"/>
                  </a:cubicBezTo>
                  <a:close/>
                  <a:moveTo>
                    <a:pt x="463" y="454"/>
                  </a:moveTo>
                  <a:lnTo>
                    <a:pt x="464" y="455"/>
                  </a:lnTo>
                  <a:lnTo>
                    <a:pt x="463" y="454"/>
                  </a:lnTo>
                  <a:close/>
                  <a:moveTo>
                    <a:pt x="429" y="456"/>
                  </a:moveTo>
                  <a:cubicBezTo>
                    <a:pt x="429" y="456"/>
                    <a:pt x="429" y="456"/>
                    <a:pt x="429" y="456"/>
                  </a:cubicBezTo>
                  <a:lnTo>
                    <a:pt x="429" y="456"/>
                  </a:lnTo>
                  <a:cubicBezTo>
                    <a:pt x="429" y="456"/>
                    <a:pt x="429" y="456"/>
                    <a:pt x="429" y="456"/>
                  </a:cubicBezTo>
                  <a:lnTo>
                    <a:pt x="429" y="456"/>
                  </a:lnTo>
                  <a:cubicBezTo>
                    <a:pt x="429" y="456"/>
                    <a:pt x="429" y="456"/>
                    <a:pt x="429" y="456"/>
                  </a:cubicBezTo>
                  <a:close/>
                  <a:moveTo>
                    <a:pt x="464" y="455"/>
                  </a:moveTo>
                  <a:lnTo>
                    <a:pt x="466" y="457"/>
                  </a:lnTo>
                  <a:lnTo>
                    <a:pt x="464" y="455"/>
                  </a:lnTo>
                  <a:close/>
                  <a:moveTo>
                    <a:pt x="466" y="457"/>
                  </a:moveTo>
                  <a:lnTo>
                    <a:pt x="466" y="457"/>
                  </a:lnTo>
                  <a:lnTo>
                    <a:pt x="466" y="457"/>
                  </a:lnTo>
                  <a:close/>
                  <a:moveTo>
                    <a:pt x="466" y="457"/>
                  </a:moveTo>
                  <a:lnTo>
                    <a:pt x="466" y="457"/>
                  </a:lnTo>
                  <a:lnTo>
                    <a:pt x="466" y="457"/>
                  </a:lnTo>
                  <a:close/>
                  <a:moveTo>
                    <a:pt x="466" y="457"/>
                  </a:moveTo>
                  <a:lnTo>
                    <a:pt x="468" y="459"/>
                  </a:lnTo>
                  <a:lnTo>
                    <a:pt x="466" y="457"/>
                  </a:lnTo>
                  <a:close/>
                  <a:moveTo>
                    <a:pt x="468" y="459"/>
                  </a:moveTo>
                  <a:lnTo>
                    <a:pt x="468" y="459"/>
                  </a:lnTo>
                  <a:lnTo>
                    <a:pt x="468" y="459"/>
                  </a:lnTo>
                  <a:close/>
                  <a:moveTo>
                    <a:pt x="468" y="459"/>
                  </a:moveTo>
                  <a:lnTo>
                    <a:pt x="468" y="459"/>
                  </a:lnTo>
                  <a:lnTo>
                    <a:pt x="468" y="459"/>
                  </a:lnTo>
                  <a:close/>
                  <a:moveTo>
                    <a:pt x="468" y="459"/>
                  </a:moveTo>
                  <a:lnTo>
                    <a:pt x="469" y="460"/>
                  </a:lnTo>
                  <a:lnTo>
                    <a:pt x="468" y="459"/>
                  </a:lnTo>
                  <a:close/>
                  <a:moveTo>
                    <a:pt x="469" y="460"/>
                  </a:moveTo>
                  <a:lnTo>
                    <a:pt x="469" y="460"/>
                  </a:lnTo>
                  <a:lnTo>
                    <a:pt x="469" y="460"/>
                  </a:lnTo>
                  <a:close/>
                  <a:moveTo>
                    <a:pt x="469" y="460"/>
                  </a:moveTo>
                  <a:lnTo>
                    <a:pt x="469" y="460"/>
                  </a:lnTo>
                  <a:lnTo>
                    <a:pt x="469" y="460"/>
                  </a:lnTo>
                  <a:close/>
                  <a:moveTo>
                    <a:pt x="429" y="454"/>
                  </a:moveTo>
                  <a:cubicBezTo>
                    <a:pt x="431" y="456"/>
                    <a:pt x="432" y="457"/>
                    <a:pt x="433" y="459"/>
                  </a:cubicBezTo>
                  <a:lnTo>
                    <a:pt x="433" y="459"/>
                  </a:lnTo>
                  <a:cubicBezTo>
                    <a:pt x="434" y="460"/>
                    <a:pt x="435" y="461"/>
                    <a:pt x="435" y="462"/>
                  </a:cubicBezTo>
                  <a:lnTo>
                    <a:pt x="435" y="462"/>
                  </a:lnTo>
                  <a:cubicBezTo>
                    <a:pt x="435" y="462"/>
                    <a:pt x="434" y="461"/>
                    <a:pt x="434" y="461"/>
                  </a:cubicBezTo>
                  <a:lnTo>
                    <a:pt x="434" y="461"/>
                  </a:lnTo>
                  <a:cubicBezTo>
                    <a:pt x="435" y="462"/>
                    <a:pt x="435" y="463"/>
                    <a:pt x="436" y="464"/>
                  </a:cubicBezTo>
                  <a:lnTo>
                    <a:pt x="436" y="464"/>
                  </a:lnTo>
                  <a:cubicBezTo>
                    <a:pt x="436" y="464"/>
                    <a:pt x="436" y="464"/>
                    <a:pt x="436" y="463"/>
                  </a:cubicBezTo>
                  <a:lnTo>
                    <a:pt x="436" y="463"/>
                  </a:lnTo>
                  <a:cubicBezTo>
                    <a:pt x="435" y="462"/>
                    <a:pt x="434" y="461"/>
                    <a:pt x="434" y="460"/>
                  </a:cubicBezTo>
                  <a:lnTo>
                    <a:pt x="434" y="460"/>
                  </a:lnTo>
                  <a:cubicBezTo>
                    <a:pt x="434" y="460"/>
                    <a:pt x="434" y="461"/>
                    <a:pt x="434" y="461"/>
                  </a:cubicBezTo>
                  <a:lnTo>
                    <a:pt x="434" y="461"/>
                  </a:lnTo>
                  <a:cubicBezTo>
                    <a:pt x="432" y="458"/>
                    <a:pt x="431" y="456"/>
                    <a:pt x="429" y="454"/>
                  </a:cubicBezTo>
                  <a:close/>
                  <a:moveTo>
                    <a:pt x="412" y="433"/>
                  </a:moveTo>
                  <a:cubicBezTo>
                    <a:pt x="416" y="437"/>
                    <a:pt x="420" y="442"/>
                    <a:pt x="424" y="447"/>
                  </a:cubicBezTo>
                  <a:lnTo>
                    <a:pt x="424" y="447"/>
                  </a:lnTo>
                  <a:cubicBezTo>
                    <a:pt x="427" y="451"/>
                    <a:pt x="430" y="456"/>
                    <a:pt x="434" y="460"/>
                  </a:cubicBezTo>
                  <a:lnTo>
                    <a:pt x="434" y="460"/>
                  </a:lnTo>
                  <a:cubicBezTo>
                    <a:pt x="434" y="460"/>
                    <a:pt x="434" y="460"/>
                    <a:pt x="433" y="460"/>
                  </a:cubicBezTo>
                  <a:lnTo>
                    <a:pt x="433" y="460"/>
                  </a:lnTo>
                  <a:cubicBezTo>
                    <a:pt x="433" y="460"/>
                    <a:pt x="433" y="460"/>
                    <a:pt x="433" y="460"/>
                  </a:cubicBezTo>
                  <a:lnTo>
                    <a:pt x="433" y="460"/>
                  </a:lnTo>
                  <a:cubicBezTo>
                    <a:pt x="434" y="462"/>
                    <a:pt x="435" y="463"/>
                    <a:pt x="436" y="464"/>
                  </a:cubicBezTo>
                  <a:lnTo>
                    <a:pt x="436" y="464"/>
                  </a:lnTo>
                  <a:lnTo>
                    <a:pt x="420" y="444"/>
                  </a:lnTo>
                  <a:lnTo>
                    <a:pt x="420" y="444"/>
                  </a:lnTo>
                  <a:cubicBezTo>
                    <a:pt x="420" y="444"/>
                    <a:pt x="420" y="444"/>
                    <a:pt x="420" y="444"/>
                  </a:cubicBezTo>
                  <a:lnTo>
                    <a:pt x="420" y="444"/>
                  </a:lnTo>
                  <a:cubicBezTo>
                    <a:pt x="420" y="443"/>
                    <a:pt x="420" y="443"/>
                    <a:pt x="419" y="443"/>
                  </a:cubicBezTo>
                  <a:lnTo>
                    <a:pt x="419" y="443"/>
                  </a:lnTo>
                  <a:cubicBezTo>
                    <a:pt x="419" y="442"/>
                    <a:pt x="419" y="442"/>
                    <a:pt x="419" y="442"/>
                  </a:cubicBezTo>
                  <a:lnTo>
                    <a:pt x="419" y="442"/>
                  </a:lnTo>
                  <a:cubicBezTo>
                    <a:pt x="419" y="442"/>
                    <a:pt x="419" y="442"/>
                    <a:pt x="419" y="443"/>
                  </a:cubicBezTo>
                  <a:lnTo>
                    <a:pt x="419" y="443"/>
                  </a:lnTo>
                  <a:cubicBezTo>
                    <a:pt x="419" y="443"/>
                    <a:pt x="419" y="443"/>
                    <a:pt x="419" y="443"/>
                  </a:cubicBezTo>
                  <a:lnTo>
                    <a:pt x="419" y="443"/>
                  </a:lnTo>
                  <a:lnTo>
                    <a:pt x="418" y="440"/>
                  </a:lnTo>
                  <a:lnTo>
                    <a:pt x="418" y="440"/>
                  </a:lnTo>
                  <a:cubicBezTo>
                    <a:pt x="418" y="441"/>
                    <a:pt x="419" y="442"/>
                    <a:pt x="419" y="443"/>
                  </a:cubicBezTo>
                  <a:lnTo>
                    <a:pt x="419" y="443"/>
                  </a:lnTo>
                  <a:cubicBezTo>
                    <a:pt x="419" y="443"/>
                    <a:pt x="419" y="443"/>
                    <a:pt x="419" y="443"/>
                  </a:cubicBezTo>
                  <a:lnTo>
                    <a:pt x="419" y="443"/>
                  </a:lnTo>
                  <a:cubicBezTo>
                    <a:pt x="419" y="442"/>
                    <a:pt x="418" y="442"/>
                    <a:pt x="418" y="441"/>
                  </a:cubicBezTo>
                  <a:lnTo>
                    <a:pt x="418" y="441"/>
                  </a:lnTo>
                  <a:cubicBezTo>
                    <a:pt x="417" y="440"/>
                    <a:pt x="416" y="439"/>
                    <a:pt x="415" y="437"/>
                  </a:cubicBezTo>
                  <a:lnTo>
                    <a:pt x="415" y="437"/>
                  </a:lnTo>
                  <a:lnTo>
                    <a:pt x="418" y="440"/>
                  </a:lnTo>
                  <a:lnTo>
                    <a:pt x="418" y="440"/>
                  </a:lnTo>
                  <a:cubicBezTo>
                    <a:pt x="417" y="440"/>
                    <a:pt x="417" y="439"/>
                    <a:pt x="417" y="439"/>
                  </a:cubicBezTo>
                  <a:lnTo>
                    <a:pt x="417" y="439"/>
                  </a:lnTo>
                  <a:cubicBezTo>
                    <a:pt x="418" y="440"/>
                    <a:pt x="418" y="441"/>
                    <a:pt x="419" y="442"/>
                  </a:cubicBezTo>
                  <a:lnTo>
                    <a:pt x="419" y="442"/>
                  </a:lnTo>
                  <a:cubicBezTo>
                    <a:pt x="417" y="439"/>
                    <a:pt x="415" y="436"/>
                    <a:pt x="412" y="433"/>
                  </a:cubicBezTo>
                  <a:close/>
                  <a:moveTo>
                    <a:pt x="442" y="469"/>
                  </a:moveTo>
                  <a:lnTo>
                    <a:pt x="442" y="469"/>
                  </a:lnTo>
                  <a:lnTo>
                    <a:pt x="442" y="469"/>
                  </a:lnTo>
                  <a:cubicBezTo>
                    <a:pt x="442" y="469"/>
                    <a:pt x="442" y="469"/>
                    <a:pt x="442" y="469"/>
                  </a:cubicBezTo>
                  <a:close/>
                  <a:moveTo>
                    <a:pt x="440" y="467"/>
                  </a:moveTo>
                  <a:lnTo>
                    <a:pt x="440" y="467"/>
                  </a:lnTo>
                  <a:cubicBezTo>
                    <a:pt x="440" y="467"/>
                    <a:pt x="440" y="467"/>
                    <a:pt x="441" y="467"/>
                  </a:cubicBezTo>
                  <a:lnTo>
                    <a:pt x="441" y="467"/>
                  </a:lnTo>
                  <a:cubicBezTo>
                    <a:pt x="441" y="468"/>
                    <a:pt x="441" y="468"/>
                    <a:pt x="442" y="469"/>
                  </a:cubicBezTo>
                  <a:lnTo>
                    <a:pt x="442" y="469"/>
                  </a:lnTo>
                  <a:cubicBezTo>
                    <a:pt x="442" y="469"/>
                    <a:pt x="442" y="469"/>
                    <a:pt x="442" y="469"/>
                  </a:cubicBezTo>
                  <a:lnTo>
                    <a:pt x="442" y="469"/>
                  </a:lnTo>
                  <a:cubicBezTo>
                    <a:pt x="442" y="469"/>
                    <a:pt x="441" y="468"/>
                    <a:pt x="441" y="468"/>
                  </a:cubicBezTo>
                  <a:lnTo>
                    <a:pt x="441" y="468"/>
                  </a:lnTo>
                  <a:cubicBezTo>
                    <a:pt x="441" y="468"/>
                    <a:pt x="440" y="467"/>
                    <a:pt x="440" y="467"/>
                  </a:cubicBez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35" y="462"/>
                  </a:moveTo>
                  <a:lnTo>
                    <a:pt x="435" y="462"/>
                  </a:lnTo>
                  <a:cubicBezTo>
                    <a:pt x="436" y="462"/>
                    <a:pt x="436" y="462"/>
                    <a:pt x="436" y="462"/>
                  </a:cubicBezTo>
                  <a:lnTo>
                    <a:pt x="436" y="462"/>
                  </a:lnTo>
                  <a:cubicBezTo>
                    <a:pt x="438" y="465"/>
                    <a:pt x="439" y="467"/>
                    <a:pt x="441" y="469"/>
                  </a:cubicBezTo>
                  <a:lnTo>
                    <a:pt x="441" y="469"/>
                  </a:lnTo>
                  <a:cubicBezTo>
                    <a:pt x="441" y="469"/>
                    <a:pt x="441" y="469"/>
                    <a:pt x="441" y="469"/>
                  </a:cubicBezTo>
                  <a:lnTo>
                    <a:pt x="441" y="469"/>
                  </a:lnTo>
                  <a:cubicBezTo>
                    <a:pt x="439" y="467"/>
                    <a:pt x="437" y="464"/>
                    <a:pt x="435" y="462"/>
                  </a:cubicBezTo>
                  <a:close/>
                  <a:moveTo>
                    <a:pt x="478" y="469"/>
                  </a:moveTo>
                  <a:lnTo>
                    <a:pt x="478" y="470"/>
                  </a:lnTo>
                  <a:lnTo>
                    <a:pt x="478" y="469"/>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42" y="469"/>
                  </a:moveTo>
                  <a:cubicBezTo>
                    <a:pt x="442" y="469"/>
                    <a:pt x="442" y="469"/>
                    <a:pt x="442" y="470"/>
                  </a:cubicBezTo>
                  <a:lnTo>
                    <a:pt x="442" y="470"/>
                  </a:lnTo>
                  <a:cubicBezTo>
                    <a:pt x="442" y="470"/>
                    <a:pt x="442" y="470"/>
                    <a:pt x="442" y="470"/>
                  </a:cubicBezTo>
                  <a:lnTo>
                    <a:pt x="442" y="470"/>
                  </a:lnTo>
                  <a:cubicBezTo>
                    <a:pt x="443" y="470"/>
                    <a:pt x="443" y="470"/>
                    <a:pt x="443" y="471"/>
                  </a:cubicBezTo>
                  <a:lnTo>
                    <a:pt x="443" y="471"/>
                  </a:lnTo>
                  <a:cubicBezTo>
                    <a:pt x="443" y="471"/>
                    <a:pt x="443" y="471"/>
                    <a:pt x="443" y="471"/>
                  </a:cubicBezTo>
                  <a:lnTo>
                    <a:pt x="443" y="471"/>
                  </a:lnTo>
                  <a:cubicBezTo>
                    <a:pt x="443" y="471"/>
                    <a:pt x="443" y="470"/>
                    <a:pt x="442" y="470"/>
                  </a:cubicBezTo>
                  <a:lnTo>
                    <a:pt x="442" y="470"/>
                  </a:lnTo>
                  <a:cubicBezTo>
                    <a:pt x="442" y="470"/>
                    <a:pt x="442" y="470"/>
                    <a:pt x="442" y="470"/>
                  </a:cubicBezTo>
                  <a:lnTo>
                    <a:pt x="442" y="470"/>
                  </a:lnTo>
                  <a:cubicBezTo>
                    <a:pt x="442" y="470"/>
                    <a:pt x="442" y="469"/>
                    <a:pt x="442" y="469"/>
                  </a:cubicBezTo>
                  <a:lnTo>
                    <a:pt x="442" y="469"/>
                  </a:lnTo>
                  <a:cubicBezTo>
                    <a:pt x="442" y="469"/>
                    <a:pt x="442" y="469"/>
                    <a:pt x="442" y="469"/>
                  </a:cubicBezTo>
                  <a:close/>
                  <a:moveTo>
                    <a:pt x="440" y="469"/>
                  </a:moveTo>
                  <a:cubicBezTo>
                    <a:pt x="440" y="469"/>
                    <a:pt x="440" y="470"/>
                    <a:pt x="440" y="470"/>
                  </a:cubicBezTo>
                  <a:lnTo>
                    <a:pt x="440" y="470"/>
                  </a:lnTo>
                  <a:cubicBezTo>
                    <a:pt x="440" y="470"/>
                    <a:pt x="440" y="470"/>
                    <a:pt x="440" y="470"/>
                  </a:cubicBezTo>
                  <a:lnTo>
                    <a:pt x="440" y="470"/>
                  </a:lnTo>
                  <a:cubicBezTo>
                    <a:pt x="441" y="470"/>
                    <a:pt x="441" y="471"/>
                    <a:pt x="441" y="471"/>
                  </a:cubicBezTo>
                  <a:lnTo>
                    <a:pt x="441" y="471"/>
                  </a:lnTo>
                  <a:cubicBezTo>
                    <a:pt x="441" y="471"/>
                    <a:pt x="441" y="470"/>
                    <a:pt x="440" y="470"/>
                  </a:cubicBezTo>
                  <a:lnTo>
                    <a:pt x="440" y="470"/>
                  </a:lnTo>
                  <a:cubicBezTo>
                    <a:pt x="440" y="470"/>
                    <a:pt x="440" y="470"/>
                    <a:pt x="440" y="470"/>
                  </a:cubicBezTo>
                  <a:lnTo>
                    <a:pt x="440" y="470"/>
                  </a:lnTo>
                  <a:cubicBezTo>
                    <a:pt x="440" y="470"/>
                    <a:pt x="440" y="469"/>
                    <a:pt x="440" y="469"/>
                  </a:cubicBezTo>
                  <a:close/>
                  <a:moveTo>
                    <a:pt x="439" y="467"/>
                  </a:moveTo>
                  <a:lnTo>
                    <a:pt x="440" y="469"/>
                  </a:lnTo>
                  <a:lnTo>
                    <a:pt x="440" y="469"/>
                  </a:lnTo>
                  <a:cubicBezTo>
                    <a:pt x="440" y="469"/>
                    <a:pt x="440" y="470"/>
                    <a:pt x="441" y="470"/>
                  </a:cubicBezTo>
                  <a:lnTo>
                    <a:pt x="441" y="470"/>
                  </a:lnTo>
                  <a:cubicBezTo>
                    <a:pt x="441" y="470"/>
                    <a:pt x="441" y="470"/>
                    <a:pt x="441" y="470"/>
                  </a:cubicBezTo>
                  <a:lnTo>
                    <a:pt x="441" y="470"/>
                  </a:lnTo>
                  <a:lnTo>
                    <a:pt x="443" y="473"/>
                  </a:lnTo>
                  <a:lnTo>
                    <a:pt x="443" y="473"/>
                  </a:lnTo>
                  <a:cubicBezTo>
                    <a:pt x="443" y="473"/>
                    <a:pt x="443" y="473"/>
                    <a:pt x="443" y="473"/>
                  </a:cubicBezTo>
                  <a:lnTo>
                    <a:pt x="443" y="473"/>
                  </a:lnTo>
                  <a:cubicBezTo>
                    <a:pt x="442" y="472"/>
                    <a:pt x="441" y="471"/>
                    <a:pt x="441" y="470"/>
                  </a:cubicBezTo>
                  <a:lnTo>
                    <a:pt x="441" y="470"/>
                  </a:lnTo>
                  <a:cubicBezTo>
                    <a:pt x="441" y="470"/>
                    <a:pt x="441" y="470"/>
                    <a:pt x="441" y="470"/>
                  </a:cubicBezTo>
                  <a:lnTo>
                    <a:pt x="441" y="470"/>
                  </a:lnTo>
                  <a:cubicBezTo>
                    <a:pt x="440" y="469"/>
                    <a:pt x="439" y="468"/>
                    <a:pt x="439" y="467"/>
                  </a:cubicBezTo>
                  <a:close/>
                  <a:moveTo>
                    <a:pt x="431" y="461"/>
                  </a:moveTo>
                  <a:cubicBezTo>
                    <a:pt x="434" y="464"/>
                    <a:pt x="437" y="468"/>
                    <a:pt x="440" y="472"/>
                  </a:cubicBezTo>
                  <a:lnTo>
                    <a:pt x="440" y="472"/>
                  </a:lnTo>
                  <a:cubicBezTo>
                    <a:pt x="440" y="472"/>
                    <a:pt x="440" y="472"/>
                    <a:pt x="440" y="472"/>
                  </a:cubicBezTo>
                  <a:lnTo>
                    <a:pt x="440" y="472"/>
                  </a:lnTo>
                  <a:cubicBezTo>
                    <a:pt x="440" y="473"/>
                    <a:pt x="440" y="473"/>
                    <a:pt x="441" y="474"/>
                  </a:cubicBezTo>
                  <a:lnTo>
                    <a:pt x="441" y="474"/>
                  </a:lnTo>
                  <a:cubicBezTo>
                    <a:pt x="438" y="470"/>
                    <a:pt x="435" y="465"/>
                    <a:pt x="431" y="461"/>
                  </a:cubicBezTo>
                  <a:close/>
                  <a:moveTo>
                    <a:pt x="442" y="471"/>
                  </a:moveTo>
                  <a:cubicBezTo>
                    <a:pt x="443" y="472"/>
                    <a:pt x="444" y="473"/>
                    <a:pt x="445" y="474"/>
                  </a:cubicBezTo>
                  <a:lnTo>
                    <a:pt x="445" y="474"/>
                  </a:lnTo>
                  <a:cubicBezTo>
                    <a:pt x="445" y="473"/>
                    <a:pt x="444" y="473"/>
                    <a:pt x="444" y="473"/>
                  </a:cubicBezTo>
                  <a:lnTo>
                    <a:pt x="444" y="473"/>
                  </a:lnTo>
                  <a:cubicBezTo>
                    <a:pt x="444" y="473"/>
                    <a:pt x="445" y="473"/>
                    <a:pt x="445" y="473"/>
                  </a:cubicBezTo>
                  <a:lnTo>
                    <a:pt x="445" y="473"/>
                  </a:lnTo>
                  <a:cubicBezTo>
                    <a:pt x="445" y="474"/>
                    <a:pt x="445" y="474"/>
                    <a:pt x="446" y="475"/>
                  </a:cubicBezTo>
                  <a:lnTo>
                    <a:pt x="446" y="475"/>
                  </a:lnTo>
                  <a:cubicBezTo>
                    <a:pt x="445" y="475"/>
                    <a:pt x="445" y="474"/>
                    <a:pt x="445" y="474"/>
                  </a:cubicBezTo>
                  <a:lnTo>
                    <a:pt x="445" y="474"/>
                  </a:lnTo>
                  <a:cubicBezTo>
                    <a:pt x="445" y="474"/>
                    <a:pt x="445" y="474"/>
                    <a:pt x="445" y="474"/>
                  </a:cubicBezTo>
                  <a:lnTo>
                    <a:pt x="445" y="474"/>
                  </a:lnTo>
                  <a:lnTo>
                    <a:pt x="443" y="471"/>
                  </a:lnTo>
                  <a:lnTo>
                    <a:pt x="443" y="471"/>
                  </a:lnTo>
                  <a:cubicBezTo>
                    <a:pt x="442" y="471"/>
                    <a:pt x="442" y="471"/>
                    <a:pt x="442" y="471"/>
                  </a:cubicBezTo>
                  <a:close/>
                  <a:moveTo>
                    <a:pt x="441" y="469"/>
                  </a:moveTo>
                  <a:lnTo>
                    <a:pt x="441" y="469"/>
                  </a:lnTo>
                  <a:cubicBezTo>
                    <a:pt x="441" y="470"/>
                    <a:pt x="442" y="471"/>
                    <a:pt x="443" y="472"/>
                  </a:cubicBezTo>
                  <a:lnTo>
                    <a:pt x="443" y="472"/>
                  </a:lnTo>
                  <a:cubicBezTo>
                    <a:pt x="443" y="472"/>
                    <a:pt x="443" y="472"/>
                    <a:pt x="443" y="471"/>
                  </a:cubicBezTo>
                  <a:lnTo>
                    <a:pt x="443" y="471"/>
                  </a:lnTo>
                  <a:cubicBezTo>
                    <a:pt x="444" y="473"/>
                    <a:pt x="445" y="474"/>
                    <a:pt x="446" y="475"/>
                  </a:cubicBezTo>
                  <a:lnTo>
                    <a:pt x="446" y="475"/>
                  </a:lnTo>
                  <a:cubicBezTo>
                    <a:pt x="446" y="476"/>
                    <a:pt x="446" y="477"/>
                    <a:pt x="447" y="478"/>
                  </a:cubicBezTo>
                  <a:lnTo>
                    <a:pt x="447" y="478"/>
                  </a:lnTo>
                  <a:cubicBezTo>
                    <a:pt x="447" y="477"/>
                    <a:pt x="446" y="477"/>
                    <a:pt x="446" y="477"/>
                  </a:cubicBezTo>
                  <a:lnTo>
                    <a:pt x="446" y="477"/>
                  </a:lnTo>
                  <a:cubicBezTo>
                    <a:pt x="445" y="475"/>
                    <a:pt x="444" y="474"/>
                    <a:pt x="443" y="472"/>
                  </a:cubicBezTo>
                  <a:lnTo>
                    <a:pt x="443" y="472"/>
                  </a:lnTo>
                  <a:cubicBezTo>
                    <a:pt x="443" y="472"/>
                    <a:pt x="443" y="472"/>
                    <a:pt x="443" y="472"/>
                  </a:cubicBezTo>
                  <a:lnTo>
                    <a:pt x="443" y="472"/>
                  </a:lnTo>
                  <a:cubicBezTo>
                    <a:pt x="442" y="472"/>
                    <a:pt x="441" y="471"/>
                    <a:pt x="441" y="470"/>
                  </a:cubicBezTo>
                  <a:lnTo>
                    <a:pt x="441" y="470"/>
                  </a:lnTo>
                  <a:cubicBezTo>
                    <a:pt x="441" y="470"/>
                    <a:pt x="441" y="469"/>
                    <a:pt x="441" y="469"/>
                  </a:cubicBezTo>
                  <a:close/>
                  <a:moveTo>
                    <a:pt x="446" y="476"/>
                  </a:moveTo>
                  <a:cubicBezTo>
                    <a:pt x="447" y="476"/>
                    <a:pt x="447" y="477"/>
                    <a:pt x="448" y="478"/>
                  </a:cubicBezTo>
                  <a:lnTo>
                    <a:pt x="448" y="478"/>
                  </a:lnTo>
                  <a:cubicBezTo>
                    <a:pt x="448" y="478"/>
                    <a:pt x="448" y="478"/>
                    <a:pt x="449" y="479"/>
                  </a:cubicBezTo>
                  <a:lnTo>
                    <a:pt x="449" y="479"/>
                  </a:lnTo>
                  <a:cubicBezTo>
                    <a:pt x="448" y="478"/>
                    <a:pt x="447" y="477"/>
                    <a:pt x="446" y="476"/>
                  </a:cubicBezTo>
                  <a:close/>
                  <a:moveTo>
                    <a:pt x="451" y="442"/>
                  </a:moveTo>
                  <a:lnTo>
                    <a:pt x="482" y="478"/>
                  </a:lnTo>
                  <a:lnTo>
                    <a:pt x="482" y="478"/>
                  </a:lnTo>
                  <a:lnTo>
                    <a:pt x="484" y="480"/>
                  </a:lnTo>
                  <a:lnTo>
                    <a:pt x="484" y="480"/>
                  </a:lnTo>
                  <a:lnTo>
                    <a:pt x="451" y="442"/>
                  </a:lnTo>
                  <a:close/>
                  <a:moveTo>
                    <a:pt x="446" y="475"/>
                  </a:moveTo>
                  <a:lnTo>
                    <a:pt x="446" y="475"/>
                  </a:lnTo>
                  <a:cubicBezTo>
                    <a:pt x="447" y="477"/>
                    <a:pt x="448" y="478"/>
                    <a:pt x="449" y="480"/>
                  </a:cubicBezTo>
                  <a:lnTo>
                    <a:pt x="449" y="480"/>
                  </a:lnTo>
                  <a:cubicBezTo>
                    <a:pt x="449" y="480"/>
                    <a:pt x="449" y="480"/>
                    <a:pt x="449" y="480"/>
                  </a:cubicBezTo>
                  <a:lnTo>
                    <a:pt x="449" y="480"/>
                  </a:lnTo>
                  <a:lnTo>
                    <a:pt x="446" y="476"/>
                  </a:lnTo>
                  <a:lnTo>
                    <a:pt x="446" y="476"/>
                  </a:lnTo>
                  <a:cubicBezTo>
                    <a:pt x="446" y="476"/>
                    <a:pt x="446" y="475"/>
                    <a:pt x="446" y="475"/>
                  </a:cubicBezTo>
                  <a:close/>
                  <a:moveTo>
                    <a:pt x="443" y="474"/>
                  </a:moveTo>
                  <a:lnTo>
                    <a:pt x="443" y="474"/>
                  </a:lnTo>
                  <a:cubicBezTo>
                    <a:pt x="444" y="475"/>
                    <a:pt x="445" y="476"/>
                    <a:pt x="445" y="476"/>
                  </a:cubicBezTo>
                  <a:lnTo>
                    <a:pt x="445" y="476"/>
                  </a:lnTo>
                  <a:cubicBezTo>
                    <a:pt x="446" y="478"/>
                    <a:pt x="447" y="479"/>
                    <a:pt x="448" y="480"/>
                  </a:cubicBezTo>
                  <a:lnTo>
                    <a:pt x="448" y="480"/>
                  </a:lnTo>
                  <a:cubicBezTo>
                    <a:pt x="447" y="478"/>
                    <a:pt x="445" y="476"/>
                    <a:pt x="444" y="474"/>
                  </a:cubicBezTo>
                  <a:lnTo>
                    <a:pt x="444" y="474"/>
                  </a:lnTo>
                  <a:cubicBezTo>
                    <a:pt x="444" y="474"/>
                    <a:pt x="444" y="474"/>
                    <a:pt x="443" y="474"/>
                  </a:cubicBezTo>
                  <a:lnTo>
                    <a:pt x="443" y="474"/>
                  </a:lnTo>
                  <a:cubicBezTo>
                    <a:pt x="443" y="474"/>
                    <a:pt x="443" y="474"/>
                    <a:pt x="443" y="474"/>
                  </a:cubicBezTo>
                  <a:close/>
                  <a:moveTo>
                    <a:pt x="449" y="480"/>
                  </a:moveTo>
                  <a:lnTo>
                    <a:pt x="450" y="481"/>
                  </a:lnTo>
                  <a:lnTo>
                    <a:pt x="450" y="481"/>
                  </a:lnTo>
                  <a:cubicBezTo>
                    <a:pt x="450" y="481"/>
                    <a:pt x="450" y="481"/>
                    <a:pt x="450" y="481"/>
                  </a:cubicBezTo>
                  <a:lnTo>
                    <a:pt x="450" y="481"/>
                  </a:lnTo>
                  <a:cubicBezTo>
                    <a:pt x="450" y="481"/>
                    <a:pt x="450" y="481"/>
                    <a:pt x="450" y="480"/>
                  </a:cubicBezTo>
                  <a:lnTo>
                    <a:pt x="450" y="480"/>
                  </a:lnTo>
                  <a:cubicBezTo>
                    <a:pt x="450" y="480"/>
                    <a:pt x="450" y="480"/>
                    <a:pt x="449" y="480"/>
                  </a:cubicBezTo>
                  <a:close/>
                  <a:moveTo>
                    <a:pt x="442" y="442"/>
                  </a:moveTo>
                  <a:lnTo>
                    <a:pt x="485" y="482"/>
                  </a:lnTo>
                  <a:lnTo>
                    <a:pt x="485" y="482"/>
                  </a:lnTo>
                  <a:lnTo>
                    <a:pt x="482" y="478"/>
                  </a:lnTo>
                  <a:lnTo>
                    <a:pt x="482" y="478"/>
                  </a:lnTo>
                  <a:lnTo>
                    <a:pt x="442" y="442"/>
                  </a:lnTo>
                  <a:close/>
                  <a:moveTo>
                    <a:pt x="450" y="482"/>
                  </a:moveTo>
                  <a:lnTo>
                    <a:pt x="450" y="482"/>
                  </a:lnTo>
                  <a:cubicBezTo>
                    <a:pt x="451" y="482"/>
                    <a:pt x="451" y="483"/>
                    <a:pt x="451" y="483"/>
                  </a:cubicBezTo>
                  <a:lnTo>
                    <a:pt x="451" y="483"/>
                  </a:lnTo>
                  <a:cubicBezTo>
                    <a:pt x="451" y="483"/>
                    <a:pt x="451" y="483"/>
                    <a:pt x="451" y="483"/>
                  </a:cubicBezTo>
                  <a:lnTo>
                    <a:pt x="451" y="483"/>
                  </a:lnTo>
                  <a:cubicBezTo>
                    <a:pt x="451" y="483"/>
                    <a:pt x="451" y="483"/>
                    <a:pt x="452" y="483"/>
                  </a:cubicBezTo>
                  <a:lnTo>
                    <a:pt x="452" y="483"/>
                  </a:lnTo>
                  <a:cubicBezTo>
                    <a:pt x="451" y="483"/>
                    <a:pt x="451" y="483"/>
                    <a:pt x="451" y="483"/>
                  </a:cubicBezTo>
                  <a:lnTo>
                    <a:pt x="451" y="483"/>
                  </a:lnTo>
                  <a:cubicBezTo>
                    <a:pt x="452" y="484"/>
                    <a:pt x="453" y="485"/>
                    <a:pt x="454" y="486"/>
                  </a:cubicBezTo>
                  <a:lnTo>
                    <a:pt x="454" y="486"/>
                  </a:lnTo>
                  <a:cubicBezTo>
                    <a:pt x="453" y="485"/>
                    <a:pt x="452" y="483"/>
                    <a:pt x="450" y="482"/>
                  </a:cubicBezTo>
                  <a:close/>
                  <a:moveTo>
                    <a:pt x="450" y="485"/>
                  </a:moveTo>
                  <a:lnTo>
                    <a:pt x="450" y="485"/>
                  </a:lnTo>
                  <a:cubicBezTo>
                    <a:pt x="450" y="486"/>
                    <a:pt x="451" y="486"/>
                    <a:pt x="451" y="487"/>
                  </a:cubicBezTo>
                  <a:lnTo>
                    <a:pt x="450" y="485"/>
                  </a:lnTo>
                  <a:lnTo>
                    <a:pt x="450" y="485"/>
                  </a:lnTo>
                  <a:cubicBezTo>
                    <a:pt x="450" y="485"/>
                    <a:pt x="450" y="485"/>
                    <a:pt x="450" y="485"/>
                  </a:cubicBezTo>
                  <a:close/>
                  <a:moveTo>
                    <a:pt x="447" y="481"/>
                  </a:moveTo>
                  <a:lnTo>
                    <a:pt x="447" y="481"/>
                  </a:lnTo>
                  <a:cubicBezTo>
                    <a:pt x="448" y="482"/>
                    <a:pt x="449" y="484"/>
                    <a:pt x="450" y="485"/>
                  </a:cubicBezTo>
                  <a:lnTo>
                    <a:pt x="450" y="485"/>
                  </a:lnTo>
                  <a:cubicBezTo>
                    <a:pt x="449" y="485"/>
                    <a:pt x="449" y="485"/>
                    <a:pt x="449" y="484"/>
                  </a:cubicBezTo>
                  <a:lnTo>
                    <a:pt x="449" y="484"/>
                  </a:lnTo>
                  <a:cubicBezTo>
                    <a:pt x="449" y="484"/>
                    <a:pt x="449" y="484"/>
                    <a:pt x="449" y="485"/>
                  </a:cubicBezTo>
                  <a:lnTo>
                    <a:pt x="449" y="485"/>
                  </a:lnTo>
                  <a:lnTo>
                    <a:pt x="448" y="483"/>
                  </a:lnTo>
                  <a:lnTo>
                    <a:pt x="448" y="483"/>
                  </a:lnTo>
                  <a:cubicBezTo>
                    <a:pt x="449" y="484"/>
                    <a:pt x="449" y="486"/>
                    <a:pt x="450" y="487"/>
                  </a:cubicBezTo>
                  <a:lnTo>
                    <a:pt x="450" y="487"/>
                  </a:lnTo>
                  <a:cubicBezTo>
                    <a:pt x="448" y="485"/>
                    <a:pt x="447" y="483"/>
                    <a:pt x="445" y="481"/>
                  </a:cubicBezTo>
                  <a:lnTo>
                    <a:pt x="445" y="481"/>
                  </a:lnTo>
                  <a:lnTo>
                    <a:pt x="448" y="483"/>
                  </a:lnTo>
                  <a:lnTo>
                    <a:pt x="448" y="483"/>
                  </a:lnTo>
                  <a:cubicBezTo>
                    <a:pt x="448" y="483"/>
                    <a:pt x="448" y="483"/>
                    <a:pt x="448" y="483"/>
                  </a:cubicBezTo>
                  <a:lnTo>
                    <a:pt x="448" y="483"/>
                  </a:lnTo>
                  <a:cubicBezTo>
                    <a:pt x="448" y="484"/>
                    <a:pt x="448" y="484"/>
                    <a:pt x="449" y="484"/>
                  </a:cubicBezTo>
                  <a:lnTo>
                    <a:pt x="449" y="484"/>
                  </a:lnTo>
                  <a:cubicBezTo>
                    <a:pt x="448" y="484"/>
                    <a:pt x="448" y="483"/>
                    <a:pt x="447" y="482"/>
                  </a:cubicBezTo>
                  <a:lnTo>
                    <a:pt x="447" y="482"/>
                  </a:lnTo>
                  <a:cubicBezTo>
                    <a:pt x="447" y="482"/>
                    <a:pt x="447" y="481"/>
                    <a:pt x="447" y="481"/>
                  </a:cubicBezTo>
                  <a:close/>
                  <a:moveTo>
                    <a:pt x="451" y="485"/>
                  </a:moveTo>
                  <a:cubicBezTo>
                    <a:pt x="451" y="485"/>
                    <a:pt x="451" y="485"/>
                    <a:pt x="451" y="485"/>
                  </a:cubicBezTo>
                  <a:lnTo>
                    <a:pt x="451" y="485"/>
                  </a:lnTo>
                  <a:cubicBezTo>
                    <a:pt x="452" y="487"/>
                    <a:pt x="453" y="488"/>
                    <a:pt x="454" y="489"/>
                  </a:cubicBezTo>
                  <a:lnTo>
                    <a:pt x="454" y="489"/>
                  </a:lnTo>
                  <a:cubicBezTo>
                    <a:pt x="453" y="488"/>
                    <a:pt x="453" y="488"/>
                    <a:pt x="452" y="487"/>
                  </a:cubicBezTo>
                  <a:lnTo>
                    <a:pt x="452" y="487"/>
                  </a:lnTo>
                  <a:cubicBezTo>
                    <a:pt x="452" y="487"/>
                    <a:pt x="452" y="486"/>
                    <a:pt x="451" y="485"/>
                  </a:cubicBezTo>
                  <a:lnTo>
                    <a:pt x="451" y="485"/>
                  </a:lnTo>
                  <a:cubicBezTo>
                    <a:pt x="451" y="485"/>
                    <a:pt x="451" y="485"/>
                    <a:pt x="451" y="485"/>
                  </a:cubicBezTo>
                  <a:close/>
                  <a:moveTo>
                    <a:pt x="434" y="462"/>
                  </a:moveTo>
                  <a:cubicBezTo>
                    <a:pt x="436" y="464"/>
                    <a:pt x="438" y="466"/>
                    <a:pt x="440" y="469"/>
                  </a:cubicBezTo>
                  <a:lnTo>
                    <a:pt x="440" y="469"/>
                  </a:lnTo>
                  <a:cubicBezTo>
                    <a:pt x="439" y="467"/>
                    <a:pt x="438" y="466"/>
                    <a:pt x="436" y="464"/>
                  </a:cubicBezTo>
                  <a:lnTo>
                    <a:pt x="436" y="464"/>
                  </a:lnTo>
                  <a:lnTo>
                    <a:pt x="438" y="466"/>
                  </a:lnTo>
                  <a:lnTo>
                    <a:pt x="438" y="466"/>
                  </a:lnTo>
                  <a:cubicBezTo>
                    <a:pt x="439" y="467"/>
                    <a:pt x="440" y="469"/>
                    <a:pt x="440" y="470"/>
                  </a:cubicBezTo>
                  <a:lnTo>
                    <a:pt x="440" y="470"/>
                  </a:lnTo>
                  <a:cubicBezTo>
                    <a:pt x="440" y="470"/>
                    <a:pt x="441" y="470"/>
                    <a:pt x="441" y="470"/>
                  </a:cubicBezTo>
                  <a:lnTo>
                    <a:pt x="441" y="470"/>
                  </a:lnTo>
                  <a:cubicBezTo>
                    <a:pt x="441" y="471"/>
                    <a:pt x="442" y="472"/>
                    <a:pt x="443" y="473"/>
                  </a:cubicBezTo>
                  <a:lnTo>
                    <a:pt x="443" y="473"/>
                  </a:lnTo>
                  <a:cubicBezTo>
                    <a:pt x="443" y="473"/>
                    <a:pt x="443" y="473"/>
                    <a:pt x="443" y="473"/>
                  </a:cubicBezTo>
                  <a:lnTo>
                    <a:pt x="443" y="473"/>
                  </a:lnTo>
                  <a:cubicBezTo>
                    <a:pt x="445" y="475"/>
                    <a:pt x="446" y="477"/>
                    <a:pt x="447" y="478"/>
                  </a:cubicBezTo>
                  <a:lnTo>
                    <a:pt x="447" y="478"/>
                  </a:lnTo>
                  <a:cubicBezTo>
                    <a:pt x="447" y="478"/>
                    <a:pt x="447" y="478"/>
                    <a:pt x="447" y="478"/>
                  </a:cubicBezTo>
                  <a:lnTo>
                    <a:pt x="447" y="478"/>
                  </a:lnTo>
                  <a:lnTo>
                    <a:pt x="447" y="478"/>
                  </a:lnTo>
                  <a:lnTo>
                    <a:pt x="447" y="478"/>
                  </a:lnTo>
                  <a:cubicBezTo>
                    <a:pt x="447" y="478"/>
                    <a:pt x="447" y="478"/>
                    <a:pt x="447" y="478"/>
                  </a:cubicBezTo>
                  <a:lnTo>
                    <a:pt x="447" y="478"/>
                  </a:lnTo>
                  <a:cubicBezTo>
                    <a:pt x="447" y="478"/>
                    <a:pt x="447" y="478"/>
                    <a:pt x="447" y="478"/>
                  </a:cubicBezTo>
                  <a:lnTo>
                    <a:pt x="447" y="478"/>
                  </a:lnTo>
                  <a:cubicBezTo>
                    <a:pt x="448" y="479"/>
                    <a:pt x="449" y="481"/>
                    <a:pt x="450" y="482"/>
                  </a:cubicBezTo>
                  <a:lnTo>
                    <a:pt x="450" y="482"/>
                  </a:lnTo>
                  <a:cubicBezTo>
                    <a:pt x="450" y="482"/>
                    <a:pt x="450" y="482"/>
                    <a:pt x="450" y="481"/>
                  </a:cubicBezTo>
                  <a:lnTo>
                    <a:pt x="450" y="481"/>
                  </a:lnTo>
                  <a:cubicBezTo>
                    <a:pt x="450" y="481"/>
                    <a:pt x="450" y="482"/>
                    <a:pt x="450" y="482"/>
                  </a:cubicBezTo>
                  <a:lnTo>
                    <a:pt x="450" y="482"/>
                  </a:lnTo>
                  <a:cubicBezTo>
                    <a:pt x="450" y="482"/>
                    <a:pt x="450" y="481"/>
                    <a:pt x="450" y="481"/>
                  </a:cubicBezTo>
                  <a:lnTo>
                    <a:pt x="450" y="481"/>
                  </a:lnTo>
                  <a:cubicBezTo>
                    <a:pt x="450" y="481"/>
                    <a:pt x="450" y="481"/>
                    <a:pt x="450" y="481"/>
                  </a:cubicBezTo>
                  <a:lnTo>
                    <a:pt x="450" y="481"/>
                  </a:lnTo>
                  <a:cubicBezTo>
                    <a:pt x="450" y="481"/>
                    <a:pt x="450" y="481"/>
                    <a:pt x="450" y="481"/>
                  </a:cubicBezTo>
                  <a:lnTo>
                    <a:pt x="450" y="481"/>
                  </a:lnTo>
                  <a:lnTo>
                    <a:pt x="451" y="482"/>
                  </a:lnTo>
                  <a:lnTo>
                    <a:pt x="451" y="482"/>
                  </a:lnTo>
                  <a:cubicBezTo>
                    <a:pt x="452" y="484"/>
                    <a:pt x="453" y="485"/>
                    <a:pt x="454" y="487"/>
                  </a:cubicBezTo>
                  <a:lnTo>
                    <a:pt x="454" y="487"/>
                  </a:lnTo>
                  <a:cubicBezTo>
                    <a:pt x="454" y="486"/>
                    <a:pt x="454" y="486"/>
                    <a:pt x="454" y="486"/>
                  </a:cubicBezTo>
                  <a:lnTo>
                    <a:pt x="454" y="486"/>
                  </a:lnTo>
                  <a:cubicBezTo>
                    <a:pt x="454" y="487"/>
                    <a:pt x="455" y="487"/>
                    <a:pt x="455" y="488"/>
                  </a:cubicBezTo>
                  <a:lnTo>
                    <a:pt x="455" y="488"/>
                  </a:lnTo>
                  <a:cubicBezTo>
                    <a:pt x="456" y="488"/>
                    <a:pt x="456" y="489"/>
                    <a:pt x="456" y="489"/>
                  </a:cubicBezTo>
                  <a:lnTo>
                    <a:pt x="456" y="489"/>
                  </a:lnTo>
                  <a:cubicBezTo>
                    <a:pt x="455" y="487"/>
                    <a:pt x="453" y="485"/>
                    <a:pt x="452" y="483"/>
                  </a:cubicBezTo>
                  <a:lnTo>
                    <a:pt x="452" y="483"/>
                  </a:lnTo>
                  <a:cubicBezTo>
                    <a:pt x="452" y="484"/>
                    <a:pt x="452" y="484"/>
                    <a:pt x="452" y="484"/>
                  </a:cubicBezTo>
                  <a:lnTo>
                    <a:pt x="452" y="484"/>
                  </a:lnTo>
                  <a:lnTo>
                    <a:pt x="450" y="482"/>
                  </a:lnTo>
                  <a:lnTo>
                    <a:pt x="450" y="482"/>
                  </a:lnTo>
                  <a:cubicBezTo>
                    <a:pt x="450" y="482"/>
                    <a:pt x="450" y="482"/>
                    <a:pt x="450" y="482"/>
                  </a:cubicBezTo>
                  <a:lnTo>
                    <a:pt x="450" y="482"/>
                  </a:lnTo>
                  <a:cubicBezTo>
                    <a:pt x="451" y="482"/>
                    <a:pt x="451" y="483"/>
                    <a:pt x="451" y="483"/>
                  </a:cubicBezTo>
                  <a:lnTo>
                    <a:pt x="451" y="483"/>
                  </a:lnTo>
                  <a:cubicBezTo>
                    <a:pt x="451" y="483"/>
                    <a:pt x="451" y="482"/>
                    <a:pt x="450" y="482"/>
                  </a:cubicBezTo>
                  <a:lnTo>
                    <a:pt x="450" y="482"/>
                  </a:lnTo>
                  <a:cubicBezTo>
                    <a:pt x="450" y="482"/>
                    <a:pt x="450" y="482"/>
                    <a:pt x="450" y="482"/>
                  </a:cubicBezTo>
                  <a:lnTo>
                    <a:pt x="450" y="482"/>
                  </a:lnTo>
                  <a:cubicBezTo>
                    <a:pt x="450" y="482"/>
                    <a:pt x="450" y="481"/>
                    <a:pt x="450" y="481"/>
                  </a:cubicBezTo>
                  <a:lnTo>
                    <a:pt x="450" y="481"/>
                  </a:lnTo>
                  <a:lnTo>
                    <a:pt x="447" y="478"/>
                  </a:lnTo>
                  <a:lnTo>
                    <a:pt x="447" y="478"/>
                  </a:lnTo>
                  <a:cubicBezTo>
                    <a:pt x="448" y="479"/>
                    <a:pt x="448" y="479"/>
                    <a:pt x="448" y="480"/>
                  </a:cubicBezTo>
                  <a:lnTo>
                    <a:pt x="448" y="480"/>
                  </a:lnTo>
                  <a:cubicBezTo>
                    <a:pt x="448" y="479"/>
                    <a:pt x="448" y="479"/>
                    <a:pt x="447" y="478"/>
                  </a:cubicBezTo>
                  <a:lnTo>
                    <a:pt x="447" y="478"/>
                  </a:lnTo>
                  <a:cubicBezTo>
                    <a:pt x="448" y="479"/>
                    <a:pt x="448" y="479"/>
                    <a:pt x="448" y="480"/>
                  </a:cubicBezTo>
                  <a:lnTo>
                    <a:pt x="448" y="480"/>
                  </a:lnTo>
                  <a:cubicBezTo>
                    <a:pt x="447" y="478"/>
                    <a:pt x="445" y="476"/>
                    <a:pt x="444" y="474"/>
                  </a:cubicBezTo>
                  <a:lnTo>
                    <a:pt x="444" y="474"/>
                  </a:lnTo>
                  <a:cubicBezTo>
                    <a:pt x="444" y="474"/>
                    <a:pt x="443" y="474"/>
                    <a:pt x="443" y="473"/>
                  </a:cubicBezTo>
                  <a:lnTo>
                    <a:pt x="443" y="473"/>
                  </a:lnTo>
                  <a:cubicBezTo>
                    <a:pt x="443" y="473"/>
                    <a:pt x="443" y="473"/>
                    <a:pt x="443" y="473"/>
                  </a:cubicBezTo>
                  <a:lnTo>
                    <a:pt x="443" y="473"/>
                  </a:lnTo>
                  <a:cubicBezTo>
                    <a:pt x="443" y="473"/>
                    <a:pt x="442" y="472"/>
                    <a:pt x="441" y="471"/>
                  </a:cubicBezTo>
                  <a:lnTo>
                    <a:pt x="441" y="471"/>
                  </a:lnTo>
                  <a:cubicBezTo>
                    <a:pt x="442" y="472"/>
                    <a:pt x="443" y="473"/>
                    <a:pt x="443" y="474"/>
                  </a:cubicBezTo>
                  <a:lnTo>
                    <a:pt x="443" y="474"/>
                  </a:lnTo>
                  <a:cubicBezTo>
                    <a:pt x="443" y="474"/>
                    <a:pt x="443" y="474"/>
                    <a:pt x="443" y="474"/>
                  </a:cubicBezTo>
                  <a:lnTo>
                    <a:pt x="443" y="474"/>
                  </a:lnTo>
                  <a:cubicBezTo>
                    <a:pt x="443" y="474"/>
                    <a:pt x="443" y="474"/>
                    <a:pt x="443" y="474"/>
                  </a:cubicBezTo>
                  <a:lnTo>
                    <a:pt x="443" y="474"/>
                  </a:lnTo>
                  <a:cubicBezTo>
                    <a:pt x="442" y="473"/>
                    <a:pt x="441" y="471"/>
                    <a:pt x="440" y="470"/>
                  </a:cubicBezTo>
                  <a:lnTo>
                    <a:pt x="440" y="470"/>
                  </a:lnTo>
                  <a:cubicBezTo>
                    <a:pt x="440" y="470"/>
                    <a:pt x="440" y="470"/>
                    <a:pt x="440" y="470"/>
                  </a:cubicBezTo>
                  <a:lnTo>
                    <a:pt x="440" y="470"/>
                  </a:lnTo>
                  <a:cubicBezTo>
                    <a:pt x="438" y="467"/>
                    <a:pt x="436" y="465"/>
                    <a:pt x="434" y="462"/>
                  </a:cubicBezTo>
                  <a:close/>
                  <a:moveTo>
                    <a:pt x="451" y="482"/>
                  </a:moveTo>
                  <a:lnTo>
                    <a:pt x="457" y="489"/>
                  </a:lnTo>
                  <a:lnTo>
                    <a:pt x="457" y="489"/>
                  </a:lnTo>
                  <a:cubicBezTo>
                    <a:pt x="456" y="489"/>
                    <a:pt x="456" y="489"/>
                    <a:pt x="456" y="488"/>
                  </a:cubicBezTo>
                  <a:lnTo>
                    <a:pt x="456" y="488"/>
                  </a:lnTo>
                  <a:cubicBezTo>
                    <a:pt x="454" y="486"/>
                    <a:pt x="453" y="484"/>
                    <a:pt x="451" y="482"/>
                  </a:cubicBezTo>
                  <a:close/>
                  <a:moveTo>
                    <a:pt x="494" y="489"/>
                  </a:moveTo>
                  <a:lnTo>
                    <a:pt x="496" y="491"/>
                  </a:lnTo>
                  <a:lnTo>
                    <a:pt x="496" y="491"/>
                  </a:lnTo>
                  <a:cubicBezTo>
                    <a:pt x="495" y="490"/>
                    <a:pt x="494" y="489"/>
                    <a:pt x="494" y="489"/>
                  </a:cubicBezTo>
                  <a:close/>
                  <a:moveTo>
                    <a:pt x="456" y="487"/>
                  </a:moveTo>
                  <a:lnTo>
                    <a:pt x="459" y="491"/>
                  </a:lnTo>
                  <a:lnTo>
                    <a:pt x="459" y="491"/>
                  </a:lnTo>
                  <a:cubicBezTo>
                    <a:pt x="458" y="490"/>
                    <a:pt x="457" y="488"/>
                    <a:pt x="456" y="487"/>
                  </a:cubicBezTo>
                  <a:close/>
                  <a:moveTo>
                    <a:pt x="442" y="469"/>
                  </a:moveTo>
                  <a:lnTo>
                    <a:pt x="448" y="477"/>
                  </a:lnTo>
                  <a:lnTo>
                    <a:pt x="448" y="477"/>
                  </a:lnTo>
                  <a:cubicBezTo>
                    <a:pt x="446" y="472"/>
                    <a:pt x="442" y="469"/>
                    <a:pt x="442" y="469"/>
                  </a:cubicBezTo>
                  <a:lnTo>
                    <a:pt x="442" y="469"/>
                  </a:lnTo>
                  <a:cubicBezTo>
                    <a:pt x="450" y="477"/>
                    <a:pt x="458" y="484"/>
                    <a:pt x="459" y="492"/>
                  </a:cubicBezTo>
                  <a:lnTo>
                    <a:pt x="459" y="492"/>
                  </a:lnTo>
                  <a:lnTo>
                    <a:pt x="459" y="491"/>
                  </a:lnTo>
                  <a:lnTo>
                    <a:pt x="459" y="491"/>
                  </a:lnTo>
                  <a:cubicBezTo>
                    <a:pt x="459" y="492"/>
                    <a:pt x="459" y="492"/>
                    <a:pt x="459" y="492"/>
                  </a:cubicBezTo>
                  <a:lnTo>
                    <a:pt x="459" y="492"/>
                  </a:lnTo>
                  <a:cubicBezTo>
                    <a:pt x="458" y="490"/>
                    <a:pt x="456" y="488"/>
                    <a:pt x="455" y="486"/>
                  </a:cubicBezTo>
                  <a:lnTo>
                    <a:pt x="455" y="486"/>
                  </a:lnTo>
                  <a:cubicBezTo>
                    <a:pt x="455" y="486"/>
                    <a:pt x="455" y="486"/>
                    <a:pt x="456" y="487"/>
                  </a:cubicBezTo>
                  <a:lnTo>
                    <a:pt x="456" y="487"/>
                  </a:lnTo>
                  <a:lnTo>
                    <a:pt x="448" y="477"/>
                  </a:lnTo>
                  <a:lnTo>
                    <a:pt x="448" y="477"/>
                  </a:lnTo>
                  <a:cubicBezTo>
                    <a:pt x="448" y="477"/>
                    <a:pt x="449" y="478"/>
                    <a:pt x="449" y="478"/>
                  </a:cubicBezTo>
                  <a:lnTo>
                    <a:pt x="449" y="478"/>
                  </a:lnTo>
                  <a:cubicBezTo>
                    <a:pt x="449" y="478"/>
                    <a:pt x="448" y="478"/>
                    <a:pt x="448" y="477"/>
                  </a:cubicBezTo>
                  <a:lnTo>
                    <a:pt x="448" y="477"/>
                  </a:lnTo>
                  <a:cubicBezTo>
                    <a:pt x="447" y="476"/>
                    <a:pt x="446" y="475"/>
                    <a:pt x="445" y="473"/>
                  </a:cubicBezTo>
                  <a:lnTo>
                    <a:pt x="445" y="473"/>
                  </a:lnTo>
                  <a:cubicBezTo>
                    <a:pt x="445" y="473"/>
                    <a:pt x="445" y="473"/>
                    <a:pt x="445" y="474"/>
                  </a:cubicBezTo>
                  <a:lnTo>
                    <a:pt x="445" y="474"/>
                  </a:lnTo>
                  <a:cubicBezTo>
                    <a:pt x="445" y="473"/>
                    <a:pt x="444" y="472"/>
                    <a:pt x="443" y="471"/>
                  </a:cubicBezTo>
                  <a:lnTo>
                    <a:pt x="443" y="471"/>
                  </a:lnTo>
                  <a:cubicBezTo>
                    <a:pt x="444" y="472"/>
                    <a:pt x="444" y="472"/>
                    <a:pt x="444" y="472"/>
                  </a:cubicBezTo>
                  <a:lnTo>
                    <a:pt x="444" y="472"/>
                  </a:lnTo>
                  <a:cubicBezTo>
                    <a:pt x="444" y="472"/>
                    <a:pt x="444" y="472"/>
                    <a:pt x="444" y="472"/>
                  </a:cubicBezTo>
                  <a:lnTo>
                    <a:pt x="444" y="472"/>
                  </a:lnTo>
                  <a:cubicBezTo>
                    <a:pt x="444" y="472"/>
                    <a:pt x="444" y="471"/>
                    <a:pt x="443" y="471"/>
                  </a:cubicBezTo>
                  <a:lnTo>
                    <a:pt x="443" y="471"/>
                  </a:lnTo>
                  <a:cubicBezTo>
                    <a:pt x="443" y="471"/>
                    <a:pt x="443" y="471"/>
                    <a:pt x="443" y="471"/>
                  </a:cubicBezTo>
                  <a:lnTo>
                    <a:pt x="443" y="471"/>
                  </a:lnTo>
                  <a:cubicBezTo>
                    <a:pt x="443" y="471"/>
                    <a:pt x="443" y="471"/>
                    <a:pt x="443" y="471"/>
                  </a:cubicBezTo>
                  <a:lnTo>
                    <a:pt x="443" y="471"/>
                  </a:lnTo>
                  <a:cubicBezTo>
                    <a:pt x="444" y="471"/>
                    <a:pt x="444" y="472"/>
                    <a:pt x="445" y="473"/>
                  </a:cubicBezTo>
                  <a:lnTo>
                    <a:pt x="445" y="473"/>
                  </a:lnTo>
                  <a:cubicBezTo>
                    <a:pt x="444" y="472"/>
                    <a:pt x="443" y="470"/>
                    <a:pt x="442" y="469"/>
                  </a:cubicBezTo>
                  <a:close/>
                  <a:moveTo>
                    <a:pt x="448" y="480"/>
                  </a:moveTo>
                  <a:cubicBezTo>
                    <a:pt x="449" y="481"/>
                    <a:pt x="449" y="482"/>
                    <a:pt x="450" y="483"/>
                  </a:cubicBezTo>
                  <a:lnTo>
                    <a:pt x="450" y="483"/>
                  </a:lnTo>
                  <a:cubicBezTo>
                    <a:pt x="450" y="482"/>
                    <a:pt x="449" y="482"/>
                    <a:pt x="449" y="482"/>
                  </a:cubicBezTo>
                  <a:lnTo>
                    <a:pt x="449" y="482"/>
                  </a:lnTo>
                  <a:cubicBezTo>
                    <a:pt x="450" y="482"/>
                    <a:pt x="450" y="483"/>
                    <a:pt x="451" y="484"/>
                  </a:cubicBezTo>
                  <a:lnTo>
                    <a:pt x="451" y="484"/>
                  </a:lnTo>
                  <a:cubicBezTo>
                    <a:pt x="451" y="484"/>
                    <a:pt x="451" y="484"/>
                    <a:pt x="451" y="483"/>
                  </a:cubicBezTo>
                  <a:lnTo>
                    <a:pt x="451" y="483"/>
                  </a:lnTo>
                  <a:cubicBezTo>
                    <a:pt x="452" y="485"/>
                    <a:pt x="453" y="486"/>
                    <a:pt x="454" y="488"/>
                  </a:cubicBezTo>
                  <a:lnTo>
                    <a:pt x="454" y="488"/>
                  </a:lnTo>
                  <a:cubicBezTo>
                    <a:pt x="454" y="488"/>
                    <a:pt x="455" y="489"/>
                    <a:pt x="455" y="489"/>
                  </a:cubicBezTo>
                  <a:lnTo>
                    <a:pt x="455" y="489"/>
                  </a:lnTo>
                  <a:cubicBezTo>
                    <a:pt x="454" y="488"/>
                    <a:pt x="453" y="487"/>
                    <a:pt x="453" y="486"/>
                  </a:cubicBezTo>
                  <a:lnTo>
                    <a:pt x="453" y="486"/>
                  </a:lnTo>
                  <a:cubicBezTo>
                    <a:pt x="453" y="487"/>
                    <a:pt x="454" y="488"/>
                    <a:pt x="454" y="489"/>
                  </a:cubicBezTo>
                  <a:lnTo>
                    <a:pt x="454" y="489"/>
                  </a:lnTo>
                  <a:cubicBezTo>
                    <a:pt x="454" y="489"/>
                    <a:pt x="454" y="489"/>
                    <a:pt x="454" y="489"/>
                  </a:cubicBezTo>
                  <a:lnTo>
                    <a:pt x="454" y="489"/>
                  </a:lnTo>
                  <a:cubicBezTo>
                    <a:pt x="454" y="489"/>
                    <a:pt x="455" y="489"/>
                    <a:pt x="455" y="490"/>
                  </a:cubicBezTo>
                  <a:lnTo>
                    <a:pt x="455" y="490"/>
                  </a:lnTo>
                  <a:cubicBezTo>
                    <a:pt x="455" y="489"/>
                    <a:pt x="455" y="489"/>
                    <a:pt x="454" y="489"/>
                  </a:cubicBezTo>
                  <a:lnTo>
                    <a:pt x="454" y="489"/>
                  </a:lnTo>
                  <a:cubicBezTo>
                    <a:pt x="455" y="489"/>
                    <a:pt x="455" y="489"/>
                    <a:pt x="455" y="490"/>
                  </a:cubicBezTo>
                  <a:lnTo>
                    <a:pt x="455" y="490"/>
                  </a:lnTo>
                  <a:cubicBezTo>
                    <a:pt x="455" y="490"/>
                    <a:pt x="455" y="490"/>
                    <a:pt x="455" y="489"/>
                  </a:cubicBezTo>
                  <a:lnTo>
                    <a:pt x="455" y="489"/>
                  </a:lnTo>
                  <a:cubicBezTo>
                    <a:pt x="455" y="490"/>
                    <a:pt x="455" y="490"/>
                    <a:pt x="456" y="490"/>
                  </a:cubicBezTo>
                  <a:lnTo>
                    <a:pt x="456" y="490"/>
                  </a:lnTo>
                  <a:cubicBezTo>
                    <a:pt x="456" y="490"/>
                    <a:pt x="455" y="490"/>
                    <a:pt x="455" y="490"/>
                  </a:cubicBezTo>
                  <a:lnTo>
                    <a:pt x="455" y="490"/>
                  </a:lnTo>
                  <a:cubicBezTo>
                    <a:pt x="455" y="490"/>
                    <a:pt x="456" y="490"/>
                    <a:pt x="456" y="491"/>
                  </a:cubicBezTo>
                  <a:lnTo>
                    <a:pt x="456" y="491"/>
                  </a:lnTo>
                  <a:cubicBezTo>
                    <a:pt x="455" y="490"/>
                    <a:pt x="455" y="490"/>
                    <a:pt x="455" y="490"/>
                  </a:cubicBezTo>
                  <a:lnTo>
                    <a:pt x="455" y="490"/>
                  </a:lnTo>
                  <a:cubicBezTo>
                    <a:pt x="455" y="490"/>
                    <a:pt x="456" y="490"/>
                    <a:pt x="456" y="491"/>
                  </a:cubicBezTo>
                  <a:lnTo>
                    <a:pt x="456" y="491"/>
                  </a:lnTo>
                  <a:cubicBezTo>
                    <a:pt x="456" y="491"/>
                    <a:pt x="456" y="491"/>
                    <a:pt x="456" y="491"/>
                  </a:cubicBezTo>
                  <a:lnTo>
                    <a:pt x="456" y="491"/>
                  </a:lnTo>
                  <a:cubicBezTo>
                    <a:pt x="456" y="491"/>
                    <a:pt x="457" y="492"/>
                    <a:pt x="458" y="493"/>
                  </a:cubicBezTo>
                  <a:lnTo>
                    <a:pt x="458" y="493"/>
                  </a:lnTo>
                  <a:lnTo>
                    <a:pt x="457" y="493"/>
                  </a:lnTo>
                  <a:lnTo>
                    <a:pt x="457" y="493"/>
                  </a:lnTo>
                  <a:cubicBezTo>
                    <a:pt x="457" y="492"/>
                    <a:pt x="456" y="491"/>
                    <a:pt x="456" y="491"/>
                  </a:cubicBezTo>
                  <a:lnTo>
                    <a:pt x="456" y="491"/>
                  </a:lnTo>
                  <a:cubicBezTo>
                    <a:pt x="456" y="491"/>
                    <a:pt x="456" y="492"/>
                    <a:pt x="457" y="492"/>
                  </a:cubicBezTo>
                  <a:lnTo>
                    <a:pt x="457" y="492"/>
                  </a:lnTo>
                  <a:lnTo>
                    <a:pt x="456" y="492"/>
                  </a:lnTo>
                  <a:lnTo>
                    <a:pt x="456" y="492"/>
                  </a:lnTo>
                  <a:cubicBezTo>
                    <a:pt x="455" y="490"/>
                    <a:pt x="454" y="489"/>
                    <a:pt x="453" y="487"/>
                  </a:cubicBezTo>
                  <a:lnTo>
                    <a:pt x="453" y="487"/>
                  </a:lnTo>
                  <a:cubicBezTo>
                    <a:pt x="453" y="488"/>
                    <a:pt x="454" y="488"/>
                    <a:pt x="454" y="489"/>
                  </a:cubicBezTo>
                  <a:lnTo>
                    <a:pt x="454" y="489"/>
                  </a:lnTo>
                  <a:cubicBezTo>
                    <a:pt x="453" y="487"/>
                    <a:pt x="452" y="486"/>
                    <a:pt x="451" y="484"/>
                  </a:cubicBezTo>
                  <a:lnTo>
                    <a:pt x="451" y="484"/>
                  </a:lnTo>
                  <a:cubicBezTo>
                    <a:pt x="451" y="484"/>
                    <a:pt x="451" y="484"/>
                    <a:pt x="451" y="484"/>
                  </a:cubicBezTo>
                  <a:lnTo>
                    <a:pt x="451" y="484"/>
                  </a:lnTo>
                  <a:cubicBezTo>
                    <a:pt x="451" y="485"/>
                    <a:pt x="452" y="486"/>
                    <a:pt x="453" y="486"/>
                  </a:cubicBezTo>
                  <a:lnTo>
                    <a:pt x="453" y="486"/>
                  </a:lnTo>
                  <a:cubicBezTo>
                    <a:pt x="452" y="486"/>
                    <a:pt x="451" y="485"/>
                    <a:pt x="451" y="484"/>
                  </a:cubicBezTo>
                  <a:lnTo>
                    <a:pt x="451" y="484"/>
                  </a:lnTo>
                  <a:cubicBezTo>
                    <a:pt x="451" y="484"/>
                    <a:pt x="451" y="484"/>
                    <a:pt x="451" y="484"/>
                  </a:cubicBezTo>
                  <a:lnTo>
                    <a:pt x="451" y="484"/>
                  </a:lnTo>
                  <a:cubicBezTo>
                    <a:pt x="451" y="484"/>
                    <a:pt x="451" y="484"/>
                    <a:pt x="451" y="484"/>
                  </a:cubicBezTo>
                  <a:lnTo>
                    <a:pt x="451" y="484"/>
                  </a:lnTo>
                  <a:cubicBezTo>
                    <a:pt x="450" y="483"/>
                    <a:pt x="450" y="483"/>
                    <a:pt x="450" y="483"/>
                  </a:cubicBezTo>
                  <a:lnTo>
                    <a:pt x="450" y="483"/>
                  </a:lnTo>
                  <a:cubicBezTo>
                    <a:pt x="450" y="483"/>
                    <a:pt x="450" y="483"/>
                    <a:pt x="450" y="483"/>
                  </a:cubicBezTo>
                  <a:lnTo>
                    <a:pt x="450" y="483"/>
                  </a:lnTo>
                  <a:cubicBezTo>
                    <a:pt x="450" y="483"/>
                    <a:pt x="449" y="482"/>
                    <a:pt x="449" y="482"/>
                  </a:cubicBezTo>
                  <a:lnTo>
                    <a:pt x="449" y="482"/>
                  </a:lnTo>
                  <a:cubicBezTo>
                    <a:pt x="449" y="481"/>
                    <a:pt x="448" y="481"/>
                    <a:pt x="448" y="480"/>
                  </a:cubicBezTo>
                  <a:close/>
                  <a:moveTo>
                    <a:pt x="457" y="489"/>
                  </a:moveTo>
                  <a:cubicBezTo>
                    <a:pt x="458" y="490"/>
                    <a:pt x="459" y="492"/>
                    <a:pt x="460" y="493"/>
                  </a:cubicBezTo>
                  <a:lnTo>
                    <a:pt x="460" y="493"/>
                  </a:lnTo>
                  <a:cubicBezTo>
                    <a:pt x="460" y="493"/>
                    <a:pt x="460" y="493"/>
                    <a:pt x="460" y="493"/>
                  </a:cubicBezTo>
                  <a:lnTo>
                    <a:pt x="460" y="493"/>
                  </a:lnTo>
                  <a:lnTo>
                    <a:pt x="457" y="489"/>
                  </a:lnTo>
                  <a:close/>
                  <a:moveTo>
                    <a:pt x="454" y="489"/>
                  </a:moveTo>
                  <a:lnTo>
                    <a:pt x="454" y="490"/>
                  </a:lnTo>
                  <a:lnTo>
                    <a:pt x="454" y="490"/>
                  </a:lnTo>
                  <a:cubicBezTo>
                    <a:pt x="455" y="491"/>
                    <a:pt x="457" y="493"/>
                    <a:pt x="458" y="495"/>
                  </a:cubicBezTo>
                  <a:lnTo>
                    <a:pt x="458" y="495"/>
                  </a:lnTo>
                  <a:cubicBezTo>
                    <a:pt x="458" y="494"/>
                    <a:pt x="457" y="494"/>
                    <a:pt x="456" y="493"/>
                  </a:cubicBezTo>
                  <a:lnTo>
                    <a:pt x="456" y="493"/>
                  </a:lnTo>
                  <a:cubicBezTo>
                    <a:pt x="456" y="493"/>
                    <a:pt x="456" y="493"/>
                    <a:pt x="457" y="494"/>
                  </a:cubicBezTo>
                  <a:lnTo>
                    <a:pt x="457" y="494"/>
                  </a:lnTo>
                  <a:cubicBezTo>
                    <a:pt x="456" y="493"/>
                    <a:pt x="456" y="493"/>
                    <a:pt x="456" y="493"/>
                  </a:cubicBezTo>
                  <a:lnTo>
                    <a:pt x="456" y="493"/>
                  </a:lnTo>
                  <a:cubicBezTo>
                    <a:pt x="456" y="493"/>
                    <a:pt x="456" y="493"/>
                    <a:pt x="456" y="493"/>
                  </a:cubicBezTo>
                  <a:lnTo>
                    <a:pt x="456" y="493"/>
                  </a:lnTo>
                  <a:cubicBezTo>
                    <a:pt x="455" y="492"/>
                    <a:pt x="455" y="491"/>
                    <a:pt x="454" y="489"/>
                  </a:cubicBezTo>
                  <a:close/>
                  <a:moveTo>
                    <a:pt x="460" y="495"/>
                  </a:moveTo>
                  <a:lnTo>
                    <a:pt x="460" y="495"/>
                  </a:lnTo>
                  <a:cubicBezTo>
                    <a:pt x="461" y="495"/>
                    <a:pt x="461" y="496"/>
                    <a:pt x="462" y="497"/>
                  </a:cubicBezTo>
                  <a:lnTo>
                    <a:pt x="462" y="497"/>
                  </a:lnTo>
                  <a:cubicBezTo>
                    <a:pt x="461" y="496"/>
                    <a:pt x="461" y="496"/>
                    <a:pt x="460" y="495"/>
                  </a:cubicBezTo>
                  <a:lnTo>
                    <a:pt x="460" y="495"/>
                  </a:lnTo>
                  <a:cubicBezTo>
                    <a:pt x="460" y="495"/>
                    <a:pt x="460" y="495"/>
                    <a:pt x="460" y="495"/>
                  </a:cubicBezTo>
                  <a:close/>
                  <a:moveTo>
                    <a:pt x="462" y="497"/>
                  </a:moveTo>
                  <a:lnTo>
                    <a:pt x="462" y="497"/>
                  </a:lnTo>
                  <a:cubicBezTo>
                    <a:pt x="462" y="498"/>
                    <a:pt x="462" y="498"/>
                    <a:pt x="463" y="498"/>
                  </a:cubicBezTo>
                  <a:lnTo>
                    <a:pt x="463" y="498"/>
                  </a:lnTo>
                  <a:lnTo>
                    <a:pt x="462" y="498"/>
                  </a:lnTo>
                  <a:lnTo>
                    <a:pt x="462" y="498"/>
                  </a:lnTo>
                  <a:cubicBezTo>
                    <a:pt x="462" y="498"/>
                    <a:pt x="462" y="497"/>
                    <a:pt x="462" y="497"/>
                  </a:cubicBezTo>
                  <a:close/>
                  <a:moveTo>
                    <a:pt x="458" y="495"/>
                  </a:moveTo>
                  <a:lnTo>
                    <a:pt x="458" y="495"/>
                  </a:lnTo>
                  <a:cubicBezTo>
                    <a:pt x="458" y="495"/>
                    <a:pt x="459" y="496"/>
                    <a:pt x="459" y="496"/>
                  </a:cubicBezTo>
                  <a:lnTo>
                    <a:pt x="459" y="496"/>
                  </a:lnTo>
                  <a:cubicBezTo>
                    <a:pt x="459" y="497"/>
                    <a:pt x="460" y="497"/>
                    <a:pt x="460" y="498"/>
                  </a:cubicBezTo>
                  <a:lnTo>
                    <a:pt x="460" y="498"/>
                  </a:lnTo>
                  <a:cubicBezTo>
                    <a:pt x="460" y="497"/>
                    <a:pt x="459" y="496"/>
                    <a:pt x="458" y="495"/>
                  </a:cubicBezTo>
                  <a:close/>
                  <a:moveTo>
                    <a:pt x="485" y="482"/>
                  </a:moveTo>
                  <a:lnTo>
                    <a:pt x="497" y="495"/>
                  </a:lnTo>
                  <a:lnTo>
                    <a:pt x="501" y="499"/>
                  </a:lnTo>
                  <a:lnTo>
                    <a:pt x="488" y="484"/>
                  </a:lnTo>
                  <a:lnTo>
                    <a:pt x="485" y="482"/>
                  </a:lnTo>
                  <a:close/>
                  <a:moveTo>
                    <a:pt x="448" y="479"/>
                  </a:moveTo>
                  <a:cubicBezTo>
                    <a:pt x="448" y="480"/>
                    <a:pt x="448" y="480"/>
                    <a:pt x="449" y="481"/>
                  </a:cubicBezTo>
                  <a:lnTo>
                    <a:pt x="449" y="481"/>
                  </a:lnTo>
                  <a:cubicBezTo>
                    <a:pt x="449" y="481"/>
                    <a:pt x="448" y="480"/>
                    <a:pt x="448" y="480"/>
                  </a:cubicBezTo>
                  <a:lnTo>
                    <a:pt x="448" y="480"/>
                  </a:lnTo>
                  <a:cubicBezTo>
                    <a:pt x="449" y="481"/>
                    <a:pt x="450" y="482"/>
                    <a:pt x="451" y="483"/>
                  </a:cubicBezTo>
                  <a:lnTo>
                    <a:pt x="451" y="483"/>
                  </a:lnTo>
                  <a:cubicBezTo>
                    <a:pt x="451" y="483"/>
                    <a:pt x="451" y="483"/>
                    <a:pt x="451" y="483"/>
                  </a:cubicBezTo>
                  <a:lnTo>
                    <a:pt x="451" y="483"/>
                  </a:lnTo>
                  <a:cubicBezTo>
                    <a:pt x="451" y="484"/>
                    <a:pt x="452" y="485"/>
                    <a:pt x="453" y="486"/>
                  </a:cubicBezTo>
                  <a:lnTo>
                    <a:pt x="453" y="486"/>
                  </a:lnTo>
                  <a:cubicBezTo>
                    <a:pt x="453" y="485"/>
                    <a:pt x="452" y="485"/>
                    <a:pt x="452" y="484"/>
                  </a:cubicBezTo>
                  <a:lnTo>
                    <a:pt x="452" y="484"/>
                  </a:lnTo>
                  <a:lnTo>
                    <a:pt x="458" y="492"/>
                  </a:lnTo>
                  <a:lnTo>
                    <a:pt x="458" y="492"/>
                  </a:lnTo>
                  <a:cubicBezTo>
                    <a:pt x="458" y="491"/>
                    <a:pt x="457" y="490"/>
                    <a:pt x="456" y="489"/>
                  </a:cubicBezTo>
                  <a:lnTo>
                    <a:pt x="456" y="489"/>
                  </a:lnTo>
                  <a:cubicBezTo>
                    <a:pt x="456" y="489"/>
                    <a:pt x="457" y="490"/>
                    <a:pt x="457" y="490"/>
                  </a:cubicBezTo>
                  <a:lnTo>
                    <a:pt x="457" y="490"/>
                  </a:lnTo>
                  <a:cubicBezTo>
                    <a:pt x="458" y="491"/>
                    <a:pt x="459" y="493"/>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lnTo>
                    <a:pt x="458" y="492"/>
                  </a:lnTo>
                  <a:lnTo>
                    <a:pt x="458" y="492"/>
                  </a:lnTo>
                  <a:cubicBezTo>
                    <a:pt x="459" y="493"/>
                    <a:pt x="459" y="494"/>
                    <a:pt x="460" y="495"/>
                  </a:cubicBezTo>
                  <a:lnTo>
                    <a:pt x="460" y="495"/>
                  </a:lnTo>
                  <a:cubicBezTo>
                    <a:pt x="460" y="494"/>
                    <a:pt x="460" y="494"/>
                    <a:pt x="460" y="494"/>
                  </a:cubicBezTo>
                  <a:lnTo>
                    <a:pt x="460" y="494"/>
                  </a:lnTo>
                  <a:lnTo>
                    <a:pt x="460" y="494"/>
                  </a:lnTo>
                  <a:lnTo>
                    <a:pt x="460" y="494"/>
                  </a:lnTo>
                  <a:cubicBezTo>
                    <a:pt x="460" y="494"/>
                    <a:pt x="460" y="494"/>
                    <a:pt x="460" y="494"/>
                  </a:cubicBezTo>
                  <a:lnTo>
                    <a:pt x="460" y="494"/>
                  </a:lnTo>
                  <a:cubicBezTo>
                    <a:pt x="461" y="496"/>
                    <a:pt x="463" y="498"/>
                    <a:pt x="464" y="499"/>
                  </a:cubicBezTo>
                  <a:lnTo>
                    <a:pt x="464" y="499"/>
                  </a:lnTo>
                  <a:lnTo>
                    <a:pt x="464" y="499"/>
                  </a:lnTo>
                  <a:lnTo>
                    <a:pt x="464" y="499"/>
                  </a:lnTo>
                  <a:lnTo>
                    <a:pt x="460" y="494"/>
                  </a:lnTo>
                  <a:lnTo>
                    <a:pt x="460" y="494"/>
                  </a:lnTo>
                  <a:cubicBezTo>
                    <a:pt x="460" y="494"/>
                    <a:pt x="460" y="494"/>
                    <a:pt x="460" y="495"/>
                  </a:cubicBezTo>
                  <a:lnTo>
                    <a:pt x="460" y="495"/>
                  </a:lnTo>
                  <a:cubicBezTo>
                    <a:pt x="460" y="495"/>
                    <a:pt x="460" y="495"/>
                    <a:pt x="460" y="495"/>
                  </a:cubicBezTo>
                  <a:lnTo>
                    <a:pt x="460" y="495"/>
                  </a:lnTo>
                  <a:cubicBezTo>
                    <a:pt x="460" y="495"/>
                    <a:pt x="460" y="495"/>
                    <a:pt x="460" y="495"/>
                  </a:cubicBezTo>
                  <a:lnTo>
                    <a:pt x="460" y="495"/>
                  </a:lnTo>
                  <a:cubicBezTo>
                    <a:pt x="460" y="495"/>
                    <a:pt x="459" y="494"/>
                    <a:pt x="459" y="494"/>
                  </a:cubicBezTo>
                  <a:lnTo>
                    <a:pt x="459" y="494"/>
                  </a:lnTo>
                  <a:cubicBezTo>
                    <a:pt x="457" y="491"/>
                    <a:pt x="455" y="489"/>
                    <a:pt x="453" y="486"/>
                  </a:cubicBezTo>
                  <a:lnTo>
                    <a:pt x="453" y="486"/>
                  </a:lnTo>
                  <a:cubicBezTo>
                    <a:pt x="453" y="486"/>
                    <a:pt x="453" y="487"/>
                    <a:pt x="454" y="487"/>
                  </a:cubicBezTo>
                  <a:lnTo>
                    <a:pt x="454" y="487"/>
                  </a:lnTo>
                  <a:cubicBezTo>
                    <a:pt x="453" y="486"/>
                    <a:pt x="452" y="484"/>
                    <a:pt x="451" y="483"/>
                  </a:cubicBezTo>
                  <a:lnTo>
                    <a:pt x="451" y="483"/>
                  </a:lnTo>
                  <a:cubicBezTo>
                    <a:pt x="451" y="483"/>
                    <a:pt x="451" y="483"/>
                    <a:pt x="451" y="483"/>
                  </a:cubicBezTo>
                  <a:lnTo>
                    <a:pt x="451" y="483"/>
                  </a:lnTo>
                  <a:cubicBezTo>
                    <a:pt x="450" y="483"/>
                    <a:pt x="449" y="482"/>
                    <a:pt x="449" y="481"/>
                  </a:cubicBezTo>
                  <a:lnTo>
                    <a:pt x="449" y="481"/>
                  </a:lnTo>
                  <a:cubicBezTo>
                    <a:pt x="449" y="481"/>
                    <a:pt x="449" y="481"/>
                    <a:pt x="449" y="482"/>
                  </a:cubicBezTo>
                  <a:lnTo>
                    <a:pt x="449" y="482"/>
                  </a:lnTo>
                  <a:cubicBezTo>
                    <a:pt x="449" y="481"/>
                    <a:pt x="448" y="480"/>
                    <a:pt x="448" y="479"/>
                  </a:cubicBezTo>
                  <a:close/>
                  <a:moveTo>
                    <a:pt x="460" y="494"/>
                  </a:moveTo>
                  <a:cubicBezTo>
                    <a:pt x="462" y="497"/>
                    <a:pt x="464" y="499"/>
                    <a:pt x="465" y="501"/>
                  </a:cubicBezTo>
                  <a:lnTo>
                    <a:pt x="465" y="501"/>
                  </a:lnTo>
                  <a:lnTo>
                    <a:pt x="464" y="500"/>
                  </a:lnTo>
                  <a:lnTo>
                    <a:pt x="464" y="500"/>
                  </a:lnTo>
                  <a:cubicBezTo>
                    <a:pt x="463" y="498"/>
                    <a:pt x="462" y="496"/>
                    <a:pt x="460" y="494"/>
                  </a:cubicBezTo>
                  <a:close/>
                  <a:moveTo>
                    <a:pt x="465" y="501"/>
                  </a:moveTo>
                  <a:lnTo>
                    <a:pt x="465" y="501"/>
                  </a:ln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close/>
                  <a:moveTo>
                    <a:pt x="496" y="492"/>
                  </a:moveTo>
                  <a:lnTo>
                    <a:pt x="501" y="496"/>
                  </a:lnTo>
                  <a:lnTo>
                    <a:pt x="501" y="496"/>
                  </a:lnTo>
                  <a:cubicBezTo>
                    <a:pt x="500" y="495"/>
                    <a:pt x="499" y="494"/>
                    <a:pt x="499" y="493"/>
                  </a:cubicBezTo>
                  <a:lnTo>
                    <a:pt x="499" y="493"/>
                  </a:lnTo>
                  <a:lnTo>
                    <a:pt x="507" y="500"/>
                  </a:lnTo>
                  <a:lnTo>
                    <a:pt x="507" y="500"/>
                  </a:lnTo>
                  <a:lnTo>
                    <a:pt x="510" y="504"/>
                  </a:lnTo>
                  <a:lnTo>
                    <a:pt x="501" y="496"/>
                  </a:lnTo>
                  <a:lnTo>
                    <a:pt x="501" y="496"/>
                  </a:lnTo>
                  <a:cubicBezTo>
                    <a:pt x="501" y="496"/>
                    <a:pt x="501" y="496"/>
                    <a:pt x="501" y="497"/>
                  </a:cubicBezTo>
                  <a:lnTo>
                    <a:pt x="501" y="497"/>
                  </a:lnTo>
                  <a:cubicBezTo>
                    <a:pt x="499" y="494"/>
                    <a:pt x="497" y="493"/>
                    <a:pt x="496" y="492"/>
                  </a:cubicBezTo>
                  <a:close/>
                  <a:moveTo>
                    <a:pt x="469" y="504"/>
                  </a:moveTo>
                  <a:lnTo>
                    <a:pt x="469" y="504"/>
                  </a:lnTo>
                  <a:cubicBezTo>
                    <a:pt x="469" y="504"/>
                    <a:pt x="469" y="504"/>
                    <a:pt x="469" y="504"/>
                  </a:cubicBezTo>
                  <a:lnTo>
                    <a:pt x="469" y="504"/>
                  </a:lnTo>
                  <a:lnTo>
                    <a:pt x="469" y="504"/>
                  </a:lnTo>
                  <a:close/>
                  <a:moveTo>
                    <a:pt x="513" y="504"/>
                  </a:moveTo>
                  <a:lnTo>
                    <a:pt x="513" y="504"/>
                  </a:lnTo>
                  <a:lnTo>
                    <a:pt x="513" y="504"/>
                  </a:lnTo>
                  <a:close/>
                  <a:moveTo>
                    <a:pt x="513" y="504"/>
                  </a:moveTo>
                  <a:lnTo>
                    <a:pt x="513" y="504"/>
                  </a:lnTo>
                  <a:lnTo>
                    <a:pt x="513" y="504"/>
                  </a:lnTo>
                  <a:close/>
                  <a:moveTo>
                    <a:pt x="513" y="504"/>
                  </a:moveTo>
                  <a:lnTo>
                    <a:pt x="513" y="505"/>
                  </a:lnTo>
                  <a:lnTo>
                    <a:pt x="513" y="504"/>
                  </a:lnTo>
                  <a:close/>
                  <a:moveTo>
                    <a:pt x="513" y="505"/>
                  </a:moveTo>
                  <a:lnTo>
                    <a:pt x="514" y="505"/>
                  </a:lnTo>
                  <a:lnTo>
                    <a:pt x="513" y="505"/>
                  </a:lnTo>
                  <a:close/>
                  <a:moveTo>
                    <a:pt x="478" y="478"/>
                  </a:moveTo>
                  <a:lnTo>
                    <a:pt x="504" y="504"/>
                  </a:lnTo>
                  <a:lnTo>
                    <a:pt x="504" y="504"/>
                  </a:lnTo>
                  <a:lnTo>
                    <a:pt x="506" y="505"/>
                  </a:lnTo>
                  <a:lnTo>
                    <a:pt x="497" y="495"/>
                  </a:lnTo>
                  <a:lnTo>
                    <a:pt x="478" y="478"/>
                  </a:lnTo>
                  <a:close/>
                  <a:moveTo>
                    <a:pt x="506" y="505"/>
                  </a:moveTo>
                  <a:lnTo>
                    <a:pt x="506" y="505"/>
                  </a:lnTo>
                  <a:lnTo>
                    <a:pt x="506" y="505"/>
                  </a:lnTo>
                  <a:lnTo>
                    <a:pt x="506" y="505"/>
                  </a:lnTo>
                  <a:close/>
                  <a:moveTo>
                    <a:pt x="514" y="505"/>
                  </a:moveTo>
                  <a:lnTo>
                    <a:pt x="514" y="505"/>
                  </a:lnTo>
                  <a:lnTo>
                    <a:pt x="514" y="505"/>
                  </a:lnTo>
                  <a:close/>
                  <a:moveTo>
                    <a:pt x="514" y="505"/>
                  </a:moveTo>
                  <a:lnTo>
                    <a:pt x="515" y="506"/>
                  </a:lnTo>
                  <a:lnTo>
                    <a:pt x="514" y="505"/>
                  </a:lnTo>
                  <a:close/>
                  <a:moveTo>
                    <a:pt x="515" y="506"/>
                  </a:moveTo>
                  <a:lnTo>
                    <a:pt x="515" y="506"/>
                  </a:lnTo>
                  <a:lnTo>
                    <a:pt x="515" y="506"/>
                  </a:lnTo>
                  <a:close/>
                  <a:moveTo>
                    <a:pt x="515" y="506"/>
                  </a:moveTo>
                  <a:lnTo>
                    <a:pt x="515" y="506"/>
                  </a:lnTo>
                  <a:lnTo>
                    <a:pt x="515" y="506"/>
                  </a:lnTo>
                  <a:close/>
                  <a:moveTo>
                    <a:pt x="515" y="506"/>
                  </a:moveTo>
                  <a:lnTo>
                    <a:pt x="515" y="507"/>
                  </a:lnTo>
                  <a:lnTo>
                    <a:pt x="515" y="506"/>
                  </a:lnTo>
                  <a:close/>
                  <a:moveTo>
                    <a:pt x="515" y="507"/>
                  </a:moveTo>
                  <a:lnTo>
                    <a:pt x="515" y="507"/>
                  </a:lnTo>
                  <a:lnTo>
                    <a:pt x="515" y="507"/>
                  </a:lnTo>
                  <a:close/>
                  <a:moveTo>
                    <a:pt x="515" y="507"/>
                  </a:moveTo>
                  <a:lnTo>
                    <a:pt x="516" y="507"/>
                  </a:lnTo>
                  <a:lnTo>
                    <a:pt x="515" y="507"/>
                  </a:lnTo>
                  <a:close/>
                  <a:moveTo>
                    <a:pt x="516" y="507"/>
                  </a:moveTo>
                  <a:lnTo>
                    <a:pt x="516" y="507"/>
                  </a:lnTo>
                  <a:lnTo>
                    <a:pt x="516" y="507"/>
                  </a:lnTo>
                  <a:close/>
                  <a:moveTo>
                    <a:pt x="513" y="507"/>
                  </a:moveTo>
                  <a:cubicBezTo>
                    <a:pt x="513" y="507"/>
                    <a:pt x="513" y="507"/>
                    <a:pt x="513" y="507"/>
                  </a:cubicBezTo>
                  <a:lnTo>
                    <a:pt x="513" y="507"/>
                  </a:lnTo>
                  <a:lnTo>
                    <a:pt x="513" y="507"/>
                  </a:lnTo>
                  <a:lnTo>
                    <a:pt x="513" y="507"/>
                  </a:lnTo>
                  <a:close/>
                  <a:moveTo>
                    <a:pt x="501" y="499"/>
                  </a:moveTo>
                  <a:lnTo>
                    <a:pt x="508" y="506"/>
                  </a:lnTo>
                  <a:lnTo>
                    <a:pt x="508" y="506"/>
                  </a:lnTo>
                  <a:lnTo>
                    <a:pt x="510" y="507"/>
                  </a:lnTo>
                  <a:lnTo>
                    <a:pt x="510" y="507"/>
                  </a:lnTo>
                  <a:cubicBezTo>
                    <a:pt x="509" y="506"/>
                    <a:pt x="508" y="505"/>
                    <a:pt x="507" y="504"/>
                  </a:cubicBezTo>
                  <a:lnTo>
                    <a:pt x="507" y="504"/>
                  </a:lnTo>
                  <a:lnTo>
                    <a:pt x="507" y="504"/>
                  </a:lnTo>
                  <a:lnTo>
                    <a:pt x="506" y="503"/>
                  </a:lnTo>
                  <a:lnTo>
                    <a:pt x="506" y="503"/>
                  </a:lnTo>
                  <a:cubicBezTo>
                    <a:pt x="506" y="503"/>
                    <a:pt x="507" y="503"/>
                    <a:pt x="507" y="504"/>
                  </a:cubicBezTo>
                  <a:lnTo>
                    <a:pt x="507" y="504"/>
                  </a:lnTo>
                  <a:lnTo>
                    <a:pt x="501" y="499"/>
                  </a:ln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459" y="492"/>
                  </a:moveTo>
                  <a:lnTo>
                    <a:pt x="465" y="499"/>
                  </a:lnTo>
                  <a:lnTo>
                    <a:pt x="465" y="499"/>
                  </a:lnTo>
                  <a:cubicBezTo>
                    <a:pt x="465" y="499"/>
                    <a:pt x="465" y="499"/>
                    <a:pt x="465" y="499"/>
                  </a:cubicBezTo>
                  <a:lnTo>
                    <a:pt x="465" y="499"/>
                  </a:lnTo>
                  <a:cubicBezTo>
                    <a:pt x="466" y="501"/>
                    <a:pt x="467" y="503"/>
                    <a:pt x="469" y="504"/>
                  </a:cubicBezTo>
                  <a:lnTo>
                    <a:pt x="471" y="507"/>
                  </a:lnTo>
                  <a:lnTo>
                    <a:pt x="471" y="507"/>
                  </a:lnTo>
                  <a:cubicBezTo>
                    <a:pt x="470" y="506"/>
                    <a:pt x="469" y="505"/>
                    <a:pt x="468" y="504"/>
                  </a:cubicBezTo>
                  <a:lnTo>
                    <a:pt x="468" y="504"/>
                  </a:lnTo>
                  <a:cubicBezTo>
                    <a:pt x="468" y="504"/>
                    <a:pt x="469" y="504"/>
                    <a:pt x="469" y="504"/>
                  </a:cubicBezTo>
                  <a:cubicBezTo>
                    <a:pt x="468" y="503"/>
                    <a:pt x="467" y="502"/>
                    <a:pt x="466" y="501"/>
                  </a:cubicBezTo>
                  <a:lnTo>
                    <a:pt x="466" y="501"/>
                  </a:lnTo>
                  <a:cubicBezTo>
                    <a:pt x="467" y="502"/>
                    <a:pt x="468" y="503"/>
                    <a:pt x="468" y="504"/>
                  </a:cubicBezTo>
                  <a:lnTo>
                    <a:pt x="468" y="504"/>
                  </a:lnTo>
                  <a:lnTo>
                    <a:pt x="466" y="501"/>
                  </a:lnTo>
                  <a:lnTo>
                    <a:pt x="466" y="501"/>
                  </a:lnTo>
                  <a:lnTo>
                    <a:pt x="460" y="493"/>
                  </a:lnTo>
                  <a:lnTo>
                    <a:pt x="460" y="493"/>
                  </a:lnTo>
                  <a:cubicBezTo>
                    <a:pt x="460" y="494"/>
                    <a:pt x="460" y="494"/>
                    <a:pt x="460" y="494"/>
                  </a:cubicBezTo>
                  <a:lnTo>
                    <a:pt x="460" y="494"/>
                  </a:lnTo>
                  <a:cubicBezTo>
                    <a:pt x="460" y="494"/>
                    <a:pt x="460" y="494"/>
                    <a:pt x="460" y="494"/>
                  </a:cubicBezTo>
                  <a:lnTo>
                    <a:pt x="460" y="494"/>
                  </a:lnTo>
                  <a:cubicBezTo>
                    <a:pt x="460" y="494"/>
                    <a:pt x="460" y="494"/>
                    <a:pt x="460" y="493"/>
                  </a:cubicBezTo>
                  <a:lnTo>
                    <a:pt x="460" y="493"/>
                  </a:lnTo>
                  <a:lnTo>
                    <a:pt x="460" y="493"/>
                  </a:lnTo>
                  <a:lnTo>
                    <a:pt x="460" y="493"/>
                  </a:lnTo>
                  <a:cubicBezTo>
                    <a:pt x="460" y="493"/>
                    <a:pt x="460" y="493"/>
                    <a:pt x="460" y="493"/>
                  </a:cubicBezTo>
                  <a:lnTo>
                    <a:pt x="460" y="493"/>
                  </a:lnTo>
                  <a:cubicBezTo>
                    <a:pt x="460" y="494"/>
                    <a:pt x="461" y="494"/>
                    <a:pt x="462" y="495"/>
                  </a:cubicBezTo>
                  <a:lnTo>
                    <a:pt x="462" y="495"/>
                  </a:lnTo>
                  <a:cubicBezTo>
                    <a:pt x="463" y="497"/>
                    <a:pt x="465" y="499"/>
                    <a:pt x="466" y="501"/>
                  </a:cubicBezTo>
                  <a:lnTo>
                    <a:pt x="466" y="501"/>
                  </a:lnTo>
                  <a:cubicBezTo>
                    <a:pt x="465" y="500"/>
                    <a:pt x="464" y="499"/>
                    <a:pt x="464" y="498"/>
                  </a:cubicBezTo>
                  <a:lnTo>
                    <a:pt x="464" y="498"/>
                  </a:lnTo>
                  <a:cubicBezTo>
                    <a:pt x="464" y="498"/>
                    <a:pt x="464" y="499"/>
                    <a:pt x="465" y="499"/>
                  </a:cubicBezTo>
                  <a:lnTo>
                    <a:pt x="465" y="499"/>
                  </a:lnTo>
                  <a:cubicBezTo>
                    <a:pt x="463" y="497"/>
                    <a:pt x="461" y="494"/>
                    <a:pt x="460" y="492"/>
                  </a:cubicBezTo>
                  <a:lnTo>
                    <a:pt x="460" y="492"/>
                  </a:lnTo>
                  <a:cubicBezTo>
                    <a:pt x="459" y="492"/>
                    <a:pt x="459" y="492"/>
                    <a:pt x="459" y="492"/>
                  </a:cubicBez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516" y="507"/>
                  </a:moveTo>
                  <a:lnTo>
                    <a:pt x="516" y="508"/>
                  </a:lnTo>
                  <a:lnTo>
                    <a:pt x="516" y="507"/>
                  </a:lnTo>
                  <a:close/>
                  <a:moveTo>
                    <a:pt x="507" y="504"/>
                  </a:moveTo>
                  <a:lnTo>
                    <a:pt x="510" y="507"/>
                  </a:lnTo>
                  <a:lnTo>
                    <a:pt x="510" y="507"/>
                  </a:lnTo>
                  <a:lnTo>
                    <a:pt x="512" y="508"/>
                  </a:lnTo>
                  <a:lnTo>
                    <a:pt x="512" y="508"/>
                  </a:lnTo>
                  <a:lnTo>
                    <a:pt x="507" y="504"/>
                  </a:lnTo>
                  <a:close/>
                  <a:moveTo>
                    <a:pt x="451" y="487"/>
                  </a:moveTo>
                  <a:cubicBezTo>
                    <a:pt x="452" y="488"/>
                    <a:pt x="453" y="490"/>
                    <a:pt x="455" y="491"/>
                  </a:cubicBezTo>
                  <a:lnTo>
                    <a:pt x="455" y="491"/>
                  </a:lnTo>
                  <a:cubicBezTo>
                    <a:pt x="455" y="492"/>
                    <a:pt x="457" y="494"/>
                    <a:pt x="458" y="496"/>
                  </a:cubicBezTo>
                  <a:lnTo>
                    <a:pt x="458" y="496"/>
                  </a:lnTo>
                  <a:cubicBezTo>
                    <a:pt x="457" y="495"/>
                    <a:pt x="457" y="494"/>
                    <a:pt x="457" y="494"/>
                  </a:cubicBezTo>
                  <a:lnTo>
                    <a:pt x="457" y="494"/>
                  </a:lnTo>
                  <a:cubicBezTo>
                    <a:pt x="460" y="498"/>
                    <a:pt x="464" y="503"/>
                    <a:pt x="467" y="508"/>
                  </a:cubicBezTo>
                  <a:lnTo>
                    <a:pt x="467" y="508"/>
                  </a:lnTo>
                  <a:cubicBezTo>
                    <a:pt x="467" y="508"/>
                    <a:pt x="467" y="508"/>
                    <a:pt x="467" y="507"/>
                  </a:cubicBezTo>
                  <a:lnTo>
                    <a:pt x="467" y="507"/>
                  </a:lnTo>
                  <a:cubicBezTo>
                    <a:pt x="463" y="502"/>
                    <a:pt x="460" y="498"/>
                    <a:pt x="458" y="496"/>
                  </a:cubicBezTo>
                  <a:lnTo>
                    <a:pt x="458" y="496"/>
                  </a:lnTo>
                  <a:cubicBezTo>
                    <a:pt x="459" y="498"/>
                    <a:pt x="461" y="500"/>
                    <a:pt x="462" y="502"/>
                  </a:cubicBezTo>
                  <a:lnTo>
                    <a:pt x="462" y="502"/>
                  </a:lnTo>
                  <a:cubicBezTo>
                    <a:pt x="462" y="502"/>
                    <a:pt x="462" y="502"/>
                    <a:pt x="462" y="501"/>
                  </a:cubicBezTo>
                  <a:lnTo>
                    <a:pt x="462" y="501"/>
                  </a:lnTo>
                  <a:cubicBezTo>
                    <a:pt x="462" y="502"/>
                    <a:pt x="463" y="503"/>
                    <a:pt x="463" y="503"/>
                  </a:cubicBezTo>
                  <a:lnTo>
                    <a:pt x="463" y="503"/>
                  </a:lnTo>
                  <a:cubicBezTo>
                    <a:pt x="464" y="505"/>
                    <a:pt x="465" y="506"/>
                    <a:pt x="466" y="508"/>
                  </a:cubicBezTo>
                  <a:lnTo>
                    <a:pt x="466" y="508"/>
                  </a:lnTo>
                  <a:cubicBezTo>
                    <a:pt x="463" y="504"/>
                    <a:pt x="460" y="500"/>
                    <a:pt x="457" y="496"/>
                  </a:cubicBezTo>
                  <a:lnTo>
                    <a:pt x="457" y="496"/>
                  </a:lnTo>
                  <a:cubicBezTo>
                    <a:pt x="459" y="498"/>
                    <a:pt x="460" y="500"/>
                    <a:pt x="462" y="501"/>
                  </a:cubicBezTo>
                  <a:lnTo>
                    <a:pt x="462" y="501"/>
                  </a:lnTo>
                  <a:cubicBezTo>
                    <a:pt x="458" y="497"/>
                    <a:pt x="455" y="492"/>
                    <a:pt x="451" y="487"/>
                  </a:cubicBezTo>
                  <a:close/>
                  <a:moveTo>
                    <a:pt x="516" y="508"/>
                  </a:moveTo>
                  <a:lnTo>
                    <a:pt x="517" y="508"/>
                  </a:lnTo>
                  <a:lnTo>
                    <a:pt x="516" y="508"/>
                  </a:lnTo>
                  <a:close/>
                  <a:moveTo>
                    <a:pt x="517" y="508"/>
                  </a:moveTo>
                  <a:lnTo>
                    <a:pt x="517" y="508"/>
                  </a:lnTo>
                  <a:lnTo>
                    <a:pt x="517" y="508"/>
                  </a:lnTo>
                  <a:close/>
                  <a:moveTo>
                    <a:pt x="517" y="508"/>
                  </a:moveTo>
                  <a:lnTo>
                    <a:pt x="517" y="509"/>
                  </a:lnTo>
                  <a:lnTo>
                    <a:pt x="517" y="508"/>
                  </a:lnTo>
                  <a:close/>
                  <a:moveTo>
                    <a:pt x="517" y="509"/>
                  </a:moveTo>
                  <a:lnTo>
                    <a:pt x="517" y="509"/>
                  </a:lnTo>
                  <a:lnTo>
                    <a:pt x="517" y="509"/>
                  </a:lnTo>
                  <a:close/>
                  <a:moveTo>
                    <a:pt x="517" y="509"/>
                  </a:moveTo>
                  <a:lnTo>
                    <a:pt x="518" y="509"/>
                  </a:lnTo>
                  <a:lnTo>
                    <a:pt x="517" y="509"/>
                  </a:lnTo>
                  <a:close/>
                  <a:moveTo>
                    <a:pt x="518" y="509"/>
                  </a:moveTo>
                  <a:lnTo>
                    <a:pt x="519" y="510"/>
                  </a:lnTo>
                  <a:lnTo>
                    <a:pt x="518" y="509"/>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1"/>
                  </a:lnTo>
                  <a:lnTo>
                    <a:pt x="519" y="510"/>
                  </a:lnTo>
                  <a:close/>
                  <a:moveTo>
                    <a:pt x="510" y="507"/>
                  </a:moveTo>
                  <a:cubicBezTo>
                    <a:pt x="511" y="508"/>
                    <a:pt x="512" y="510"/>
                    <a:pt x="513" y="511"/>
                  </a:cubicBezTo>
                  <a:lnTo>
                    <a:pt x="513" y="511"/>
                  </a:lnTo>
                  <a:lnTo>
                    <a:pt x="513" y="511"/>
                  </a:lnTo>
                  <a:lnTo>
                    <a:pt x="510" y="507"/>
                  </a:lnTo>
                  <a:lnTo>
                    <a:pt x="510" y="507"/>
                  </a:lnTo>
                  <a:lnTo>
                    <a:pt x="510" y="507"/>
                  </a:lnTo>
                  <a:close/>
                  <a:moveTo>
                    <a:pt x="519" y="511"/>
                  </a:moveTo>
                  <a:lnTo>
                    <a:pt x="519" y="511"/>
                  </a:lnTo>
                  <a:lnTo>
                    <a:pt x="519" y="511"/>
                  </a:lnTo>
                  <a:close/>
                  <a:moveTo>
                    <a:pt x="519" y="511"/>
                  </a:moveTo>
                  <a:lnTo>
                    <a:pt x="520" y="511"/>
                  </a:lnTo>
                  <a:lnTo>
                    <a:pt x="519" y="511"/>
                  </a:lnTo>
                  <a:close/>
                  <a:moveTo>
                    <a:pt x="520" y="511"/>
                  </a:moveTo>
                  <a:lnTo>
                    <a:pt x="520" y="511"/>
                  </a:lnTo>
                  <a:lnTo>
                    <a:pt x="520" y="511"/>
                  </a:lnTo>
                  <a:close/>
                  <a:moveTo>
                    <a:pt x="520" y="511"/>
                  </a:moveTo>
                  <a:lnTo>
                    <a:pt x="520" y="511"/>
                  </a:lnTo>
                  <a:lnTo>
                    <a:pt x="520" y="511"/>
                  </a:lnTo>
                  <a:close/>
                  <a:moveTo>
                    <a:pt x="466" y="502"/>
                  </a:moveTo>
                  <a:lnTo>
                    <a:pt x="466" y="502"/>
                  </a:lnTo>
                  <a:cubicBezTo>
                    <a:pt x="466" y="502"/>
                    <a:pt x="466" y="502"/>
                    <a:pt x="466" y="502"/>
                  </a:cubicBezTo>
                  <a:lnTo>
                    <a:pt x="466" y="502"/>
                  </a:lnTo>
                  <a:lnTo>
                    <a:pt x="473" y="511"/>
                  </a:lnTo>
                  <a:lnTo>
                    <a:pt x="473" y="511"/>
                  </a:lnTo>
                  <a:cubicBezTo>
                    <a:pt x="472" y="509"/>
                    <a:pt x="471" y="508"/>
                    <a:pt x="470" y="507"/>
                  </a:cubicBezTo>
                  <a:lnTo>
                    <a:pt x="470" y="507"/>
                  </a:lnTo>
                  <a:cubicBezTo>
                    <a:pt x="469" y="505"/>
                    <a:pt x="468" y="504"/>
                    <a:pt x="466" y="502"/>
                  </a:cubicBezTo>
                  <a:close/>
                  <a:moveTo>
                    <a:pt x="520" y="511"/>
                  </a:moveTo>
                  <a:lnTo>
                    <a:pt x="520" y="511"/>
                  </a:lnTo>
                  <a:lnTo>
                    <a:pt x="520" y="511"/>
                  </a:lnTo>
                  <a:close/>
                  <a:moveTo>
                    <a:pt x="520" y="511"/>
                  </a:moveTo>
                  <a:lnTo>
                    <a:pt x="521" y="512"/>
                  </a:lnTo>
                  <a:lnTo>
                    <a:pt x="520" y="511"/>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460" y="498"/>
                  </a:moveTo>
                  <a:lnTo>
                    <a:pt x="460" y="498"/>
                  </a:lnTo>
                  <a:cubicBezTo>
                    <a:pt x="464" y="503"/>
                    <a:pt x="467" y="508"/>
                    <a:pt x="471" y="512"/>
                  </a:cubicBezTo>
                  <a:lnTo>
                    <a:pt x="471" y="512"/>
                  </a:lnTo>
                  <a:cubicBezTo>
                    <a:pt x="470" y="511"/>
                    <a:pt x="469" y="510"/>
                    <a:pt x="468" y="509"/>
                  </a:cubicBezTo>
                  <a:lnTo>
                    <a:pt x="468" y="509"/>
                  </a:lnTo>
                  <a:cubicBezTo>
                    <a:pt x="465" y="504"/>
                    <a:pt x="462" y="501"/>
                    <a:pt x="460" y="498"/>
                  </a:cubicBezTo>
                  <a:close/>
                  <a:moveTo>
                    <a:pt x="521" y="512"/>
                  </a:moveTo>
                  <a:lnTo>
                    <a:pt x="521" y="512"/>
                  </a:lnTo>
                  <a:lnTo>
                    <a:pt x="521" y="512"/>
                  </a:lnTo>
                  <a:close/>
                  <a:moveTo>
                    <a:pt x="521" y="512"/>
                  </a:moveTo>
                  <a:lnTo>
                    <a:pt x="521" y="512"/>
                  </a:lnTo>
                  <a:lnTo>
                    <a:pt x="521" y="512"/>
                  </a:lnTo>
                  <a:close/>
                  <a:moveTo>
                    <a:pt x="521" y="512"/>
                  </a:moveTo>
                  <a:lnTo>
                    <a:pt x="521" y="513"/>
                  </a:lnTo>
                  <a:lnTo>
                    <a:pt x="521" y="512"/>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2" y="513"/>
                  </a:lnTo>
                  <a:lnTo>
                    <a:pt x="521"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04" y="505"/>
                  </a:moveTo>
                  <a:lnTo>
                    <a:pt x="513" y="513"/>
                  </a:lnTo>
                  <a:lnTo>
                    <a:pt x="513" y="513"/>
                  </a:lnTo>
                  <a:lnTo>
                    <a:pt x="511" y="510"/>
                  </a:lnTo>
                  <a:lnTo>
                    <a:pt x="511" y="510"/>
                  </a:lnTo>
                  <a:cubicBezTo>
                    <a:pt x="511" y="511"/>
                    <a:pt x="512" y="512"/>
                    <a:pt x="513" y="512"/>
                  </a:cubicBezTo>
                  <a:lnTo>
                    <a:pt x="513" y="512"/>
                  </a:lnTo>
                  <a:lnTo>
                    <a:pt x="508" y="506"/>
                  </a:lnTo>
                  <a:lnTo>
                    <a:pt x="508" y="506"/>
                  </a:lnTo>
                  <a:lnTo>
                    <a:pt x="506" y="505"/>
                  </a:lnTo>
                  <a:lnTo>
                    <a:pt x="506" y="505"/>
                  </a:lnTo>
                  <a:lnTo>
                    <a:pt x="511" y="510"/>
                  </a:lnTo>
                  <a:lnTo>
                    <a:pt x="511" y="510"/>
                  </a:lnTo>
                  <a:cubicBezTo>
                    <a:pt x="509" y="509"/>
                    <a:pt x="507" y="507"/>
                    <a:pt x="504" y="505"/>
                  </a:cubicBezTo>
                  <a:close/>
                  <a:moveTo>
                    <a:pt x="522" y="513"/>
                  </a:moveTo>
                  <a:lnTo>
                    <a:pt x="522" y="513"/>
                  </a:lnTo>
                  <a:lnTo>
                    <a:pt x="522" y="513"/>
                  </a:lnTo>
                  <a:lnTo>
                    <a:pt x="522" y="513"/>
                  </a:lnTo>
                  <a:close/>
                  <a:moveTo>
                    <a:pt x="517" y="513"/>
                  </a:moveTo>
                  <a:lnTo>
                    <a:pt x="517" y="513"/>
                  </a:lnTo>
                  <a:cubicBezTo>
                    <a:pt x="517" y="513"/>
                    <a:pt x="518" y="513"/>
                    <a:pt x="518" y="513"/>
                  </a:cubicBezTo>
                  <a:lnTo>
                    <a:pt x="518" y="513"/>
                  </a:lnTo>
                  <a:cubicBezTo>
                    <a:pt x="518" y="513"/>
                    <a:pt x="518" y="514"/>
                    <a:pt x="518" y="514"/>
                  </a:cubicBezTo>
                  <a:lnTo>
                    <a:pt x="518" y="514"/>
                  </a:lnTo>
                  <a:lnTo>
                    <a:pt x="517" y="513"/>
                  </a:lnTo>
                  <a:close/>
                  <a:moveTo>
                    <a:pt x="473" y="515"/>
                  </a:moveTo>
                  <a:cubicBezTo>
                    <a:pt x="474" y="516"/>
                    <a:pt x="474" y="516"/>
                    <a:pt x="474" y="516"/>
                  </a:cubicBezTo>
                  <a:lnTo>
                    <a:pt x="474" y="516"/>
                  </a:lnTo>
                  <a:cubicBezTo>
                    <a:pt x="474" y="516"/>
                    <a:pt x="474" y="517"/>
                    <a:pt x="475" y="517"/>
                  </a:cubicBezTo>
                  <a:lnTo>
                    <a:pt x="475" y="517"/>
                  </a:lnTo>
                  <a:cubicBezTo>
                    <a:pt x="474" y="516"/>
                    <a:pt x="474" y="516"/>
                    <a:pt x="473" y="515"/>
                  </a:cubicBezTo>
                  <a:close/>
                  <a:moveTo>
                    <a:pt x="469" y="504"/>
                  </a:moveTo>
                  <a:lnTo>
                    <a:pt x="469" y="504"/>
                  </a:lnTo>
                  <a:cubicBezTo>
                    <a:pt x="472" y="509"/>
                    <a:pt x="476" y="513"/>
                    <a:pt x="478" y="516"/>
                  </a:cubicBezTo>
                  <a:lnTo>
                    <a:pt x="478" y="516"/>
                  </a:lnTo>
                  <a:cubicBezTo>
                    <a:pt x="479" y="517"/>
                    <a:pt x="479" y="518"/>
                    <a:pt x="479" y="518"/>
                  </a:cubicBezTo>
                  <a:lnTo>
                    <a:pt x="479" y="518"/>
                  </a:lnTo>
                  <a:lnTo>
                    <a:pt x="469" y="504"/>
                  </a:lnTo>
                  <a:close/>
                  <a:moveTo>
                    <a:pt x="469" y="509"/>
                  </a:moveTo>
                  <a:lnTo>
                    <a:pt x="469" y="509"/>
                  </a:lnTo>
                  <a:cubicBezTo>
                    <a:pt x="470" y="511"/>
                    <a:pt x="472" y="513"/>
                    <a:pt x="473" y="515"/>
                  </a:cubicBezTo>
                  <a:lnTo>
                    <a:pt x="473" y="515"/>
                  </a:lnTo>
                  <a:cubicBezTo>
                    <a:pt x="473" y="515"/>
                    <a:pt x="473" y="515"/>
                    <a:pt x="472" y="514"/>
                  </a:cubicBezTo>
                  <a:lnTo>
                    <a:pt x="472" y="514"/>
                  </a:lnTo>
                  <a:cubicBezTo>
                    <a:pt x="474" y="516"/>
                    <a:pt x="475" y="518"/>
                    <a:pt x="476" y="519"/>
                  </a:cubicBezTo>
                  <a:lnTo>
                    <a:pt x="476" y="519"/>
                  </a:lnTo>
                  <a:cubicBezTo>
                    <a:pt x="474" y="517"/>
                    <a:pt x="473" y="515"/>
                    <a:pt x="471" y="512"/>
                  </a:cubicBezTo>
                  <a:lnTo>
                    <a:pt x="471" y="512"/>
                  </a:lnTo>
                  <a:cubicBezTo>
                    <a:pt x="471" y="513"/>
                    <a:pt x="472" y="514"/>
                    <a:pt x="472" y="514"/>
                  </a:cubicBezTo>
                  <a:lnTo>
                    <a:pt x="472" y="514"/>
                  </a:lnTo>
                  <a:cubicBezTo>
                    <a:pt x="471" y="513"/>
                    <a:pt x="470" y="511"/>
                    <a:pt x="469" y="509"/>
                  </a:cubicBezTo>
                  <a:close/>
                  <a:moveTo>
                    <a:pt x="478" y="522"/>
                  </a:moveTo>
                  <a:lnTo>
                    <a:pt x="478" y="522"/>
                  </a:lnTo>
                  <a:cubicBezTo>
                    <a:pt x="478" y="522"/>
                    <a:pt x="478" y="522"/>
                    <a:pt x="478" y="522"/>
                  </a:cubicBezTo>
                  <a:cubicBezTo>
                    <a:pt x="478" y="522"/>
                    <a:pt x="478" y="522"/>
                    <a:pt x="478" y="522"/>
                  </a:cubicBezTo>
                  <a:close/>
                  <a:moveTo>
                    <a:pt x="478" y="522"/>
                  </a:moveTo>
                  <a:cubicBezTo>
                    <a:pt x="478" y="522"/>
                    <a:pt x="478" y="522"/>
                    <a:pt x="478" y="522"/>
                  </a:cubicBezTo>
                  <a:cubicBezTo>
                    <a:pt x="478" y="522"/>
                    <a:pt x="478" y="522"/>
                    <a:pt x="478" y="522"/>
                  </a:cubicBez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3"/>
                  </a:lnTo>
                  <a:lnTo>
                    <a:pt x="531" y="522"/>
                  </a:lnTo>
                  <a:close/>
                  <a:moveTo>
                    <a:pt x="531" y="523"/>
                  </a:moveTo>
                  <a:lnTo>
                    <a:pt x="531" y="523"/>
                  </a:lnTo>
                  <a:lnTo>
                    <a:pt x="531" y="523"/>
                  </a:lnTo>
                  <a:close/>
                  <a:moveTo>
                    <a:pt x="531" y="523"/>
                  </a:moveTo>
                  <a:lnTo>
                    <a:pt x="531" y="523"/>
                  </a:lnTo>
                  <a:lnTo>
                    <a:pt x="531" y="523"/>
                  </a:lnTo>
                  <a:close/>
                  <a:moveTo>
                    <a:pt x="531" y="523"/>
                  </a:moveTo>
                  <a:lnTo>
                    <a:pt x="531" y="523"/>
                  </a:lnTo>
                  <a:lnTo>
                    <a:pt x="531" y="523"/>
                  </a:lnTo>
                  <a:close/>
                  <a:moveTo>
                    <a:pt x="531" y="523"/>
                  </a:moveTo>
                  <a:lnTo>
                    <a:pt x="531" y="523"/>
                  </a:lnTo>
                  <a:lnTo>
                    <a:pt x="531" y="523"/>
                  </a:lnTo>
                  <a:close/>
                  <a:moveTo>
                    <a:pt x="531" y="523"/>
                  </a:moveTo>
                  <a:lnTo>
                    <a:pt x="532" y="523"/>
                  </a:lnTo>
                  <a:lnTo>
                    <a:pt x="531" y="523"/>
                  </a:lnTo>
                  <a:close/>
                  <a:moveTo>
                    <a:pt x="433" y="469"/>
                  </a:moveTo>
                  <a:lnTo>
                    <a:pt x="444" y="479"/>
                  </a:lnTo>
                  <a:lnTo>
                    <a:pt x="444" y="479"/>
                  </a:lnTo>
                  <a:cubicBezTo>
                    <a:pt x="446" y="483"/>
                    <a:pt x="449" y="486"/>
                    <a:pt x="451" y="489"/>
                  </a:cubicBezTo>
                  <a:lnTo>
                    <a:pt x="451" y="489"/>
                  </a:lnTo>
                  <a:cubicBezTo>
                    <a:pt x="451" y="488"/>
                    <a:pt x="450" y="487"/>
                    <a:pt x="450" y="487"/>
                  </a:cubicBezTo>
                  <a:lnTo>
                    <a:pt x="450" y="487"/>
                  </a:lnTo>
                  <a:cubicBezTo>
                    <a:pt x="452" y="490"/>
                    <a:pt x="455" y="493"/>
                    <a:pt x="457" y="496"/>
                  </a:cubicBezTo>
                  <a:lnTo>
                    <a:pt x="457" y="496"/>
                  </a:lnTo>
                  <a:cubicBezTo>
                    <a:pt x="456" y="495"/>
                    <a:pt x="455" y="494"/>
                    <a:pt x="454" y="493"/>
                  </a:cubicBezTo>
                  <a:lnTo>
                    <a:pt x="454" y="493"/>
                  </a:lnTo>
                  <a:cubicBezTo>
                    <a:pt x="459" y="499"/>
                    <a:pt x="463" y="504"/>
                    <a:pt x="467" y="509"/>
                  </a:cubicBezTo>
                  <a:lnTo>
                    <a:pt x="467" y="509"/>
                  </a:lnTo>
                  <a:cubicBezTo>
                    <a:pt x="471" y="515"/>
                    <a:pt x="475" y="519"/>
                    <a:pt x="478" y="522"/>
                  </a:cubicBezTo>
                  <a:cubicBezTo>
                    <a:pt x="474" y="518"/>
                    <a:pt x="472" y="514"/>
                    <a:pt x="469" y="511"/>
                  </a:cubicBezTo>
                  <a:lnTo>
                    <a:pt x="469" y="511"/>
                  </a:lnTo>
                  <a:cubicBezTo>
                    <a:pt x="472" y="515"/>
                    <a:pt x="475" y="518"/>
                    <a:pt x="477" y="522"/>
                  </a:cubicBezTo>
                  <a:lnTo>
                    <a:pt x="477" y="522"/>
                  </a:lnTo>
                  <a:cubicBezTo>
                    <a:pt x="477" y="521"/>
                    <a:pt x="477" y="521"/>
                    <a:pt x="477" y="520"/>
                  </a:cubicBezTo>
                  <a:lnTo>
                    <a:pt x="477" y="520"/>
                  </a:lnTo>
                  <a:cubicBezTo>
                    <a:pt x="477" y="521"/>
                    <a:pt x="477" y="521"/>
                    <a:pt x="478" y="522"/>
                  </a:cubicBezTo>
                  <a:lnTo>
                    <a:pt x="478" y="522"/>
                  </a:lnTo>
                  <a:cubicBezTo>
                    <a:pt x="478" y="522"/>
                    <a:pt x="478" y="522"/>
                    <a:pt x="478" y="522"/>
                  </a:cubicBezTo>
                  <a:lnTo>
                    <a:pt x="478" y="522"/>
                  </a:lnTo>
                  <a:cubicBezTo>
                    <a:pt x="478" y="522"/>
                    <a:pt x="478" y="522"/>
                    <a:pt x="477" y="522"/>
                  </a:cubicBezTo>
                  <a:lnTo>
                    <a:pt x="477" y="522"/>
                  </a:lnTo>
                  <a:cubicBezTo>
                    <a:pt x="478" y="522"/>
                    <a:pt x="478" y="522"/>
                    <a:pt x="478" y="522"/>
                  </a:cubicBez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3"/>
                    <a:pt x="478" y="523"/>
                  </a:cubicBezTo>
                  <a:lnTo>
                    <a:pt x="478" y="523"/>
                  </a:lnTo>
                  <a:cubicBezTo>
                    <a:pt x="479" y="523"/>
                    <a:pt x="479" y="523"/>
                    <a:pt x="479" y="524"/>
                  </a:cubicBezTo>
                  <a:lnTo>
                    <a:pt x="479" y="524"/>
                  </a:lnTo>
                  <a:cubicBezTo>
                    <a:pt x="479" y="523"/>
                    <a:pt x="478" y="523"/>
                    <a:pt x="478" y="522"/>
                  </a:cubicBezTo>
                  <a:lnTo>
                    <a:pt x="478" y="522"/>
                  </a:lnTo>
                  <a:cubicBezTo>
                    <a:pt x="478" y="523"/>
                    <a:pt x="478" y="523"/>
                    <a:pt x="478" y="523"/>
                  </a:cubicBezTo>
                  <a:lnTo>
                    <a:pt x="478" y="523"/>
                  </a:lnTo>
                  <a:lnTo>
                    <a:pt x="478" y="522"/>
                  </a:lnTo>
                  <a:lnTo>
                    <a:pt x="478" y="522"/>
                  </a:lnTo>
                  <a:cubicBezTo>
                    <a:pt x="478" y="522"/>
                    <a:pt x="478" y="522"/>
                    <a:pt x="478" y="522"/>
                  </a:cubicBezTo>
                  <a:lnTo>
                    <a:pt x="478" y="522"/>
                  </a:lnTo>
                  <a:cubicBezTo>
                    <a:pt x="478" y="522"/>
                    <a:pt x="478" y="522"/>
                    <a:pt x="478" y="522"/>
                  </a:cubicBezTo>
                  <a:lnTo>
                    <a:pt x="478" y="522"/>
                  </a:lnTo>
                  <a:lnTo>
                    <a:pt x="478" y="522"/>
                  </a:lnTo>
                  <a:lnTo>
                    <a:pt x="478" y="522"/>
                  </a:lnTo>
                  <a:cubicBezTo>
                    <a:pt x="478" y="522"/>
                    <a:pt x="478" y="522"/>
                    <a:pt x="478" y="522"/>
                  </a:cubicBezTo>
                  <a:lnTo>
                    <a:pt x="478" y="522"/>
                  </a:lnTo>
                  <a:lnTo>
                    <a:pt x="478" y="522"/>
                  </a:lnTo>
                  <a:lnTo>
                    <a:pt x="478" y="522"/>
                  </a:lnTo>
                  <a:lnTo>
                    <a:pt x="478" y="522"/>
                  </a:lnTo>
                  <a:lnTo>
                    <a:pt x="478" y="522"/>
                  </a:lnTo>
                  <a:cubicBezTo>
                    <a:pt x="478" y="522"/>
                    <a:pt x="478" y="522"/>
                    <a:pt x="478" y="522"/>
                  </a:cubicBezTo>
                  <a:cubicBezTo>
                    <a:pt x="468" y="513"/>
                    <a:pt x="459" y="501"/>
                    <a:pt x="452" y="491"/>
                  </a:cubicBezTo>
                  <a:lnTo>
                    <a:pt x="452" y="491"/>
                  </a:lnTo>
                  <a:cubicBezTo>
                    <a:pt x="453" y="491"/>
                    <a:pt x="454" y="492"/>
                    <a:pt x="454" y="493"/>
                  </a:cubicBezTo>
                  <a:lnTo>
                    <a:pt x="454" y="493"/>
                  </a:lnTo>
                  <a:cubicBezTo>
                    <a:pt x="453" y="492"/>
                    <a:pt x="452" y="490"/>
                    <a:pt x="451" y="489"/>
                  </a:cubicBezTo>
                  <a:lnTo>
                    <a:pt x="451" y="489"/>
                  </a:lnTo>
                  <a:cubicBezTo>
                    <a:pt x="452" y="490"/>
                    <a:pt x="452" y="490"/>
                    <a:pt x="452" y="491"/>
                  </a:cubicBezTo>
                  <a:lnTo>
                    <a:pt x="452" y="491"/>
                  </a:lnTo>
                  <a:cubicBezTo>
                    <a:pt x="447" y="484"/>
                    <a:pt x="441" y="477"/>
                    <a:pt x="433" y="469"/>
                  </a:cubicBezTo>
                  <a:close/>
                  <a:moveTo>
                    <a:pt x="532" y="523"/>
                  </a:moveTo>
                  <a:lnTo>
                    <a:pt x="532" y="524"/>
                  </a:lnTo>
                  <a:lnTo>
                    <a:pt x="532" y="523"/>
                  </a:lnTo>
                  <a:close/>
                  <a:moveTo>
                    <a:pt x="532" y="524"/>
                  </a:moveTo>
                  <a:lnTo>
                    <a:pt x="532" y="524"/>
                  </a:lnTo>
                  <a:lnTo>
                    <a:pt x="532" y="524"/>
                  </a:lnTo>
                  <a:close/>
                  <a:moveTo>
                    <a:pt x="532" y="524"/>
                  </a:moveTo>
                  <a:lnTo>
                    <a:pt x="532" y="524"/>
                  </a:lnTo>
                  <a:lnTo>
                    <a:pt x="532" y="524"/>
                  </a:lnTo>
                  <a:close/>
                  <a:moveTo>
                    <a:pt x="532" y="524"/>
                  </a:moveTo>
                  <a:lnTo>
                    <a:pt x="533" y="524"/>
                  </a:lnTo>
                  <a:lnTo>
                    <a:pt x="532" y="524"/>
                  </a:lnTo>
                  <a:close/>
                  <a:moveTo>
                    <a:pt x="533" y="524"/>
                  </a:moveTo>
                  <a:lnTo>
                    <a:pt x="533" y="524"/>
                  </a:lnTo>
                  <a:lnTo>
                    <a:pt x="533" y="524"/>
                  </a:lnTo>
                  <a:close/>
                  <a:moveTo>
                    <a:pt x="518" y="514"/>
                  </a:moveTo>
                  <a:lnTo>
                    <a:pt x="525" y="520"/>
                  </a:lnTo>
                  <a:lnTo>
                    <a:pt x="525" y="520"/>
                  </a:lnTo>
                  <a:lnTo>
                    <a:pt x="527" y="524"/>
                  </a:lnTo>
                  <a:lnTo>
                    <a:pt x="527" y="524"/>
                  </a:lnTo>
                  <a:cubicBezTo>
                    <a:pt x="525" y="523"/>
                    <a:pt x="523" y="521"/>
                    <a:pt x="521" y="519"/>
                  </a:cubicBezTo>
                  <a:lnTo>
                    <a:pt x="521" y="519"/>
                  </a:lnTo>
                  <a:cubicBezTo>
                    <a:pt x="520" y="517"/>
                    <a:pt x="520" y="516"/>
                    <a:pt x="518" y="514"/>
                  </a:cubicBezTo>
                  <a:close/>
                  <a:moveTo>
                    <a:pt x="533" y="524"/>
                  </a:moveTo>
                  <a:lnTo>
                    <a:pt x="533" y="524"/>
                  </a:lnTo>
                  <a:lnTo>
                    <a:pt x="533" y="524"/>
                  </a:lnTo>
                  <a:close/>
                  <a:moveTo>
                    <a:pt x="533" y="524"/>
                  </a:moveTo>
                  <a:lnTo>
                    <a:pt x="533" y="524"/>
                  </a:lnTo>
                  <a:lnTo>
                    <a:pt x="533" y="524"/>
                  </a:lnTo>
                  <a:close/>
                  <a:moveTo>
                    <a:pt x="533" y="524"/>
                  </a:moveTo>
                  <a:lnTo>
                    <a:pt x="533" y="525"/>
                  </a:lnTo>
                  <a:lnTo>
                    <a:pt x="533" y="524"/>
                  </a:lnTo>
                  <a:close/>
                  <a:moveTo>
                    <a:pt x="478" y="523"/>
                  </a:moveTo>
                  <a:lnTo>
                    <a:pt x="479" y="524"/>
                  </a:lnTo>
                  <a:lnTo>
                    <a:pt x="479" y="524"/>
                  </a:lnTo>
                  <a:cubicBezTo>
                    <a:pt x="479" y="524"/>
                    <a:pt x="480" y="525"/>
                    <a:pt x="480" y="525"/>
                  </a:cubicBezTo>
                  <a:lnTo>
                    <a:pt x="480" y="525"/>
                  </a:lnTo>
                  <a:cubicBezTo>
                    <a:pt x="479" y="524"/>
                    <a:pt x="479" y="524"/>
                    <a:pt x="478" y="523"/>
                  </a:cubicBezTo>
                  <a:close/>
                  <a:moveTo>
                    <a:pt x="533" y="525"/>
                  </a:moveTo>
                  <a:lnTo>
                    <a:pt x="534" y="525"/>
                  </a:lnTo>
                  <a:lnTo>
                    <a:pt x="533" y="525"/>
                  </a:lnTo>
                  <a:close/>
                  <a:moveTo>
                    <a:pt x="534" y="525"/>
                  </a:moveTo>
                  <a:lnTo>
                    <a:pt x="534" y="525"/>
                  </a:lnTo>
                  <a:lnTo>
                    <a:pt x="534" y="525"/>
                  </a:lnTo>
                  <a:close/>
                  <a:moveTo>
                    <a:pt x="534" y="525"/>
                  </a:moveTo>
                  <a:lnTo>
                    <a:pt x="534" y="525"/>
                  </a:lnTo>
                  <a:lnTo>
                    <a:pt x="534" y="525"/>
                  </a:lnTo>
                  <a:close/>
                  <a:moveTo>
                    <a:pt x="534" y="525"/>
                  </a:moveTo>
                  <a:lnTo>
                    <a:pt x="534" y="526"/>
                  </a:lnTo>
                  <a:lnTo>
                    <a:pt x="534" y="525"/>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5" y="527"/>
                  </a:lnTo>
                  <a:lnTo>
                    <a:pt x="534" y="526"/>
                  </a:lnTo>
                  <a:close/>
                  <a:moveTo>
                    <a:pt x="535" y="527"/>
                  </a:moveTo>
                  <a:lnTo>
                    <a:pt x="536" y="527"/>
                  </a:lnTo>
                  <a:lnTo>
                    <a:pt x="535" y="527"/>
                  </a:lnTo>
                  <a:close/>
                  <a:moveTo>
                    <a:pt x="536" y="527"/>
                  </a:moveTo>
                  <a:lnTo>
                    <a:pt x="536" y="527"/>
                  </a:lnTo>
                  <a:lnTo>
                    <a:pt x="536" y="527"/>
                  </a:lnTo>
                  <a:close/>
                  <a:moveTo>
                    <a:pt x="536" y="527"/>
                  </a:moveTo>
                  <a:lnTo>
                    <a:pt x="536" y="527"/>
                  </a:lnTo>
                  <a:lnTo>
                    <a:pt x="536" y="527"/>
                  </a:lnTo>
                  <a:close/>
                  <a:moveTo>
                    <a:pt x="536" y="527"/>
                  </a:moveTo>
                  <a:lnTo>
                    <a:pt x="536" y="528"/>
                  </a:lnTo>
                  <a:lnTo>
                    <a:pt x="536" y="527"/>
                  </a:lnTo>
                  <a:close/>
                  <a:moveTo>
                    <a:pt x="536" y="528"/>
                  </a:moveTo>
                  <a:lnTo>
                    <a:pt x="536" y="528"/>
                  </a:lnTo>
                  <a:lnTo>
                    <a:pt x="536" y="528"/>
                  </a:lnTo>
                  <a:close/>
                  <a:moveTo>
                    <a:pt x="536" y="528"/>
                  </a:moveTo>
                  <a:lnTo>
                    <a:pt x="536" y="528"/>
                  </a:lnTo>
                  <a:lnTo>
                    <a:pt x="536" y="528"/>
                  </a:lnTo>
                  <a:close/>
                  <a:moveTo>
                    <a:pt x="536" y="528"/>
                  </a:moveTo>
                  <a:lnTo>
                    <a:pt x="537" y="528"/>
                  </a:lnTo>
                  <a:lnTo>
                    <a:pt x="536" y="528"/>
                  </a:lnTo>
                  <a:close/>
                  <a:moveTo>
                    <a:pt x="537" y="528"/>
                  </a:moveTo>
                  <a:lnTo>
                    <a:pt x="537" y="528"/>
                  </a:lnTo>
                  <a:lnTo>
                    <a:pt x="537" y="528"/>
                  </a:lnTo>
                  <a:close/>
                  <a:moveTo>
                    <a:pt x="537" y="528"/>
                  </a:moveTo>
                  <a:lnTo>
                    <a:pt x="537" y="528"/>
                  </a:lnTo>
                  <a:lnTo>
                    <a:pt x="537" y="528"/>
                  </a:lnTo>
                  <a:close/>
                  <a:moveTo>
                    <a:pt x="537" y="528"/>
                  </a:moveTo>
                  <a:lnTo>
                    <a:pt x="537" y="528"/>
                  </a:lnTo>
                  <a:lnTo>
                    <a:pt x="537" y="528"/>
                  </a:lnTo>
                  <a:close/>
                  <a:moveTo>
                    <a:pt x="537" y="528"/>
                  </a:moveTo>
                  <a:lnTo>
                    <a:pt x="538" y="529"/>
                  </a:lnTo>
                  <a:lnTo>
                    <a:pt x="537" y="528"/>
                  </a:lnTo>
                  <a:close/>
                  <a:moveTo>
                    <a:pt x="538" y="529"/>
                  </a:moveTo>
                  <a:lnTo>
                    <a:pt x="538" y="529"/>
                  </a:lnTo>
                  <a:lnTo>
                    <a:pt x="538" y="529"/>
                  </a:lnTo>
                  <a:close/>
                  <a:moveTo>
                    <a:pt x="538" y="529"/>
                  </a:moveTo>
                  <a:lnTo>
                    <a:pt x="539" y="530"/>
                  </a:lnTo>
                  <a:lnTo>
                    <a:pt x="538" y="529"/>
                  </a:lnTo>
                  <a:close/>
                  <a:moveTo>
                    <a:pt x="539" y="530"/>
                  </a:moveTo>
                  <a:lnTo>
                    <a:pt x="539" y="530"/>
                  </a:lnTo>
                  <a:lnTo>
                    <a:pt x="539" y="530"/>
                  </a:lnTo>
                  <a:close/>
                  <a:moveTo>
                    <a:pt x="469" y="507"/>
                  </a:moveTo>
                  <a:lnTo>
                    <a:pt x="469" y="507"/>
                  </a:lnTo>
                  <a:cubicBezTo>
                    <a:pt x="471" y="510"/>
                    <a:pt x="473" y="513"/>
                    <a:pt x="476" y="516"/>
                  </a:cubicBezTo>
                  <a:lnTo>
                    <a:pt x="476" y="516"/>
                  </a:lnTo>
                  <a:cubicBezTo>
                    <a:pt x="475" y="515"/>
                    <a:pt x="474" y="513"/>
                    <a:pt x="474" y="512"/>
                  </a:cubicBezTo>
                  <a:lnTo>
                    <a:pt x="474" y="512"/>
                  </a:lnTo>
                  <a:cubicBezTo>
                    <a:pt x="477" y="517"/>
                    <a:pt x="481" y="522"/>
                    <a:pt x="484" y="526"/>
                  </a:cubicBezTo>
                  <a:lnTo>
                    <a:pt x="484" y="526"/>
                  </a:lnTo>
                  <a:cubicBezTo>
                    <a:pt x="485" y="527"/>
                    <a:pt x="486" y="529"/>
                    <a:pt x="487" y="530"/>
                  </a:cubicBezTo>
                  <a:lnTo>
                    <a:pt x="487" y="530"/>
                  </a:lnTo>
                  <a:cubicBezTo>
                    <a:pt x="484" y="526"/>
                    <a:pt x="480" y="521"/>
                    <a:pt x="476" y="516"/>
                  </a:cubicBezTo>
                  <a:lnTo>
                    <a:pt x="476" y="516"/>
                  </a:lnTo>
                  <a:cubicBezTo>
                    <a:pt x="476" y="516"/>
                    <a:pt x="476" y="516"/>
                    <a:pt x="476" y="516"/>
                  </a:cubicBezTo>
                  <a:lnTo>
                    <a:pt x="476" y="516"/>
                  </a:lnTo>
                  <a:cubicBezTo>
                    <a:pt x="474" y="514"/>
                    <a:pt x="471" y="511"/>
                    <a:pt x="469" y="507"/>
                  </a:cubicBezTo>
                  <a:lnTo>
                    <a:pt x="469" y="507"/>
                  </a:lnTo>
                  <a:cubicBezTo>
                    <a:pt x="469" y="507"/>
                    <a:pt x="469" y="507"/>
                    <a:pt x="469" y="507"/>
                  </a:cubicBez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1"/>
                  </a:lnTo>
                  <a:lnTo>
                    <a:pt x="539" y="530"/>
                  </a:lnTo>
                  <a:close/>
                  <a:moveTo>
                    <a:pt x="539" y="531"/>
                  </a:moveTo>
                  <a:lnTo>
                    <a:pt x="539" y="531"/>
                  </a:lnTo>
                  <a:lnTo>
                    <a:pt x="540" y="532"/>
                  </a:lnTo>
                  <a:lnTo>
                    <a:pt x="539" y="531"/>
                  </a:lnTo>
                  <a:close/>
                  <a:moveTo>
                    <a:pt x="540" y="532"/>
                  </a:moveTo>
                  <a:lnTo>
                    <a:pt x="541" y="532"/>
                  </a:lnTo>
                  <a:lnTo>
                    <a:pt x="540" y="532"/>
                  </a:lnTo>
                  <a:close/>
                  <a:moveTo>
                    <a:pt x="541" y="532"/>
                  </a:moveTo>
                  <a:lnTo>
                    <a:pt x="542" y="533"/>
                  </a:lnTo>
                  <a:lnTo>
                    <a:pt x="541" y="532"/>
                  </a:lnTo>
                  <a:close/>
                  <a:moveTo>
                    <a:pt x="542" y="533"/>
                  </a:moveTo>
                  <a:lnTo>
                    <a:pt x="542" y="533"/>
                  </a:lnTo>
                  <a:lnTo>
                    <a:pt x="542" y="533"/>
                  </a:lnTo>
                  <a:close/>
                  <a:moveTo>
                    <a:pt x="542" y="533"/>
                  </a:moveTo>
                  <a:lnTo>
                    <a:pt x="543" y="534"/>
                  </a:lnTo>
                  <a:lnTo>
                    <a:pt x="542" y="533"/>
                  </a:lnTo>
                  <a:close/>
                  <a:moveTo>
                    <a:pt x="543" y="534"/>
                  </a:moveTo>
                  <a:lnTo>
                    <a:pt x="543" y="534"/>
                  </a:lnTo>
                  <a:lnTo>
                    <a:pt x="543" y="534"/>
                  </a:lnTo>
                  <a:close/>
                  <a:moveTo>
                    <a:pt x="543" y="534"/>
                  </a:moveTo>
                  <a:lnTo>
                    <a:pt x="543" y="534"/>
                  </a:lnTo>
                  <a:lnTo>
                    <a:pt x="543" y="534"/>
                  </a:lnTo>
                  <a:close/>
                  <a:moveTo>
                    <a:pt x="543" y="534"/>
                  </a:moveTo>
                  <a:lnTo>
                    <a:pt x="545" y="536"/>
                  </a:lnTo>
                  <a:lnTo>
                    <a:pt x="543" y="534"/>
                  </a:lnTo>
                  <a:close/>
                  <a:moveTo>
                    <a:pt x="545" y="536"/>
                  </a:moveTo>
                  <a:lnTo>
                    <a:pt x="545" y="536"/>
                  </a:lnTo>
                  <a:lnTo>
                    <a:pt x="545" y="536"/>
                  </a:lnTo>
                  <a:close/>
                  <a:moveTo>
                    <a:pt x="545" y="536"/>
                  </a:moveTo>
                  <a:lnTo>
                    <a:pt x="545" y="537"/>
                  </a:lnTo>
                  <a:lnTo>
                    <a:pt x="545" y="536"/>
                  </a:lnTo>
                  <a:close/>
                  <a:moveTo>
                    <a:pt x="545" y="537"/>
                  </a:moveTo>
                  <a:lnTo>
                    <a:pt x="545" y="537"/>
                  </a:lnTo>
                  <a:lnTo>
                    <a:pt x="545" y="537"/>
                  </a:lnTo>
                  <a:close/>
                  <a:moveTo>
                    <a:pt x="545" y="537"/>
                  </a:moveTo>
                  <a:lnTo>
                    <a:pt x="545" y="537"/>
                  </a:lnTo>
                  <a:lnTo>
                    <a:pt x="545" y="537"/>
                  </a:lnTo>
                  <a:close/>
                  <a:moveTo>
                    <a:pt x="545" y="537"/>
                  </a:moveTo>
                  <a:lnTo>
                    <a:pt x="546" y="537"/>
                  </a:lnTo>
                  <a:lnTo>
                    <a:pt x="545" y="537"/>
                  </a:lnTo>
                  <a:close/>
                  <a:moveTo>
                    <a:pt x="546" y="537"/>
                  </a:moveTo>
                  <a:lnTo>
                    <a:pt x="546" y="537"/>
                  </a:lnTo>
                  <a:lnTo>
                    <a:pt x="546" y="537"/>
                  </a:lnTo>
                  <a:close/>
                  <a:moveTo>
                    <a:pt x="546" y="537"/>
                  </a:moveTo>
                  <a:lnTo>
                    <a:pt x="546" y="537"/>
                  </a:lnTo>
                  <a:lnTo>
                    <a:pt x="546" y="537"/>
                  </a:lnTo>
                  <a:close/>
                  <a:moveTo>
                    <a:pt x="546" y="537"/>
                  </a:moveTo>
                  <a:lnTo>
                    <a:pt x="547" y="538"/>
                  </a:lnTo>
                  <a:lnTo>
                    <a:pt x="546" y="537"/>
                  </a:lnTo>
                  <a:close/>
                  <a:moveTo>
                    <a:pt x="547" y="538"/>
                  </a:moveTo>
                  <a:lnTo>
                    <a:pt x="547" y="538"/>
                  </a:lnTo>
                  <a:lnTo>
                    <a:pt x="547" y="538"/>
                  </a:lnTo>
                  <a:close/>
                  <a:moveTo>
                    <a:pt x="547" y="538"/>
                  </a:moveTo>
                  <a:lnTo>
                    <a:pt x="547" y="538"/>
                  </a:lnTo>
                  <a:lnTo>
                    <a:pt x="547" y="538"/>
                  </a:lnTo>
                  <a:close/>
                  <a:moveTo>
                    <a:pt x="547" y="538"/>
                  </a:moveTo>
                  <a:lnTo>
                    <a:pt x="548" y="539"/>
                  </a:lnTo>
                  <a:lnTo>
                    <a:pt x="547" y="538"/>
                  </a:lnTo>
                  <a:close/>
                  <a:moveTo>
                    <a:pt x="479" y="518"/>
                  </a:moveTo>
                  <a:lnTo>
                    <a:pt x="495" y="539"/>
                  </a:lnTo>
                  <a:lnTo>
                    <a:pt x="495" y="539"/>
                  </a:lnTo>
                  <a:cubicBezTo>
                    <a:pt x="491" y="533"/>
                    <a:pt x="485" y="526"/>
                    <a:pt x="479" y="519"/>
                  </a:cubicBezTo>
                  <a:lnTo>
                    <a:pt x="479" y="519"/>
                  </a:lnTo>
                  <a:cubicBezTo>
                    <a:pt x="479" y="518"/>
                    <a:pt x="479" y="518"/>
                    <a:pt x="479" y="518"/>
                  </a:cubicBezTo>
                  <a:close/>
                  <a:moveTo>
                    <a:pt x="495" y="540"/>
                  </a:moveTo>
                  <a:lnTo>
                    <a:pt x="495" y="540"/>
                  </a:lnTo>
                  <a:cubicBezTo>
                    <a:pt x="495" y="540"/>
                    <a:pt x="495" y="540"/>
                    <a:pt x="495" y="540"/>
                  </a:cubicBezTo>
                  <a:cubicBezTo>
                    <a:pt x="495" y="540"/>
                    <a:pt x="495" y="540"/>
                    <a:pt x="495" y="540"/>
                  </a:cubicBezTo>
                  <a:close/>
                  <a:moveTo>
                    <a:pt x="476" y="516"/>
                  </a:moveTo>
                  <a:lnTo>
                    <a:pt x="476" y="516"/>
                  </a:lnTo>
                  <a:cubicBezTo>
                    <a:pt x="481" y="523"/>
                    <a:pt x="485" y="528"/>
                    <a:pt x="489" y="533"/>
                  </a:cubicBezTo>
                  <a:lnTo>
                    <a:pt x="489" y="533"/>
                  </a:lnTo>
                  <a:lnTo>
                    <a:pt x="487" y="530"/>
                  </a:lnTo>
                  <a:lnTo>
                    <a:pt x="487" y="530"/>
                  </a:lnTo>
                  <a:cubicBezTo>
                    <a:pt x="488" y="532"/>
                    <a:pt x="489" y="533"/>
                    <a:pt x="490" y="534"/>
                  </a:cubicBezTo>
                  <a:lnTo>
                    <a:pt x="490" y="534"/>
                  </a:lnTo>
                  <a:cubicBezTo>
                    <a:pt x="490" y="534"/>
                    <a:pt x="490" y="533"/>
                    <a:pt x="489" y="533"/>
                  </a:cubicBezTo>
                  <a:lnTo>
                    <a:pt x="489" y="533"/>
                  </a:lnTo>
                  <a:lnTo>
                    <a:pt x="493" y="538"/>
                  </a:lnTo>
                  <a:lnTo>
                    <a:pt x="493" y="538"/>
                  </a:lnTo>
                  <a:cubicBezTo>
                    <a:pt x="490" y="535"/>
                    <a:pt x="488" y="533"/>
                    <a:pt x="485" y="530"/>
                  </a:cubicBezTo>
                  <a:lnTo>
                    <a:pt x="485" y="530"/>
                  </a:lnTo>
                  <a:cubicBezTo>
                    <a:pt x="488" y="534"/>
                    <a:pt x="492" y="538"/>
                    <a:pt x="495" y="542"/>
                  </a:cubicBezTo>
                  <a:lnTo>
                    <a:pt x="495" y="542"/>
                  </a:lnTo>
                  <a:cubicBezTo>
                    <a:pt x="495" y="543"/>
                    <a:pt x="495" y="543"/>
                    <a:pt x="495" y="543"/>
                  </a:cubicBezTo>
                  <a:lnTo>
                    <a:pt x="495" y="543"/>
                  </a:lnTo>
                  <a:cubicBezTo>
                    <a:pt x="493" y="541"/>
                    <a:pt x="492" y="539"/>
                    <a:pt x="490" y="537"/>
                  </a:cubicBezTo>
                  <a:lnTo>
                    <a:pt x="490" y="537"/>
                  </a:lnTo>
                  <a:cubicBezTo>
                    <a:pt x="491" y="538"/>
                    <a:pt x="492" y="540"/>
                    <a:pt x="493" y="541"/>
                  </a:cubicBezTo>
                  <a:lnTo>
                    <a:pt x="493" y="541"/>
                  </a:lnTo>
                  <a:lnTo>
                    <a:pt x="485" y="532"/>
                  </a:lnTo>
                  <a:lnTo>
                    <a:pt x="485" y="532"/>
                  </a:lnTo>
                  <a:cubicBezTo>
                    <a:pt x="488" y="536"/>
                    <a:pt x="491" y="540"/>
                    <a:pt x="494" y="544"/>
                  </a:cubicBezTo>
                  <a:lnTo>
                    <a:pt x="494" y="544"/>
                  </a:lnTo>
                  <a:cubicBezTo>
                    <a:pt x="494" y="544"/>
                    <a:pt x="494" y="543"/>
                    <a:pt x="493" y="543"/>
                  </a:cubicBezTo>
                  <a:lnTo>
                    <a:pt x="493" y="543"/>
                  </a:lnTo>
                  <a:cubicBezTo>
                    <a:pt x="492" y="541"/>
                    <a:pt x="490" y="539"/>
                    <a:pt x="489" y="536"/>
                  </a:cubicBezTo>
                  <a:lnTo>
                    <a:pt x="489" y="536"/>
                  </a:lnTo>
                  <a:cubicBezTo>
                    <a:pt x="489" y="537"/>
                    <a:pt x="489" y="537"/>
                    <a:pt x="489" y="537"/>
                  </a:cubicBezTo>
                  <a:lnTo>
                    <a:pt x="489" y="537"/>
                  </a:lnTo>
                  <a:lnTo>
                    <a:pt x="480" y="526"/>
                  </a:lnTo>
                  <a:lnTo>
                    <a:pt x="480" y="526"/>
                  </a:lnTo>
                  <a:cubicBezTo>
                    <a:pt x="480" y="525"/>
                    <a:pt x="480" y="525"/>
                    <a:pt x="480" y="525"/>
                  </a:cubicBezTo>
                  <a:lnTo>
                    <a:pt x="480" y="525"/>
                  </a:lnTo>
                  <a:cubicBezTo>
                    <a:pt x="483" y="529"/>
                    <a:pt x="486" y="533"/>
                    <a:pt x="489" y="536"/>
                  </a:cubicBezTo>
                  <a:lnTo>
                    <a:pt x="489" y="536"/>
                  </a:lnTo>
                  <a:cubicBezTo>
                    <a:pt x="486" y="533"/>
                    <a:pt x="484" y="530"/>
                    <a:pt x="481" y="527"/>
                  </a:cubicBezTo>
                  <a:lnTo>
                    <a:pt x="481" y="527"/>
                  </a:lnTo>
                  <a:lnTo>
                    <a:pt x="485" y="532"/>
                  </a:lnTo>
                  <a:lnTo>
                    <a:pt x="485" y="532"/>
                  </a:lnTo>
                  <a:cubicBezTo>
                    <a:pt x="485" y="531"/>
                    <a:pt x="484" y="529"/>
                    <a:pt x="483" y="528"/>
                  </a:cubicBezTo>
                  <a:lnTo>
                    <a:pt x="483" y="528"/>
                  </a:lnTo>
                  <a:cubicBezTo>
                    <a:pt x="485" y="531"/>
                    <a:pt x="488" y="534"/>
                    <a:pt x="490" y="537"/>
                  </a:cubicBezTo>
                  <a:lnTo>
                    <a:pt x="490" y="537"/>
                  </a:lnTo>
                  <a:cubicBezTo>
                    <a:pt x="488" y="534"/>
                    <a:pt x="486" y="532"/>
                    <a:pt x="484" y="529"/>
                  </a:cubicBezTo>
                  <a:lnTo>
                    <a:pt x="484" y="529"/>
                  </a:lnTo>
                  <a:cubicBezTo>
                    <a:pt x="485" y="529"/>
                    <a:pt x="485" y="530"/>
                    <a:pt x="485" y="530"/>
                  </a:cubicBezTo>
                  <a:lnTo>
                    <a:pt x="485" y="530"/>
                  </a:lnTo>
                  <a:cubicBezTo>
                    <a:pt x="485" y="529"/>
                    <a:pt x="484" y="528"/>
                    <a:pt x="483" y="528"/>
                  </a:cubicBezTo>
                  <a:lnTo>
                    <a:pt x="483" y="528"/>
                  </a:lnTo>
                  <a:cubicBezTo>
                    <a:pt x="484" y="528"/>
                    <a:pt x="484" y="529"/>
                    <a:pt x="484" y="529"/>
                  </a:cubicBezTo>
                  <a:lnTo>
                    <a:pt x="484" y="529"/>
                  </a:lnTo>
                  <a:cubicBezTo>
                    <a:pt x="483" y="528"/>
                    <a:pt x="482" y="526"/>
                    <a:pt x="480" y="525"/>
                  </a:cubicBezTo>
                  <a:lnTo>
                    <a:pt x="480" y="525"/>
                  </a:lnTo>
                  <a:cubicBezTo>
                    <a:pt x="481" y="526"/>
                    <a:pt x="482" y="527"/>
                    <a:pt x="483" y="528"/>
                  </a:cubicBezTo>
                  <a:lnTo>
                    <a:pt x="483" y="528"/>
                  </a:lnTo>
                  <a:cubicBezTo>
                    <a:pt x="482" y="527"/>
                    <a:pt x="481" y="526"/>
                    <a:pt x="480" y="525"/>
                  </a:cubicBezTo>
                  <a:lnTo>
                    <a:pt x="480" y="525"/>
                  </a:lnTo>
                  <a:cubicBezTo>
                    <a:pt x="480" y="525"/>
                    <a:pt x="479" y="524"/>
                    <a:pt x="479" y="523"/>
                  </a:cubicBezTo>
                  <a:lnTo>
                    <a:pt x="479" y="523"/>
                  </a:lnTo>
                  <a:cubicBezTo>
                    <a:pt x="479" y="524"/>
                    <a:pt x="480" y="524"/>
                    <a:pt x="480" y="525"/>
                  </a:cubicBezTo>
                  <a:lnTo>
                    <a:pt x="480" y="525"/>
                  </a:lnTo>
                  <a:cubicBezTo>
                    <a:pt x="479" y="523"/>
                    <a:pt x="478" y="522"/>
                    <a:pt x="478" y="521"/>
                  </a:cubicBezTo>
                  <a:lnTo>
                    <a:pt x="478" y="521"/>
                  </a:lnTo>
                  <a:cubicBezTo>
                    <a:pt x="478" y="521"/>
                    <a:pt x="478" y="521"/>
                    <a:pt x="478" y="521"/>
                  </a:cubicBezTo>
                  <a:lnTo>
                    <a:pt x="478" y="521"/>
                  </a:lnTo>
                  <a:cubicBezTo>
                    <a:pt x="477" y="521"/>
                    <a:pt x="477" y="521"/>
                    <a:pt x="477" y="520"/>
                  </a:cubicBezTo>
                  <a:lnTo>
                    <a:pt x="477" y="520"/>
                  </a:lnTo>
                  <a:cubicBezTo>
                    <a:pt x="476" y="519"/>
                    <a:pt x="475" y="518"/>
                    <a:pt x="475" y="517"/>
                  </a:cubicBezTo>
                  <a:lnTo>
                    <a:pt x="475" y="517"/>
                  </a:lnTo>
                  <a:cubicBezTo>
                    <a:pt x="476" y="518"/>
                    <a:pt x="477" y="520"/>
                    <a:pt x="478" y="521"/>
                  </a:cubicBezTo>
                  <a:lnTo>
                    <a:pt x="478" y="521"/>
                  </a:lnTo>
                  <a:cubicBezTo>
                    <a:pt x="477" y="521"/>
                    <a:pt x="477" y="520"/>
                    <a:pt x="477" y="520"/>
                  </a:cubicBezTo>
                  <a:lnTo>
                    <a:pt x="477" y="520"/>
                  </a:lnTo>
                  <a:cubicBezTo>
                    <a:pt x="480" y="523"/>
                    <a:pt x="482" y="525"/>
                    <a:pt x="483" y="528"/>
                  </a:cubicBezTo>
                  <a:lnTo>
                    <a:pt x="483" y="528"/>
                  </a:lnTo>
                  <a:cubicBezTo>
                    <a:pt x="481" y="525"/>
                    <a:pt x="479" y="521"/>
                    <a:pt x="477" y="518"/>
                  </a:cubicBezTo>
                  <a:lnTo>
                    <a:pt x="477" y="518"/>
                  </a:lnTo>
                  <a:cubicBezTo>
                    <a:pt x="477" y="518"/>
                    <a:pt x="476" y="517"/>
                    <a:pt x="476" y="516"/>
                  </a:cubicBezTo>
                  <a:close/>
                  <a:moveTo>
                    <a:pt x="500" y="546"/>
                  </a:moveTo>
                  <a:cubicBezTo>
                    <a:pt x="500" y="546"/>
                    <a:pt x="500" y="546"/>
                    <a:pt x="500" y="546"/>
                  </a:cubicBezTo>
                  <a:lnTo>
                    <a:pt x="500" y="546"/>
                  </a:lnTo>
                  <a:cubicBezTo>
                    <a:pt x="500" y="546"/>
                    <a:pt x="500" y="546"/>
                    <a:pt x="500" y="546"/>
                  </a:cubicBezTo>
                  <a:lnTo>
                    <a:pt x="500" y="546"/>
                  </a:lnTo>
                  <a:cubicBezTo>
                    <a:pt x="500" y="546"/>
                    <a:pt x="500" y="546"/>
                    <a:pt x="500" y="546"/>
                  </a:cubicBezTo>
                  <a:close/>
                  <a:moveTo>
                    <a:pt x="469" y="460"/>
                  </a:moveTo>
                  <a:lnTo>
                    <a:pt x="469" y="460"/>
                  </a:lnTo>
                  <a:lnTo>
                    <a:pt x="492" y="487"/>
                  </a:lnTo>
                  <a:lnTo>
                    <a:pt x="492" y="487"/>
                  </a:lnTo>
                  <a:lnTo>
                    <a:pt x="484" y="480"/>
                  </a:lnTo>
                  <a:lnTo>
                    <a:pt x="484" y="480"/>
                  </a:lnTo>
                  <a:lnTo>
                    <a:pt x="488" y="484"/>
                  </a:lnTo>
                  <a:lnTo>
                    <a:pt x="496" y="492"/>
                  </a:lnTo>
                  <a:lnTo>
                    <a:pt x="496" y="492"/>
                  </a:lnTo>
                  <a:lnTo>
                    <a:pt x="506" y="503"/>
                  </a:lnTo>
                  <a:lnTo>
                    <a:pt x="506" y="503"/>
                  </a:lnTo>
                  <a:cubicBezTo>
                    <a:pt x="504" y="501"/>
                    <a:pt x="503" y="499"/>
                    <a:pt x="501" y="497"/>
                  </a:cubicBezTo>
                  <a:lnTo>
                    <a:pt x="501" y="497"/>
                  </a:lnTo>
                  <a:cubicBezTo>
                    <a:pt x="504" y="499"/>
                    <a:pt x="507" y="502"/>
                    <a:pt x="511" y="505"/>
                  </a:cubicBezTo>
                  <a:lnTo>
                    <a:pt x="511" y="505"/>
                  </a:lnTo>
                  <a:lnTo>
                    <a:pt x="513" y="509"/>
                  </a:lnTo>
                  <a:lnTo>
                    <a:pt x="513" y="509"/>
                  </a:lnTo>
                  <a:lnTo>
                    <a:pt x="512" y="508"/>
                  </a:lnTo>
                  <a:lnTo>
                    <a:pt x="512" y="508"/>
                  </a:lnTo>
                  <a:lnTo>
                    <a:pt x="513" y="509"/>
                  </a:lnTo>
                  <a:lnTo>
                    <a:pt x="513" y="507"/>
                  </a:lnTo>
                  <a:lnTo>
                    <a:pt x="513" y="507"/>
                  </a:lnTo>
                  <a:cubicBezTo>
                    <a:pt x="514" y="508"/>
                    <a:pt x="515" y="509"/>
                    <a:pt x="516" y="510"/>
                  </a:cubicBezTo>
                  <a:lnTo>
                    <a:pt x="516" y="510"/>
                  </a:lnTo>
                  <a:cubicBezTo>
                    <a:pt x="516" y="510"/>
                    <a:pt x="516" y="510"/>
                    <a:pt x="516" y="510"/>
                  </a:cubicBezTo>
                  <a:lnTo>
                    <a:pt x="516" y="510"/>
                  </a:lnTo>
                  <a:lnTo>
                    <a:pt x="513" y="509"/>
                  </a:lnTo>
                  <a:lnTo>
                    <a:pt x="513" y="509"/>
                  </a:lnTo>
                  <a:lnTo>
                    <a:pt x="514" y="510"/>
                  </a:lnTo>
                  <a:lnTo>
                    <a:pt x="517" y="513"/>
                  </a:lnTo>
                  <a:lnTo>
                    <a:pt x="517" y="513"/>
                  </a:lnTo>
                  <a:cubicBezTo>
                    <a:pt x="517" y="513"/>
                    <a:pt x="516" y="513"/>
                    <a:pt x="516" y="513"/>
                  </a:cubicBezTo>
                  <a:lnTo>
                    <a:pt x="516" y="513"/>
                  </a:lnTo>
                  <a:lnTo>
                    <a:pt x="514" y="510"/>
                  </a:lnTo>
                  <a:lnTo>
                    <a:pt x="513" y="509"/>
                  </a:lnTo>
                  <a:lnTo>
                    <a:pt x="513" y="511"/>
                  </a:lnTo>
                  <a:lnTo>
                    <a:pt x="515" y="513"/>
                  </a:lnTo>
                  <a:lnTo>
                    <a:pt x="515" y="513"/>
                  </a:lnTo>
                  <a:cubicBezTo>
                    <a:pt x="514" y="512"/>
                    <a:pt x="513" y="511"/>
                    <a:pt x="513" y="511"/>
                  </a:cubicBezTo>
                  <a:lnTo>
                    <a:pt x="513" y="511"/>
                  </a:lnTo>
                  <a:lnTo>
                    <a:pt x="513" y="513"/>
                  </a:lnTo>
                  <a:lnTo>
                    <a:pt x="522" y="522"/>
                  </a:lnTo>
                  <a:cubicBezTo>
                    <a:pt x="522" y="521"/>
                    <a:pt x="522" y="521"/>
                    <a:pt x="522" y="520"/>
                  </a:cubicBezTo>
                  <a:lnTo>
                    <a:pt x="522" y="520"/>
                  </a:lnTo>
                  <a:lnTo>
                    <a:pt x="531" y="531"/>
                  </a:lnTo>
                  <a:lnTo>
                    <a:pt x="527" y="524"/>
                  </a:lnTo>
                  <a:lnTo>
                    <a:pt x="527" y="524"/>
                  </a:lnTo>
                  <a:cubicBezTo>
                    <a:pt x="531" y="527"/>
                    <a:pt x="534" y="529"/>
                    <a:pt x="536" y="530"/>
                  </a:cubicBezTo>
                  <a:lnTo>
                    <a:pt x="536" y="530"/>
                  </a:lnTo>
                  <a:lnTo>
                    <a:pt x="557" y="548"/>
                  </a:lnTo>
                  <a:lnTo>
                    <a:pt x="548" y="539"/>
                  </a:lnTo>
                  <a:lnTo>
                    <a:pt x="548" y="539"/>
                  </a:lnTo>
                  <a:lnTo>
                    <a:pt x="547" y="538"/>
                  </a:lnTo>
                  <a:lnTo>
                    <a:pt x="547" y="538"/>
                  </a:lnTo>
                  <a:lnTo>
                    <a:pt x="539" y="531"/>
                  </a:lnTo>
                  <a:lnTo>
                    <a:pt x="539" y="531"/>
                  </a:lnTo>
                  <a:lnTo>
                    <a:pt x="531" y="522"/>
                  </a:lnTo>
                  <a:lnTo>
                    <a:pt x="523" y="515"/>
                  </a:lnTo>
                  <a:lnTo>
                    <a:pt x="523" y="515"/>
                  </a:lnTo>
                  <a:lnTo>
                    <a:pt x="522" y="513"/>
                  </a:lnTo>
                  <a:lnTo>
                    <a:pt x="513" y="504"/>
                  </a:lnTo>
                  <a:lnTo>
                    <a:pt x="513" y="504"/>
                  </a:lnTo>
                  <a:lnTo>
                    <a:pt x="513" y="504"/>
                  </a:lnTo>
                  <a:lnTo>
                    <a:pt x="504" y="495"/>
                  </a:lnTo>
                  <a:lnTo>
                    <a:pt x="504" y="495"/>
                  </a:lnTo>
                  <a:lnTo>
                    <a:pt x="504" y="495"/>
                  </a:lnTo>
                  <a:lnTo>
                    <a:pt x="504" y="495"/>
                  </a:lnTo>
                  <a:lnTo>
                    <a:pt x="504" y="495"/>
                  </a:lnTo>
                  <a:lnTo>
                    <a:pt x="495" y="487"/>
                  </a:lnTo>
                  <a:lnTo>
                    <a:pt x="478" y="470"/>
                  </a:lnTo>
                  <a:lnTo>
                    <a:pt x="478" y="470"/>
                  </a:lnTo>
                  <a:cubicBezTo>
                    <a:pt x="484" y="475"/>
                    <a:pt x="490" y="481"/>
                    <a:pt x="496" y="487"/>
                  </a:cubicBezTo>
                  <a:lnTo>
                    <a:pt x="496" y="487"/>
                  </a:lnTo>
                  <a:cubicBezTo>
                    <a:pt x="496" y="489"/>
                    <a:pt x="497" y="491"/>
                    <a:pt x="499" y="493"/>
                  </a:cubicBezTo>
                  <a:lnTo>
                    <a:pt x="499" y="493"/>
                  </a:lnTo>
                  <a:lnTo>
                    <a:pt x="495" y="489"/>
                  </a:lnTo>
                  <a:lnTo>
                    <a:pt x="495" y="489"/>
                  </a:lnTo>
                  <a:cubicBezTo>
                    <a:pt x="495" y="489"/>
                    <a:pt x="496" y="490"/>
                    <a:pt x="496" y="490"/>
                  </a:cubicBezTo>
                  <a:cubicBezTo>
                    <a:pt x="497" y="490"/>
                    <a:pt x="495" y="487"/>
                    <a:pt x="478" y="469"/>
                  </a:cubicBezTo>
                  <a:lnTo>
                    <a:pt x="478" y="469"/>
                  </a:lnTo>
                  <a:lnTo>
                    <a:pt x="469" y="460"/>
                  </a:lnTo>
                  <a:lnTo>
                    <a:pt x="469" y="460"/>
                  </a:lnTo>
                  <a:close/>
                  <a:moveTo>
                    <a:pt x="493" y="541"/>
                  </a:moveTo>
                  <a:lnTo>
                    <a:pt x="495" y="544"/>
                  </a:lnTo>
                  <a:lnTo>
                    <a:pt x="495" y="544"/>
                  </a:lnTo>
                  <a:cubicBezTo>
                    <a:pt x="495" y="544"/>
                    <a:pt x="495" y="543"/>
                    <a:pt x="495" y="543"/>
                  </a:cubicBezTo>
                  <a:lnTo>
                    <a:pt x="495" y="543"/>
                  </a:lnTo>
                  <a:cubicBezTo>
                    <a:pt x="496" y="545"/>
                    <a:pt x="498" y="546"/>
                    <a:pt x="499" y="548"/>
                  </a:cubicBezTo>
                  <a:lnTo>
                    <a:pt x="499" y="548"/>
                  </a:lnTo>
                  <a:cubicBezTo>
                    <a:pt x="499" y="547"/>
                    <a:pt x="499" y="547"/>
                    <a:pt x="499" y="547"/>
                  </a:cubicBezTo>
                  <a:lnTo>
                    <a:pt x="499" y="547"/>
                  </a:lnTo>
                  <a:cubicBezTo>
                    <a:pt x="500" y="548"/>
                    <a:pt x="500" y="548"/>
                    <a:pt x="500" y="549"/>
                  </a:cubicBezTo>
                  <a:lnTo>
                    <a:pt x="500" y="549"/>
                  </a:lnTo>
                  <a:cubicBezTo>
                    <a:pt x="500" y="549"/>
                    <a:pt x="501" y="549"/>
                    <a:pt x="501" y="550"/>
                  </a:cubicBezTo>
                  <a:lnTo>
                    <a:pt x="501" y="550"/>
                  </a:lnTo>
                  <a:cubicBezTo>
                    <a:pt x="500" y="549"/>
                    <a:pt x="499" y="548"/>
                    <a:pt x="499" y="548"/>
                  </a:cubicBezTo>
                  <a:lnTo>
                    <a:pt x="499" y="548"/>
                  </a:lnTo>
                  <a:cubicBezTo>
                    <a:pt x="499" y="548"/>
                    <a:pt x="499" y="548"/>
                    <a:pt x="498" y="548"/>
                  </a:cubicBezTo>
                  <a:lnTo>
                    <a:pt x="498" y="548"/>
                  </a:lnTo>
                  <a:lnTo>
                    <a:pt x="495" y="544"/>
                  </a:lnTo>
                  <a:lnTo>
                    <a:pt x="495" y="544"/>
                  </a:lnTo>
                  <a:cubicBezTo>
                    <a:pt x="495" y="544"/>
                    <a:pt x="495" y="544"/>
                    <a:pt x="495" y="544"/>
                  </a:cubicBezTo>
                  <a:lnTo>
                    <a:pt x="495" y="544"/>
                  </a:lnTo>
                  <a:cubicBezTo>
                    <a:pt x="495" y="543"/>
                    <a:pt x="494" y="542"/>
                    <a:pt x="493" y="541"/>
                  </a:cubicBezTo>
                  <a:close/>
                  <a:moveTo>
                    <a:pt x="502" y="555"/>
                  </a:moveTo>
                  <a:cubicBezTo>
                    <a:pt x="503" y="555"/>
                    <a:pt x="503" y="556"/>
                    <a:pt x="504" y="557"/>
                  </a:cubicBezTo>
                  <a:lnTo>
                    <a:pt x="504" y="557"/>
                  </a:lnTo>
                  <a:cubicBezTo>
                    <a:pt x="504" y="557"/>
                    <a:pt x="504" y="557"/>
                    <a:pt x="504" y="557"/>
                  </a:cubicBezTo>
                  <a:cubicBezTo>
                    <a:pt x="504" y="556"/>
                    <a:pt x="503" y="556"/>
                    <a:pt x="502" y="555"/>
                  </a:cubicBezTo>
                  <a:close/>
                  <a:moveTo>
                    <a:pt x="498" y="548"/>
                  </a:moveTo>
                  <a:lnTo>
                    <a:pt x="502" y="552"/>
                  </a:lnTo>
                  <a:lnTo>
                    <a:pt x="502" y="552"/>
                  </a:lnTo>
                  <a:cubicBezTo>
                    <a:pt x="501" y="551"/>
                    <a:pt x="501" y="550"/>
                    <a:pt x="501" y="550"/>
                  </a:cubicBezTo>
                  <a:lnTo>
                    <a:pt x="501" y="550"/>
                  </a:lnTo>
                  <a:cubicBezTo>
                    <a:pt x="502" y="551"/>
                    <a:pt x="503" y="553"/>
                    <a:pt x="504" y="554"/>
                  </a:cubicBezTo>
                  <a:lnTo>
                    <a:pt x="504" y="554"/>
                  </a:lnTo>
                  <a:cubicBezTo>
                    <a:pt x="504" y="554"/>
                    <a:pt x="504" y="554"/>
                    <a:pt x="504" y="554"/>
                  </a:cubicBezTo>
                  <a:lnTo>
                    <a:pt x="504" y="554"/>
                  </a:lnTo>
                  <a:lnTo>
                    <a:pt x="505" y="555"/>
                  </a:lnTo>
                  <a:lnTo>
                    <a:pt x="505" y="555"/>
                  </a:lnTo>
                  <a:cubicBezTo>
                    <a:pt x="505" y="554"/>
                    <a:pt x="504" y="554"/>
                    <a:pt x="504" y="554"/>
                  </a:cubicBezTo>
                  <a:lnTo>
                    <a:pt x="504" y="554"/>
                  </a:lnTo>
                  <a:cubicBezTo>
                    <a:pt x="505" y="556"/>
                    <a:pt x="506" y="557"/>
                    <a:pt x="507" y="559"/>
                  </a:cubicBezTo>
                  <a:lnTo>
                    <a:pt x="507" y="559"/>
                  </a:lnTo>
                  <a:lnTo>
                    <a:pt x="502" y="552"/>
                  </a:lnTo>
                  <a:lnTo>
                    <a:pt x="502" y="552"/>
                  </a:lnTo>
                  <a:cubicBezTo>
                    <a:pt x="502" y="553"/>
                    <a:pt x="502" y="554"/>
                    <a:pt x="503" y="555"/>
                  </a:cubicBezTo>
                  <a:lnTo>
                    <a:pt x="503" y="555"/>
                  </a:lnTo>
                  <a:cubicBezTo>
                    <a:pt x="501" y="552"/>
                    <a:pt x="500" y="550"/>
                    <a:pt x="498" y="548"/>
                  </a:cubicBezTo>
                  <a:lnTo>
                    <a:pt x="498" y="548"/>
                  </a:lnTo>
                  <a:cubicBezTo>
                    <a:pt x="498" y="548"/>
                    <a:pt x="498" y="548"/>
                    <a:pt x="498" y="548"/>
                  </a:cubicBezTo>
                  <a:close/>
                  <a:moveTo>
                    <a:pt x="521" y="575"/>
                  </a:moveTo>
                  <a:cubicBezTo>
                    <a:pt x="522" y="576"/>
                    <a:pt x="522" y="576"/>
                    <a:pt x="523" y="577"/>
                  </a:cubicBezTo>
                  <a:lnTo>
                    <a:pt x="523" y="577"/>
                  </a:lnTo>
                  <a:cubicBezTo>
                    <a:pt x="523" y="576"/>
                    <a:pt x="522" y="576"/>
                    <a:pt x="522" y="575"/>
                  </a:cubicBezTo>
                  <a:cubicBezTo>
                    <a:pt x="522" y="575"/>
                    <a:pt x="521" y="575"/>
                    <a:pt x="521" y="575"/>
                  </a:cubicBezTo>
                  <a:close/>
                  <a:moveTo>
                    <a:pt x="107" y="19"/>
                  </a:moveTo>
                  <a:lnTo>
                    <a:pt x="108" y="20"/>
                  </a:lnTo>
                  <a:lnTo>
                    <a:pt x="108" y="20"/>
                  </a:lnTo>
                  <a:cubicBezTo>
                    <a:pt x="108" y="20"/>
                    <a:pt x="107" y="20"/>
                    <a:pt x="107" y="20"/>
                  </a:cubicBezTo>
                  <a:lnTo>
                    <a:pt x="107" y="20"/>
                  </a:lnTo>
                  <a:cubicBezTo>
                    <a:pt x="106" y="20"/>
                    <a:pt x="106" y="25"/>
                    <a:pt x="133" y="63"/>
                  </a:cubicBezTo>
                  <a:cubicBezTo>
                    <a:pt x="133" y="58"/>
                    <a:pt x="133" y="58"/>
                    <a:pt x="133" y="58"/>
                  </a:cubicBezTo>
                  <a:lnTo>
                    <a:pt x="133" y="58"/>
                  </a:lnTo>
                  <a:lnTo>
                    <a:pt x="136" y="63"/>
                  </a:lnTo>
                  <a:lnTo>
                    <a:pt x="136" y="63"/>
                  </a:lnTo>
                  <a:cubicBezTo>
                    <a:pt x="136" y="63"/>
                    <a:pt x="135" y="63"/>
                    <a:pt x="133" y="63"/>
                  </a:cubicBezTo>
                  <a:cubicBezTo>
                    <a:pt x="130" y="59"/>
                    <a:pt x="125" y="55"/>
                    <a:pt x="116" y="45"/>
                  </a:cubicBezTo>
                  <a:lnTo>
                    <a:pt x="116" y="45"/>
                  </a:lnTo>
                  <a:cubicBezTo>
                    <a:pt x="169" y="116"/>
                    <a:pt x="133" y="63"/>
                    <a:pt x="195" y="151"/>
                  </a:cubicBezTo>
                  <a:lnTo>
                    <a:pt x="195" y="151"/>
                  </a:lnTo>
                  <a:cubicBezTo>
                    <a:pt x="190" y="142"/>
                    <a:pt x="185" y="135"/>
                    <a:pt x="181" y="129"/>
                  </a:cubicBezTo>
                  <a:lnTo>
                    <a:pt x="181" y="129"/>
                  </a:lnTo>
                  <a:cubicBezTo>
                    <a:pt x="206" y="160"/>
                    <a:pt x="212" y="167"/>
                    <a:pt x="221" y="177"/>
                  </a:cubicBezTo>
                  <a:lnTo>
                    <a:pt x="221" y="177"/>
                  </a:lnTo>
                  <a:lnTo>
                    <a:pt x="222" y="178"/>
                  </a:lnTo>
                  <a:lnTo>
                    <a:pt x="222" y="178"/>
                  </a:lnTo>
                  <a:cubicBezTo>
                    <a:pt x="221" y="178"/>
                    <a:pt x="221" y="177"/>
                    <a:pt x="221" y="177"/>
                  </a:cubicBezTo>
                  <a:lnTo>
                    <a:pt x="221" y="177"/>
                  </a:lnTo>
                  <a:cubicBezTo>
                    <a:pt x="223" y="179"/>
                    <a:pt x="225" y="181"/>
                    <a:pt x="227" y="183"/>
                  </a:cubicBezTo>
                  <a:lnTo>
                    <a:pt x="227" y="183"/>
                  </a:lnTo>
                  <a:cubicBezTo>
                    <a:pt x="227" y="183"/>
                    <a:pt x="227" y="183"/>
                    <a:pt x="227" y="183"/>
                  </a:cubicBezTo>
                  <a:lnTo>
                    <a:pt x="227" y="183"/>
                  </a:lnTo>
                  <a:cubicBezTo>
                    <a:pt x="228" y="184"/>
                    <a:pt x="229" y="185"/>
                    <a:pt x="230" y="186"/>
                  </a:cubicBezTo>
                  <a:cubicBezTo>
                    <a:pt x="229" y="185"/>
                    <a:pt x="228" y="184"/>
                    <a:pt x="227" y="183"/>
                  </a:cubicBezTo>
                  <a:lnTo>
                    <a:pt x="227" y="183"/>
                  </a:lnTo>
                  <a:cubicBezTo>
                    <a:pt x="232" y="190"/>
                    <a:pt x="236" y="197"/>
                    <a:pt x="239" y="204"/>
                  </a:cubicBezTo>
                  <a:lnTo>
                    <a:pt x="239" y="204"/>
                  </a:lnTo>
                  <a:lnTo>
                    <a:pt x="230" y="195"/>
                  </a:lnTo>
                  <a:lnTo>
                    <a:pt x="230" y="195"/>
                  </a:lnTo>
                  <a:cubicBezTo>
                    <a:pt x="237" y="203"/>
                    <a:pt x="244" y="212"/>
                    <a:pt x="251" y="221"/>
                  </a:cubicBezTo>
                  <a:lnTo>
                    <a:pt x="251" y="221"/>
                  </a:lnTo>
                  <a:cubicBezTo>
                    <a:pt x="249" y="219"/>
                    <a:pt x="248" y="216"/>
                    <a:pt x="247" y="214"/>
                  </a:cubicBezTo>
                  <a:lnTo>
                    <a:pt x="247" y="214"/>
                  </a:lnTo>
                  <a:cubicBezTo>
                    <a:pt x="252" y="220"/>
                    <a:pt x="259" y="229"/>
                    <a:pt x="266" y="239"/>
                  </a:cubicBezTo>
                  <a:lnTo>
                    <a:pt x="266" y="239"/>
                  </a:lnTo>
                  <a:cubicBezTo>
                    <a:pt x="266" y="240"/>
                    <a:pt x="267" y="240"/>
                    <a:pt x="267" y="241"/>
                  </a:cubicBezTo>
                  <a:lnTo>
                    <a:pt x="267" y="241"/>
                  </a:lnTo>
                  <a:cubicBezTo>
                    <a:pt x="267" y="241"/>
                    <a:pt x="267" y="241"/>
                    <a:pt x="267" y="241"/>
                  </a:cubicBezTo>
                  <a:lnTo>
                    <a:pt x="267" y="241"/>
                  </a:lnTo>
                  <a:cubicBezTo>
                    <a:pt x="267" y="241"/>
                    <a:pt x="266" y="240"/>
                    <a:pt x="266" y="239"/>
                  </a:cubicBezTo>
                  <a:lnTo>
                    <a:pt x="266" y="239"/>
                  </a:lnTo>
                  <a:cubicBezTo>
                    <a:pt x="265" y="238"/>
                    <a:pt x="264" y="237"/>
                    <a:pt x="263" y="236"/>
                  </a:cubicBezTo>
                  <a:lnTo>
                    <a:pt x="263" y="236"/>
                  </a:lnTo>
                  <a:cubicBezTo>
                    <a:pt x="270" y="245"/>
                    <a:pt x="277" y="254"/>
                    <a:pt x="284" y="263"/>
                  </a:cubicBezTo>
                  <a:lnTo>
                    <a:pt x="284" y="263"/>
                  </a:lnTo>
                  <a:cubicBezTo>
                    <a:pt x="278" y="255"/>
                    <a:pt x="273" y="248"/>
                    <a:pt x="267" y="241"/>
                  </a:cubicBezTo>
                  <a:lnTo>
                    <a:pt x="267" y="241"/>
                  </a:lnTo>
                  <a:cubicBezTo>
                    <a:pt x="268" y="242"/>
                    <a:pt x="269" y="243"/>
                    <a:pt x="270" y="243"/>
                  </a:cubicBezTo>
                  <a:lnTo>
                    <a:pt x="270" y="243"/>
                  </a:lnTo>
                  <a:cubicBezTo>
                    <a:pt x="274" y="249"/>
                    <a:pt x="279" y="256"/>
                    <a:pt x="284" y="263"/>
                  </a:cubicBezTo>
                  <a:lnTo>
                    <a:pt x="284" y="263"/>
                  </a:lnTo>
                  <a:cubicBezTo>
                    <a:pt x="285" y="264"/>
                    <a:pt x="285" y="265"/>
                    <a:pt x="286" y="266"/>
                  </a:cubicBezTo>
                  <a:lnTo>
                    <a:pt x="286" y="266"/>
                  </a:lnTo>
                  <a:cubicBezTo>
                    <a:pt x="285" y="265"/>
                    <a:pt x="285" y="264"/>
                    <a:pt x="284" y="263"/>
                  </a:cubicBezTo>
                  <a:lnTo>
                    <a:pt x="284" y="263"/>
                  </a:lnTo>
                  <a:cubicBezTo>
                    <a:pt x="285" y="264"/>
                    <a:pt x="286" y="266"/>
                    <a:pt x="287" y="267"/>
                  </a:cubicBezTo>
                  <a:lnTo>
                    <a:pt x="287" y="267"/>
                  </a:lnTo>
                  <a:cubicBezTo>
                    <a:pt x="289" y="271"/>
                    <a:pt x="292" y="275"/>
                    <a:pt x="294" y="279"/>
                  </a:cubicBezTo>
                  <a:lnTo>
                    <a:pt x="294" y="279"/>
                  </a:lnTo>
                  <a:cubicBezTo>
                    <a:pt x="290" y="273"/>
                    <a:pt x="286" y="269"/>
                    <a:pt x="283" y="266"/>
                  </a:cubicBezTo>
                  <a:lnTo>
                    <a:pt x="283" y="266"/>
                  </a:lnTo>
                  <a:lnTo>
                    <a:pt x="293" y="279"/>
                  </a:lnTo>
                  <a:lnTo>
                    <a:pt x="293" y="279"/>
                  </a:lnTo>
                  <a:cubicBezTo>
                    <a:pt x="286" y="271"/>
                    <a:pt x="280" y="264"/>
                    <a:pt x="275" y="257"/>
                  </a:cubicBezTo>
                  <a:lnTo>
                    <a:pt x="275" y="257"/>
                  </a:lnTo>
                  <a:lnTo>
                    <a:pt x="306" y="297"/>
                  </a:lnTo>
                  <a:lnTo>
                    <a:pt x="306" y="297"/>
                  </a:lnTo>
                  <a:lnTo>
                    <a:pt x="309" y="300"/>
                  </a:lnTo>
                  <a:lnTo>
                    <a:pt x="309" y="300"/>
                  </a:lnTo>
                  <a:cubicBezTo>
                    <a:pt x="311" y="303"/>
                    <a:pt x="313" y="306"/>
                    <a:pt x="315" y="309"/>
                  </a:cubicBezTo>
                  <a:lnTo>
                    <a:pt x="315" y="309"/>
                  </a:lnTo>
                  <a:lnTo>
                    <a:pt x="306" y="297"/>
                  </a:lnTo>
                  <a:lnTo>
                    <a:pt x="306" y="297"/>
                  </a:lnTo>
                  <a:lnTo>
                    <a:pt x="283" y="275"/>
                  </a:lnTo>
                  <a:lnTo>
                    <a:pt x="257" y="248"/>
                  </a:lnTo>
                  <a:lnTo>
                    <a:pt x="239" y="231"/>
                  </a:lnTo>
                  <a:lnTo>
                    <a:pt x="230" y="222"/>
                  </a:lnTo>
                  <a:lnTo>
                    <a:pt x="230" y="222"/>
                  </a:lnTo>
                  <a:lnTo>
                    <a:pt x="222" y="213"/>
                  </a:lnTo>
                  <a:lnTo>
                    <a:pt x="213" y="204"/>
                  </a:lnTo>
                  <a:lnTo>
                    <a:pt x="213" y="204"/>
                  </a:lnTo>
                  <a:lnTo>
                    <a:pt x="204" y="195"/>
                  </a:lnTo>
                  <a:lnTo>
                    <a:pt x="200" y="191"/>
                  </a:lnTo>
                  <a:lnTo>
                    <a:pt x="200" y="191"/>
                  </a:lnTo>
                  <a:lnTo>
                    <a:pt x="195" y="187"/>
                  </a:lnTo>
                  <a:lnTo>
                    <a:pt x="186" y="178"/>
                  </a:lnTo>
                  <a:lnTo>
                    <a:pt x="186" y="178"/>
                  </a:lnTo>
                  <a:lnTo>
                    <a:pt x="177" y="169"/>
                  </a:lnTo>
                  <a:lnTo>
                    <a:pt x="169" y="160"/>
                  </a:lnTo>
                  <a:lnTo>
                    <a:pt x="166" y="158"/>
                  </a:lnTo>
                  <a:lnTo>
                    <a:pt x="166" y="158"/>
                  </a:lnTo>
                  <a:lnTo>
                    <a:pt x="165" y="157"/>
                  </a:lnTo>
                  <a:lnTo>
                    <a:pt x="169" y="160"/>
                  </a:lnTo>
                  <a:lnTo>
                    <a:pt x="164" y="156"/>
                  </a:lnTo>
                  <a:lnTo>
                    <a:pt x="164" y="156"/>
                  </a:lnTo>
                  <a:lnTo>
                    <a:pt x="160" y="151"/>
                  </a:lnTo>
                  <a:lnTo>
                    <a:pt x="160" y="151"/>
                  </a:lnTo>
                  <a:lnTo>
                    <a:pt x="163" y="155"/>
                  </a:lnTo>
                  <a:lnTo>
                    <a:pt x="163" y="155"/>
                  </a:lnTo>
                  <a:lnTo>
                    <a:pt x="161" y="154"/>
                  </a:lnTo>
                  <a:lnTo>
                    <a:pt x="163" y="155"/>
                  </a:lnTo>
                  <a:lnTo>
                    <a:pt x="163" y="155"/>
                  </a:lnTo>
                  <a:lnTo>
                    <a:pt x="164" y="157"/>
                  </a:lnTo>
                  <a:lnTo>
                    <a:pt x="164" y="157"/>
                  </a:lnTo>
                  <a:lnTo>
                    <a:pt x="165" y="157"/>
                  </a:lnTo>
                  <a:lnTo>
                    <a:pt x="165" y="157"/>
                  </a:lnTo>
                  <a:lnTo>
                    <a:pt x="164" y="157"/>
                  </a:lnTo>
                  <a:lnTo>
                    <a:pt x="164" y="157"/>
                  </a:lnTo>
                  <a:lnTo>
                    <a:pt x="166" y="159"/>
                  </a:lnTo>
                  <a:lnTo>
                    <a:pt x="166" y="159"/>
                  </a:lnTo>
                  <a:lnTo>
                    <a:pt x="162" y="155"/>
                  </a:lnTo>
                  <a:lnTo>
                    <a:pt x="162" y="155"/>
                  </a:lnTo>
                  <a:lnTo>
                    <a:pt x="161" y="155"/>
                  </a:lnTo>
                  <a:lnTo>
                    <a:pt x="161" y="155"/>
                  </a:lnTo>
                  <a:lnTo>
                    <a:pt x="167" y="160"/>
                  </a:lnTo>
                  <a:lnTo>
                    <a:pt x="169" y="162"/>
                  </a:lnTo>
                  <a:lnTo>
                    <a:pt x="169" y="162"/>
                  </a:lnTo>
                  <a:lnTo>
                    <a:pt x="170" y="164"/>
                  </a:lnTo>
                  <a:lnTo>
                    <a:pt x="170" y="164"/>
                  </a:lnTo>
                  <a:lnTo>
                    <a:pt x="166" y="161"/>
                  </a:lnTo>
                  <a:lnTo>
                    <a:pt x="166" y="161"/>
                  </a:lnTo>
                  <a:lnTo>
                    <a:pt x="161" y="155"/>
                  </a:lnTo>
                  <a:lnTo>
                    <a:pt x="161" y="155"/>
                  </a:lnTo>
                  <a:lnTo>
                    <a:pt x="153" y="149"/>
                  </a:lnTo>
                  <a:lnTo>
                    <a:pt x="153" y="149"/>
                  </a:lnTo>
                  <a:cubicBezTo>
                    <a:pt x="152" y="149"/>
                    <a:pt x="151" y="148"/>
                    <a:pt x="151" y="148"/>
                  </a:cubicBezTo>
                  <a:lnTo>
                    <a:pt x="151" y="148"/>
                  </a:lnTo>
                  <a:cubicBezTo>
                    <a:pt x="151" y="148"/>
                    <a:pt x="151" y="148"/>
                    <a:pt x="151" y="148"/>
                  </a:cubicBezTo>
                  <a:lnTo>
                    <a:pt x="151" y="148"/>
                  </a:lnTo>
                  <a:lnTo>
                    <a:pt x="150" y="147"/>
                  </a:lnTo>
                  <a:lnTo>
                    <a:pt x="150" y="147"/>
                  </a:lnTo>
                  <a:cubicBezTo>
                    <a:pt x="150" y="147"/>
                    <a:pt x="151" y="148"/>
                    <a:pt x="151" y="148"/>
                  </a:cubicBezTo>
                  <a:lnTo>
                    <a:pt x="151" y="148"/>
                  </a:lnTo>
                  <a:cubicBezTo>
                    <a:pt x="151" y="147"/>
                    <a:pt x="151" y="147"/>
                    <a:pt x="150" y="146"/>
                  </a:cubicBezTo>
                  <a:lnTo>
                    <a:pt x="150" y="146"/>
                  </a:lnTo>
                  <a:lnTo>
                    <a:pt x="157" y="151"/>
                  </a:lnTo>
                  <a:lnTo>
                    <a:pt x="157" y="151"/>
                  </a:lnTo>
                  <a:lnTo>
                    <a:pt x="161" y="155"/>
                  </a:lnTo>
                  <a:lnTo>
                    <a:pt x="161" y="155"/>
                  </a:lnTo>
                  <a:lnTo>
                    <a:pt x="160" y="154"/>
                  </a:lnTo>
                  <a:lnTo>
                    <a:pt x="160" y="154"/>
                  </a:lnTo>
                  <a:lnTo>
                    <a:pt x="158" y="152"/>
                  </a:lnTo>
                  <a:lnTo>
                    <a:pt x="160" y="153"/>
                  </a:lnTo>
                  <a:lnTo>
                    <a:pt x="158" y="151"/>
                  </a:lnTo>
                  <a:lnTo>
                    <a:pt x="147" y="142"/>
                  </a:lnTo>
                  <a:lnTo>
                    <a:pt x="147" y="142"/>
                  </a:lnTo>
                  <a:lnTo>
                    <a:pt x="147" y="142"/>
                  </a:lnTo>
                  <a:lnTo>
                    <a:pt x="147" y="142"/>
                  </a:lnTo>
                  <a:cubicBezTo>
                    <a:pt x="147" y="142"/>
                    <a:pt x="147" y="142"/>
                    <a:pt x="147" y="142"/>
                  </a:cubicBezTo>
                  <a:lnTo>
                    <a:pt x="147" y="142"/>
                  </a:lnTo>
                  <a:lnTo>
                    <a:pt x="146" y="141"/>
                  </a:lnTo>
                  <a:lnTo>
                    <a:pt x="146" y="141"/>
                  </a:lnTo>
                  <a:lnTo>
                    <a:pt x="146" y="141"/>
                  </a:lnTo>
                  <a:lnTo>
                    <a:pt x="146" y="141"/>
                  </a:lnTo>
                  <a:lnTo>
                    <a:pt x="145" y="140"/>
                  </a:lnTo>
                  <a:lnTo>
                    <a:pt x="145" y="140"/>
                  </a:lnTo>
                  <a:lnTo>
                    <a:pt x="145" y="140"/>
                  </a:lnTo>
                  <a:lnTo>
                    <a:pt x="145" y="140"/>
                  </a:lnTo>
                  <a:lnTo>
                    <a:pt x="142" y="138"/>
                  </a:lnTo>
                  <a:lnTo>
                    <a:pt x="142" y="138"/>
                  </a:lnTo>
                  <a:lnTo>
                    <a:pt x="145" y="141"/>
                  </a:lnTo>
                  <a:lnTo>
                    <a:pt x="145" y="141"/>
                  </a:lnTo>
                  <a:lnTo>
                    <a:pt x="146" y="142"/>
                  </a:lnTo>
                  <a:lnTo>
                    <a:pt x="146" y="141"/>
                  </a:lnTo>
                  <a:lnTo>
                    <a:pt x="146" y="141"/>
                  </a:lnTo>
                  <a:lnTo>
                    <a:pt x="147" y="142"/>
                  </a:lnTo>
                  <a:lnTo>
                    <a:pt x="147" y="142"/>
                  </a:lnTo>
                  <a:cubicBezTo>
                    <a:pt x="149" y="145"/>
                    <a:pt x="150" y="146"/>
                    <a:pt x="150" y="146"/>
                  </a:cubicBezTo>
                  <a:lnTo>
                    <a:pt x="150" y="146"/>
                  </a:lnTo>
                  <a:lnTo>
                    <a:pt x="148" y="145"/>
                  </a:lnTo>
                  <a:lnTo>
                    <a:pt x="148" y="145"/>
                  </a:lnTo>
                  <a:lnTo>
                    <a:pt x="146" y="142"/>
                  </a:lnTo>
                  <a:lnTo>
                    <a:pt x="147" y="144"/>
                  </a:lnTo>
                  <a:lnTo>
                    <a:pt x="147" y="144"/>
                  </a:lnTo>
                  <a:lnTo>
                    <a:pt x="147" y="144"/>
                  </a:lnTo>
                  <a:lnTo>
                    <a:pt x="148" y="145"/>
                  </a:lnTo>
                  <a:lnTo>
                    <a:pt x="148" y="145"/>
                  </a:lnTo>
                  <a:cubicBezTo>
                    <a:pt x="146" y="144"/>
                    <a:pt x="144" y="142"/>
                    <a:pt x="143" y="141"/>
                  </a:cubicBezTo>
                  <a:lnTo>
                    <a:pt x="143" y="141"/>
                  </a:lnTo>
                  <a:lnTo>
                    <a:pt x="142" y="140"/>
                  </a:lnTo>
                  <a:lnTo>
                    <a:pt x="147" y="144"/>
                  </a:lnTo>
                  <a:lnTo>
                    <a:pt x="147" y="144"/>
                  </a:lnTo>
                  <a:lnTo>
                    <a:pt x="142" y="138"/>
                  </a:lnTo>
                  <a:lnTo>
                    <a:pt x="142" y="138"/>
                  </a:lnTo>
                  <a:lnTo>
                    <a:pt x="137" y="133"/>
                  </a:lnTo>
                  <a:lnTo>
                    <a:pt x="137" y="133"/>
                  </a:lnTo>
                  <a:lnTo>
                    <a:pt x="136" y="132"/>
                  </a:lnTo>
                  <a:lnTo>
                    <a:pt x="133" y="130"/>
                  </a:lnTo>
                  <a:lnTo>
                    <a:pt x="133" y="130"/>
                  </a:lnTo>
                  <a:lnTo>
                    <a:pt x="131" y="128"/>
                  </a:lnTo>
                  <a:lnTo>
                    <a:pt x="130" y="128"/>
                  </a:lnTo>
                  <a:lnTo>
                    <a:pt x="131" y="128"/>
                  </a:lnTo>
                  <a:lnTo>
                    <a:pt x="131" y="128"/>
                  </a:lnTo>
                  <a:lnTo>
                    <a:pt x="130" y="127"/>
                  </a:lnTo>
                  <a:lnTo>
                    <a:pt x="130" y="127"/>
                  </a:lnTo>
                  <a:lnTo>
                    <a:pt x="131" y="128"/>
                  </a:lnTo>
                  <a:lnTo>
                    <a:pt x="131" y="128"/>
                  </a:lnTo>
                  <a:lnTo>
                    <a:pt x="132" y="129"/>
                  </a:lnTo>
                  <a:lnTo>
                    <a:pt x="128" y="125"/>
                  </a:lnTo>
                  <a:lnTo>
                    <a:pt x="128" y="125"/>
                  </a:lnTo>
                  <a:lnTo>
                    <a:pt x="128" y="125"/>
                  </a:lnTo>
                  <a:lnTo>
                    <a:pt x="125" y="122"/>
                  </a:lnTo>
                  <a:lnTo>
                    <a:pt x="125" y="122"/>
                  </a:lnTo>
                  <a:cubicBezTo>
                    <a:pt x="125" y="122"/>
                    <a:pt x="125" y="122"/>
                    <a:pt x="125" y="122"/>
                  </a:cubicBezTo>
                  <a:lnTo>
                    <a:pt x="125" y="122"/>
                  </a:lnTo>
                  <a:lnTo>
                    <a:pt x="123" y="121"/>
                  </a:lnTo>
                  <a:lnTo>
                    <a:pt x="123" y="121"/>
                  </a:lnTo>
                  <a:lnTo>
                    <a:pt x="121" y="118"/>
                  </a:lnTo>
                  <a:lnTo>
                    <a:pt x="121" y="118"/>
                  </a:lnTo>
                  <a:lnTo>
                    <a:pt x="121" y="118"/>
                  </a:lnTo>
                  <a:lnTo>
                    <a:pt x="121" y="119"/>
                  </a:lnTo>
                  <a:lnTo>
                    <a:pt x="121" y="119"/>
                  </a:lnTo>
                  <a:lnTo>
                    <a:pt x="121" y="119"/>
                  </a:lnTo>
                  <a:lnTo>
                    <a:pt x="121" y="119"/>
                  </a:lnTo>
                  <a:lnTo>
                    <a:pt x="120" y="118"/>
                  </a:lnTo>
                  <a:lnTo>
                    <a:pt x="120" y="118"/>
                  </a:lnTo>
                  <a:lnTo>
                    <a:pt x="120" y="118"/>
                  </a:lnTo>
                  <a:lnTo>
                    <a:pt x="120" y="118"/>
                  </a:lnTo>
                  <a:lnTo>
                    <a:pt x="116" y="114"/>
                  </a:lnTo>
                  <a:lnTo>
                    <a:pt x="116" y="116"/>
                  </a:lnTo>
                  <a:lnTo>
                    <a:pt x="116" y="116"/>
                  </a:lnTo>
                  <a:lnTo>
                    <a:pt x="116" y="116"/>
                  </a:lnTo>
                  <a:lnTo>
                    <a:pt x="125" y="123"/>
                  </a:lnTo>
                  <a:lnTo>
                    <a:pt x="125" y="123"/>
                  </a:lnTo>
                  <a:cubicBezTo>
                    <a:pt x="125" y="123"/>
                    <a:pt x="125" y="123"/>
                    <a:pt x="125" y="123"/>
                  </a:cubicBezTo>
                  <a:lnTo>
                    <a:pt x="125" y="123"/>
                  </a:lnTo>
                  <a:lnTo>
                    <a:pt x="125" y="124"/>
                  </a:lnTo>
                  <a:lnTo>
                    <a:pt x="126" y="125"/>
                  </a:lnTo>
                  <a:lnTo>
                    <a:pt x="125" y="123"/>
                  </a:lnTo>
                  <a:lnTo>
                    <a:pt x="127" y="125"/>
                  </a:lnTo>
                  <a:lnTo>
                    <a:pt x="127" y="125"/>
                  </a:lnTo>
                  <a:lnTo>
                    <a:pt x="125" y="123"/>
                  </a:lnTo>
                  <a:lnTo>
                    <a:pt x="125" y="123"/>
                  </a:lnTo>
                  <a:cubicBezTo>
                    <a:pt x="125" y="122"/>
                    <a:pt x="125" y="122"/>
                    <a:pt x="125" y="122"/>
                  </a:cubicBezTo>
                  <a:lnTo>
                    <a:pt x="125" y="122"/>
                  </a:lnTo>
                  <a:lnTo>
                    <a:pt x="127" y="125"/>
                  </a:lnTo>
                  <a:lnTo>
                    <a:pt x="127" y="125"/>
                  </a:lnTo>
                  <a:lnTo>
                    <a:pt x="127" y="125"/>
                  </a:lnTo>
                  <a:lnTo>
                    <a:pt x="127" y="125"/>
                  </a:lnTo>
                  <a:lnTo>
                    <a:pt x="127" y="125"/>
                  </a:lnTo>
                  <a:lnTo>
                    <a:pt x="126" y="125"/>
                  </a:lnTo>
                  <a:lnTo>
                    <a:pt x="126" y="125"/>
                  </a:lnTo>
                  <a:lnTo>
                    <a:pt x="126" y="125"/>
                  </a:lnTo>
                  <a:lnTo>
                    <a:pt x="126" y="125"/>
                  </a:lnTo>
                  <a:lnTo>
                    <a:pt x="126" y="125"/>
                  </a:lnTo>
                  <a:lnTo>
                    <a:pt x="125" y="124"/>
                  </a:lnTo>
                  <a:lnTo>
                    <a:pt x="125" y="123"/>
                  </a:lnTo>
                  <a:lnTo>
                    <a:pt x="125" y="123"/>
                  </a:lnTo>
                  <a:cubicBezTo>
                    <a:pt x="124" y="124"/>
                    <a:pt x="124" y="125"/>
                    <a:pt x="124" y="125"/>
                  </a:cubicBezTo>
                  <a:lnTo>
                    <a:pt x="151" y="151"/>
                  </a:lnTo>
                  <a:lnTo>
                    <a:pt x="186" y="186"/>
                  </a:lnTo>
                  <a:lnTo>
                    <a:pt x="190" y="191"/>
                  </a:lnTo>
                  <a:lnTo>
                    <a:pt x="190" y="191"/>
                  </a:lnTo>
                  <a:lnTo>
                    <a:pt x="195" y="195"/>
                  </a:lnTo>
                  <a:lnTo>
                    <a:pt x="195" y="195"/>
                  </a:lnTo>
                  <a:lnTo>
                    <a:pt x="222" y="222"/>
                  </a:lnTo>
                  <a:lnTo>
                    <a:pt x="222" y="222"/>
                  </a:lnTo>
                  <a:lnTo>
                    <a:pt x="222" y="222"/>
                  </a:lnTo>
                  <a:cubicBezTo>
                    <a:pt x="398" y="425"/>
                    <a:pt x="274" y="275"/>
                    <a:pt x="469" y="513"/>
                  </a:cubicBezTo>
                  <a:cubicBezTo>
                    <a:pt x="472" y="516"/>
                    <a:pt x="475" y="519"/>
                    <a:pt x="478" y="522"/>
                  </a:cubicBezTo>
                  <a:lnTo>
                    <a:pt x="478" y="522"/>
                  </a:lnTo>
                  <a:cubicBezTo>
                    <a:pt x="478" y="522"/>
                    <a:pt x="478" y="522"/>
                    <a:pt x="478" y="522"/>
                  </a:cubicBezTo>
                  <a:lnTo>
                    <a:pt x="478" y="522"/>
                  </a:lnTo>
                  <a:lnTo>
                    <a:pt x="478" y="522"/>
                  </a:lnTo>
                  <a:lnTo>
                    <a:pt x="478" y="522"/>
                  </a:lnTo>
                  <a:cubicBezTo>
                    <a:pt x="478" y="522"/>
                    <a:pt x="478" y="522"/>
                    <a:pt x="478" y="522"/>
                  </a:cubicBezTo>
                  <a:lnTo>
                    <a:pt x="478" y="522"/>
                  </a:lnTo>
                  <a:cubicBezTo>
                    <a:pt x="482" y="531"/>
                    <a:pt x="484" y="535"/>
                    <a:pt x="488" y="540"/>
                  </a:cubicBezTo>
                  <a:lnTo>
                    <a:pt x="488" y="540"/>
                  </a:lnTo>
                  <a:cubicBezTo>
                    <a:pt x="487" y="540"/>
                    <a:pt x="487" y="540"/>
                    <a:pt x="486" y="540"/>
                  </a:cubicBezTo>
                  <a:lnTo>
                    <a:pt x="486" y="540"/>
                  </a:lnTo>
                  <a:cubicBezTo>
                    <a:pt x="494" y="547"/>
                    <a:pt x="499" y="552"/>
                    <a:pt x="502" y="555"/>
                  </a:cubicBezTo>
                  <a:lnTo>
                    <a:pt x="502" y="555"/>
                  </a:lnTo>
                  <a:cubicBezTo>
                    <a:pt x="510" y="566"/>
                    <a:pt x="516" y="576"/>
                    <a:pt x="522" y="584"/>
                  </a:cubicBezTo>
                  <a:cubicBezTo>
                    <a:pt x="516" y="576"/>
                    <a:pt x="512" y="568"/>
                    <a:pt x="508" y="562"/>
                  </a:cubicBezTo>
                  <a:lnTo>
                    <a:pt x="508" y="562"/>
                  </a:lnTo>
                  <a:lnTo>
                    <a:pt x="513" y="570"/>
                  </a:lnTo>
                  <a:lnTo>
                    <a:pt x="513" y="570"/>
                  </a:lnTo>
                  <a:cubicBezTo>
                    <a:pt x="514" y="570"/>
                    <a:pt x="514" y="571"/>
                    <a:pt x="515" y="572"/>
                  </a:cubicBezTo>
                  <a:lnTo>
                    <a:pt x="515" y="572"/>
                  </a:lnTo>
                  <a:lnTo>
                    <a:pt x="531" y="593"/>
                  </a:lnTo>
                  <a:cubicBezTo>
                    <a:pt x="526" y="586"/>
                    <a:pt x="520" y="579"/>
                    <a:pt x="515" y="572"/>
                  </a:cubicBezTo>
                  <a:lnTo>
                    <a:pt x="515" y="572"/>
                  </a:lnTo>
                  <a:cubicBezTo>
                    <a:pt x="517" y="574"/>
                    <a:pt x="519" y="575"/>
                    <a:pt x="521" y="575"/>
                  </a:cubicBezTo>
                  <a:lnTo>
                    <a:pt x="521" y="575"/>
                  </a:lnTo>
                  <a:cubicBezTo>
                    <a:pt x="518" y="570"/>
                    <a:pt x="514" y="566"/>
                    <a:pt x="510" y="562"/>
                  </a:cubicBezTo>
                  <a:lnTo>
                    <a:pt x="510" y="562"/>
                  </a:lnTo>
                  <a:cubicBezTo>
                    <a:pt x="511" y="563"/>
                    <a:pt x="512" y="565"/>
                    <a:pt x="513" y="566"/>
                  </a:cubicBezTo>
                  <a:lnTo>
                    <a:pt x="513" y="566"/>
                  </a:lnTo>
                  <a:lnTo>
                    <a:pt x="513" y="566"/>
                  </a:lnTo>
                  <a:cubicBezTo>
                    <a:pt x="511" y="564"/>
                    <a:pt x="510" y="563"/>
                    <a:pt x="509" y="562"/>
                  </a:cubicBezTo>
                  <a:lnTo>
                    <a:pt x="509" y="562"/>
                  </a:lnTo>
                  <a:cubicBezTo>
                    <a:pt x="510" y="565"/>
                    <a:pt x="512" y="567"/>
                    <a:pt x="513" y="569"/>
                  </a:cubicBezTo>
                  <a:lnTo>
                    <a:pt x="513" y="569"/>
                  </a:lnTo>
                  <a:cubicBezTo>
                    <a:pt x="511" y="566"/>
                    <a:pt x="509" y="563"/>
                    <a:pt x="507" y="561"/>
                  </a:cubicBezTo>
                  <a:lnTo>
                    <a:pt x="507" y="561"/>
                  </a:lnTo>
                  <a:cubicBezTo>
                    <a:pt x="507" y="561"/>
                    <a:pt x="507" y="562"/>
                    <a:pt x="508" y="562"/>
                  </a:cubicBezTo>
                  <a:lnTo>
                    <a:pt x="508" y="562"/>
                  </a:lnTo>
                  <a:lnTo>
                    <a:pt x="504" y="557"/>
                  </a:lnTo>
                  <a:lnTo>
                    <a:pt x="504" y="557"/>
                  </a:lnTo>
                  <a:cubicBezTo>
                    <a:pt x="504" y="557"/>
                    <a:pt x="505" y="558"/>
                    <a:pt x="505" y="558"/>
                  </a:cubicBezTo>
                  <a:lnTo>
                    <a:pt x="505" y="558"/>
                  </a:lnTo>
                  <a:cubicBezTo>
                    <a:pt x="505" y="559"/>
                    <a:pt x="506" y="560"/>
                    <a:pt x="507" y="561"/>
                  </a:cubicBezTo>
                  <a:lnTo>
                    <a:pt x="507" y="561"/>
                  </a:lnTo>
                  <a:cubicBezTo>
                    <a:pt x="506" y="560"/>
                    <a:pt x="506" y="559"/>
                    <a:pt x="505" y="559"/>
                  </a:cubicBezTo>
                  <a:lnTo>
                    <a:pt x="505" y="559"/>
                  </a:lnTo>
                  <a:cubicBezTo>
                    <a:pt x="507" y="560"/>
                    <a:pt x="508" y="561"/>
                    <a:pt x="509" y="562"/>
                  </a:cubicBezTo>
                  <a:lnTo>
                    <a:pt x="509" y="562"/>
                  </a:lnTo>
                  <a:cubicBezTo>
                    <a:pt x="508" y="561"/>
                    <a:pt x="508" y="560"/>
                    <a:pt x="507" y="559"/>
                  </a:cubicBezTo>
                  <a:lnTo>
                    <a:pt x="507" y="559"/>
                  </a:lnTo>
                  <a:lnTo>
                    <a:pt x="513" y="566"/>
                  </a:lnTo>
                  <a:lnTo>
                    <a:pt x="505" y="555"/>
                  </a:lnTo>
                  <a:lnTo>
                    <a:pt x="505" y="555"/>
                  </a:lnTo>
                  <a:cubicBezTo>
                    <a:pt x="507" y="557"/>
                    <a:pt x="509" y="559"/>
                    <a:pt x="510" y="562"/>
                  </a:cubicBezTo>
                  <a:lnTo>
                    <a:pt x="510" y="562"/>
                  </a:lnTo>
                  <a:cubicBezTo>
                    <a:pt x="510" y="561"/>
                    <a:pt x="510" y="561"/>
                    <a:pt x="510" y="560"/>
                  </a:cubicBezTo>
                  <a:lnTo>
                    <a:pt x="510" y="560"/>
                  </a:lnTo>
                  <a:cubicBezTo>
                    <a:pt x="513" y="564"/>
                    <a:pt x="517" y="569"/>
                    <a:pt x="522" y="575"/>
                  </a:cubicBezTo>
                  <a:cubicBezTo>
                    <a:pt x="514" y="563"/>
                    <a:pt x="506" y="553"/>
                    <a:pt x="498" y="544"/>
                  </a:cubicBezTo>
                  <a:lnTo>
                    <a:pt x="498" y="544"/>
                  </a:lnTo>
                  <a:cubicBezTo>
                    <a:pt x="497" y="543"/>
                    <a:pt x="496" y="541"/>
                    <a:pt x="495" y="540"/>
                  </a:cubicBezTo>
                  <a:cubicBezTo>
                    <a:pt x="495" y="540"/>
                    <a:pt x="495" y="540"/>
                    <a:pt x="495" y="541"/>
                  </a:cubicBezTo>
                  <a:lnTo>
                    <a:pt x="495" y="541"/>
                  </a:lnTo>
                  <a:cubicBezTo>
                    <a:pt x="494" y="538"/>
                    <a:pt x="492" y="536"/>
                    <a:pt x="490" y="534"/>
                  </a:cubicBezTo>
                  <a:lnTo>
                    <a:pt x="490" y="534"/>
                  </a:lnTo>
                  <a:cubicBezTo>
                    <a:pt x="492" y="536"/>
                    <a:pt x="494" y="538"/>
                    <a:pt x="495" y="540"/>
                  </a:cubicBezTo>
                  <a:cubicBezTo>
                    <a:pt x="494" y="538"/>
                    <a:pt x="491" y="535"/>
                    <a:pt x="487" y="530"/>
                  </a:cubicBezTo>
                  <a:lnTo>
                    <a:pt x="487" y="530"/>
                  </a:lnTo>
                  <a:lnTo>
                    <a:pt x="485" y="527"/>
                  </a:lnTo>
                  <a:lnTo>
                    <a:pt x="485" y="527"/>
                  </a:lnTo>
                  <a:cubicBezTo>
                    <a:pt x="490" y="533"/>
                    <a:pt x="493" y="538"/>
                    <a:pt x="495" y="539"/>
                  </a:cubicBezTo>
                  <a:lnTo>
                    <a:pt x="495" y="539"/>
                  </a:lnTo>
                  <a:cubicBezTo>
                    <a:pt x="493" y="538"/>
                    <a:pt x="490" y="533"/>
                    <a:pt x="485" y="527"/>
                  </a:cubicBezTo>
                  <a:lnTo>
                    <a:pt x="485" y="527"/>
                  </a:lnTo>
                  <a:lnTo>
                    <a:pt x="482" y="523"/>
                  </a:lnTo>
                  <a:lnTo>
                    <a:pt x="482" y="523"/>
                  </a:lnTo>
                  <a:cubicBezTo>
                    <a:pt x="482" y="524"/>
                    <a:pt x="483" y="525"/>
                    <a:pt x="484" y="526"/>
                  </a:cubicBezTo>
                  <a:lnTo>
                    <a:pt x="484" y="526"/>
                  </a:lnTo>
                  <a:cubicBezTo>
                    <a:pt x="481" y="522"/>
                    <a:pt x="477" y="517"/>
                    <a:pt x="473" y="512"/>
                  </a:cubicBezTo>
                  <a:lnTo>
                    <a:pt x="473" y="512"/>
                  </a:lnTo>
                  <a:cubicBezTo>
                    <a:pt x="473" y="512"/>
                    <a:pt x="473" y="512"/>
                    <a:pt x="474" y="512"/>
                  </a:cubicBezTo>
                  <a:lnTo>
                    <a:pt x="474" y="512"/>
                  </a:lnTo>
                  <a:cubicBezTo>
                    <a:pt x="471" y="509"/>
                    <a:pt x="468" y="505"/>
                    <a:pt x="465" y="501"/>
                  </a:cubicBezTo>
                  <a:lnTo>
                    <a:pt x="465" y="501"/>
                  </a:lnTo>
                  <a:cubicBezTo>
                    <a:pt x="466" y="502"/>
                    <a:pt x="466" y="502"/>
                    <a:pt x="466" y="502"/>
                  </a:cubicBezTo>
                  <a:lnTo>
                    <a:pt x="466" y="502"/>
                  </a:lnTo>
                  <a:lnTo>
                    <a:pt x="465" y="501"/>
                  </a:lnTo>
                  <a:lnTo>
                    <a:pt x="465" y="501"/>
                  </a:lnTo>
                  <a:cubicBezTo>
                    <a:pt x="465" y="501"/>
                    <a:pt x="465" y="501"/>
                    <a:pt x="466" y="501"/>
                  </a:cubicBezTo>
                  <a:lnTo>
                    <a:pt x="466" y="501"/>
                  </a:lnTo>
                  <a:cubicBezTo>
                    <a:pt x="466" y="502"/>
                    <a:pt x="466" y="502"/>
                    <a:pt x="467" y="503"/>
                  </a:cubicBezTo>
                  <a:lnTo>
                    <a:pt x="467" y="503"/>
                  </a:lnTo>
                  <a:cubicBezTo>
                    <a:pt x="466" y="502"/>
                    <a:pt x="466" y="502"/>
                    <a:pt x="466" y="502"/>
                  </a:cubicBezTo>
                  <a:lnTo>
                    <a:pt x="466" y="502"/>
                  </a:lnTo>
                  <a:lnTo>
                    <a:pt x="468" y="505"/>
                  </a:lnTo>
                  <a:lnTo>
                    <a:pt x="468" y="505"/>
                  </a:lnTo>
                  <a:cubicBezTo>
                    <a:pt x="470" y="507"/>
                    <a:pt x="472" y="510"/>
                    <a:pt x="473" y="512"/>
                  </a:cubicBezTo>
                  <a:lnTo>
                    <a:pt x="473" y="512"/>
                  </a:lnTo>
                  <a:cubicBezTo>
                    <a:pt x="473" y="511"/>
                    <a:pt x="473" y="511"/>
                    <a:pt x="472" y="510"/>
                  </a:cubicBezTo>
                  <a:lnTo>
                    <a:pt x="472" y="510"/>
                  </a:lnTo>
                  <a:lnTo>
                    <a:pt x="481" y="521"/>
                  </a:lnTo>
                  <a:lnTo>
                    <a:pt x="481" y="521"/>
                  </a:lnTo>
                  <a:lnTo>
                    <a:pt x="482" y="523"/>
                  </a:lnTo>
                  <a:lnTo>
                    <a:pt x="482" y="523"/>
                  </a:lnTo>
                  <a:cubicBezTo>
                    <a:pt x="482" y="522"/>
                    <a:pt x="481" y="522"/>
                    <a:pt x="481" y="522"/>
                  </a:cubicBezTo>
                  <a:lnTo>
                    <a:pt x="481" y="522"/>
                  </a:lnTo>
                  <a:lnTo>
                    <a:pt x="495" y="540"/>
                  </a:lnTo>
                  <a:lnTo>
                    <a:pt x="487" y="528"/>
                  </a:lnTo>
                  <a:lnTo>
                    <a:pt x="487" y="528"/>
                  </a:lnTo>
                  <a:cubicBezTo>
                    <a:pt x="501" y="546"/>
                    <a:pt x="499" y="544"/>
                    <a:pt x="513" y="557"/>
                  </a:cubicBezTo>
                  <a:cubicBezTo>
                    <a:pt x="500" y="541"/>
                    <a:pt x="490" y="529"/>
                    <a:pt x="482" y="519"/>
                  </a:cubicBezTo>
                  <a:lnTo>
                    <a:pt x="482" y="519"/>
                  </a:lnTo>
                  <a:lnTo>
                    <a:pt x="478" y="513"/>
                  </a:lnTo>
                  <a:lnTo>
                    <a:pt x="478" y="513"/>
                  </a:lnTo>
                  <a:cubicBezTo>
                    <a:pt x="478" y="514"/>
                    <a:pt x="478" y="514"/>
                    <a:pt x="478" y="515"/>
                  </a:cubicBezTo>
                  <a:lnTo>
                    <a:pt x="478" y="515"/>
                  </a:lnTo>
                  <a:cubicBezTo>
                    <a:pt x="475" y="512"/>
                    <a:pt x="473" y="509"/>
                    <a:pt x="471" y="507"/>
                  </a:cubicBezTo>
                  <a:lnTo>
                    <a:pt x="471" y="507"/>
                  </a:lnTo>
                  <a:cubicBezTo>
                    <a:pt x="478" y="513"/>
                    <a:pt x="478" y="513"/>
                    <a:pt x="478" y="513"/>
                  </a:cubicBezTo>
                  <a:lnTo>
                    <a:pt x="478" y="513"/>
                  </a:lnTo>
                  <a:lnTo>
                    <a:pt x="478" y="513"/>
                  </a:lnTo>
                  <a:lnTo>
                    <a:pt x="513" y="557"/>
                  </a:lnTo>
                  <a:cubicBezTo>
                    <a:pt x="487" y="523"/>
                    <a:pt x="453" y="480"/>
                    <a:pt x="422" y="442"/>
                  </a:cubicBezTo>
                  <a:lnTo>
                    <a:pt x="422" y="442"/>
                  </a:lnTo>
                  <a:cubicBezTo>
                    <a:pt x="427" y="448"/>
                    <a:pt x="431" y="454"/>
                    <a:pt x="436" y="461"/>
                  </a:cubicBezTo>
                  <a:lnTo>
                    <a:pt x="436" y="461"/>
                  </a:lnTo>
                  <a:cubicBezTo>
                    <a:pt x="435" y="459"/>
                    <a:pt x="433" y="458"/>
                    <a:pt x="432" y="456"/>
                  </a:cubicBezTo>
                  <a:lnTo>
                    <a:pt x="432" y="456"/>
                  </a:lnTo>
                  <a:cubicBezTo>
                    <a:pt x="434" y="459"/>
                    <a:pt x="436" y="461"/>
                    <a:pt x="438" y="464"/>
                  </a:cubicBezTo>
                  <a:lnTo>
                    <a:pt x="438" y="464"/>
                  </a:lnTo>
                  <a:cubicBezTo>
                    <a:pt x="439" y="465"/>
                    <a:pt x="439" y="466"/>
                    <a:pt x="440" y="467"/>
                  </a:cubicBezTo>
                  <a:lnTo>
                    <a:pt x="440" y="467"/>
                  </a:lnTo>
                  <a:cubicBezTo>
                    <a:pt x="440" y="467"/>
                    <a:pt x="440" y="466"/>
                    <a:pt x="440" y="466"/>
                  </a:cubicBezTo>
                  <a:lnTo>
                    <a:pt x="440" y="466"/>
                  </a:lnTo>
                  <a:cubicBezTo>
                    <a:pt x="437" y="463"/>
                    <a:pt x="434" y="460"/>
                    <a:pt x="432" y="456"/>
                  </a:cubicBezTo>
                  <a:lnTo>
                    <a:pt x="432" y="456"/>
                  </a:lnTo>
                  <a:cubicBezTo>
                    <a:pt x="434" y="459"/>
                    <a:pt x="436" y="462"/>
                    <a:pt x="438" y="465"/>
                  </a:cubicBezTo>
                  <a:lnTo>
                    <a:pt x="438" y="465"/>
                  </a:lnTo>
                  <a:cubicBezTo>
                    <a:pt x="438" y="465"/>
                    <a:pt x="438" y="465"/>
                    <a:pt x="438" y="464"/>
                  </a:cubicBezTo>
                  <a:lnTo>
                    <a:pt x="438" y="464"/>
                  </a:lnTo>
                  <a:cubicBezTo>
                    <a:pt x="439" y="466"/>
                    <a:pt x="440" y="468"/>
                    <a:pt x="441" y="469"/>
                  </a:cubicBezTo>
                  <a:lnTo>
                    <a:pt x="441" y="469"/>
                  </a:lnTo>
                  <a:cubicBezTo>
                    <a:pt x="441" y="469"/>
                    <a:pt x="441" y="469"/>
                    <a:pt x="441" y="469"/>
                  </a:cubicBezTo>
                  <a:lnTo>
                    <a:pt x="441" y="469"/>
                  </a:lnTo>
                  <a:cubicBezTo>
                    <a:pt x="442" y="470"/>
                    <a:pt x="442" y="470"/>
                    <a:pt x="442" y="470"/>
                  </a:cubicBezTo>
                  <a:lnTo>
                    <a:pt x="442" y="470"/>
                  </a:lnTo>
                  <a:cubicBezTo>
                    <a:pt x="442" y="470"/>
                    <a:pt x="442" y="471"/>
                    <a:pt x="442" y="471"/>
                  </a:cubicBezTo>
                  <a:lnTo>
                    <a:pt x="442" y="471"/>
                  </a:lnTo>
                  <a:cubicBezTo>
                    <a:pt x="442" y="470"/>
                    <a:pt x="442" y="470"/>
                    <a:pt x="441" y="469"/>
                  </a:cubicBezTo>
                  <a:lnTo>
                    <a:pt x="441" y="469"/>
                  </a:lnTo>
                  <a:cubicBezTo>
                    <a:pt x="441" y="469"/>
                    <a:pt x="441" y="469"/>
                    <a:pt x="441" y="469"/>
                  </a:cubicBezTo>
                  <a:lnTo>
                    <a:pt x="441" y="469"/>
                  </a:lnTo>
                  <a:lnTo>
                    <a:pt x="436" y="463"/>
                  </a:lnTo>
                  <a:lnTo>
                    <a:pt x="436" y="463"/>
                  </a:lnTo>
                  <a:cubicBezTo>
                    <a:pt x="437" y="464"/>
                    <a:pt x="437" y="464"/>
                    <a:pt x="438" y="464"/>
                  </a:cubicBezTo>
                  <a:lnTo>
                    <a:pt x="438" y="464"/>
                  </a:lnTo>
                  <a:cubicBezTo>
                    <a:pt x="435" y="461"/>
                    <a:pt x="432" y="457"/>
                    <a:pt x="430" y="454"/>
                  </a:cubicBezTo>
                  <a:lnTo>
                    <a:pt x="430" y="454"/>
                  </a:lnTo>
                  <a:cubicBezTo>
                    <a:pt x="430" y="455"/>
                    <a:pt x="431" y="456"/>
                    <a:pt x="432" y="456"/>
                  </a:cubicBezTo>
                  <a:lnTo>
                    <a:pt x="432" y="456"/>
                  </a:lnTo>
                  <a:cubicBezTo>
                    <a:pt x="428" y="451"/>
                    <a:pt x="424" y="446"/>
                    <a:pt x="420" y="440"/>
                  </a:cubicBezTo>
                  <a:lnTo>
                    <a:pt x="420" y="440"/>
                  </a:lnTo>
                  <a:cubicBezTo>
                    <a:pt x="419" y="440"/>
                    <a:pt x="419" y="440"/>
                    <a:pt x="419" y="439"/>
                  </a:cubicBezTo>
                  <a:lnTo>
                    <a:pt x="419" y="439"/>
                  </a:lnTo>
                  <a:cubicBezTo>
                    <a:pt x="424" y="445"/>
                    <a:pt x="428" y="451"/>
                    <a:pt x="432" y="456"/>
                  </a:cubicBezTo>
                  <a:lnTo>
                    <a:pt x="432" y="456"/>
                  </a:lnTo>
                  <a:cubicBezTo>
                    <a:pt x="427" y="449"/>
                    <a:pt x="421" y="442"/>
                    <a:pt x="416" y="435"/>
                  </a:cubicBezTo>
                  <a:lnTo>
                    <a:pt x="416" y="435"/>
                  </a:lnTo>
                  <a:cubicBezTo>
                    <a:pt x="417" y="436"/>
                    <a:pt x="418" y="438"/>
                    <a:pt x="419" y="439"/>
                  </a:cubicBezTo>
                  <a:lnTo>
                    <a:pt x="419" y="439"/>
                  </a:lnTo>
                  <a:cubicBezTo>
                    <a:pt x="418" y="438"/>
                    <a:pt x="418" y="438"/>
                    <a:pt x="417" y="437"/>
                  </a:cubicBezTo>
                  <a:lnTo>
                    <a:pt x="417" y="437"/>
                  </a:lnTo>
                  <a:cubicBezTo>
                    <a:pt x="410" y="428"/>
                    <a:pt x="404" y="419"/>
                    <a:pt x="397" y="411"/>
                  </a:cubicBezTo>
                  <a:lnTo>
                    <a:pt x="397" y="411"/>
                  </a:lnTo>
                  <a:cubicBezTo>
                    <a:pt x="398" y="411"/>
                    <a:pt x="398" y="411"/>
                    <a:pt x="398" y="411"/>
                  </a:cubicBezTo>
                  <a:lnTo>
                    <a:pt x="398" y="411"/>
                  </a:lnTo>
                  <a:cubicBezTo>
                    <a:pt x="397" y="410"/>
                    <a:pt x="397" y="410"/>
                    <a:pt x="396" y="409"/>
                  </a:cubicBezTo>
                  <a:lnTo>
                    <a:pt x="396" y="409"/>
                  </a:lnTo>
                  <a:cubicBezTo>
                    <a:pt x="396" y="409"/>
                    <a:pt x="397" y="410"/>
                    <a:pt x="397" y="411"/>
                  </a:cubicBezTo>
                  <a:lnTo>
                    <a:pt x="397" y="411"/>
                  </a:lnTo>
                  <a:cubicBezTo>
                    <a:pt x="393" y="405"/>
                    <a:pt x="389" y="400"/>
                    <a:pt x="385" y="395"/>
                  </a:cubicBezTo>
                  <a:lnTo>
                    <a:pt x="385" y="395"/>
                  </a:lnTo>
                  <a:cubicBezTo>
                    <a:pt x="386" y="396"/>
                    <a:pt x="387" y="397"/>
                    <a:pt x="387" y="398"/>
                  </a:cubicBezTo>
                  <a:lnTo>
                    <a:pt x="387" y="398"/>
                  </a:lnTo>
                  <a:cubicBezTo>
                    <a:pt x="385" y="396"/>
                    <a:pt x="384" y="393"/>
                    <a:pt x="382" y="391"/>
                  </a:cubicBezTo>
                  <a:lnTo>
                    <a:pt x="382" y="391"/>
                  </a:lnTo>
                  <a:cubicBezTo>
                    <a:pt x="384" y="394"/>
                    <a:pt x="386" y="397"/>
                    <a:pt x="388" y="400"/>
                  </a:cubicBezTo>
                  <a:lnTo>
                    <a:pt x="388" y="400"/>
                  </a:lnTo>
                  <a:cubicBezTo>
                    <a:pt x="393" y="406"/>
                    <a:pt x="398" y="413"/>
                    <a:pt x="403" y="420"/>
                  </a:cubicBezTo>
                  <a:lnTo>
                    <a:pt x="403" y="420"/>
                  </a:lnTo>
                  <a:cubicBezTo>
                    <a:pt x="401" y="418"/>
                    <a:pt x="400" y="416"/>
                    <a:pt x="398" y="414"/>
                  </a:cubicBezTo>
                  <a:lnTo>
                    <a:pt x="398" y="414"/>
                  </a:lnTo>
                  <a:cubicBezTo>
                    <a:pt x="400" y="417"/>
                    <a:pt x="402" y="420"/>
                    <a:pt x="404" y="422"/>
                  </a:cubicBezTo>
                  <a:lnTo>
                    <a:pt x="404" y="422"/>
                  </a:lnTo>
                  <a:cubicBezTo>
                    <a:pt x="403" y="421"/>
                    <a:pt x="403" y="421"/>
                    <a:pt x="402" y="420"/>
                  </a:cubicBezTo>
                  <a:lnTo>
                    <a:pt x="402" y="420"/>
                  </a:lnTo>
                  <a:cubicBezTo>
                    <a:pt x="402" y="420"/>
                    <a:pt x="403" y="421"/>
                    <a:pt x="403" y="422"/>
                  </a:cubicBezTo>
                  <a:lnTo>
                    <a:pt x="403" y="422"/>
                  </a:lnTo>
                  <a:cubicBezTo>
                    <a:pt x="403" y="421"/>
                    <a:pt x="402" y="420"/>
                    <a:pt x="401" y="420"/>
                  </a:cubicBezTo>
                  <a:lnTo>
                    <a:pt x="401" y="420"/>
                  </a:lnTo>
                  <a:lnTo>
                    <a:pt x="406" y="426"/>
                  </a:lnTo>
                  <a:lnTo>
                    <a:pt x="406" y="426"/>
                  </a:lnTo>
                  <a:cubicBezTo>
                    <a:pt x="406" y="426"/>
                    <a:pt x="406" y="425"/>
                    <a:pt x="406" y="425"/>
                  </a:cubicBezTo>
                  <a:lnTo>
                    <a:pt x="406" y="425"/>
                  </a:lnTo>
                  <a:cubicBezTo>
                    <a:pt x="407" y="426"/>
                    <a:pt x="407" y="427"/>
                    <a:pt x="408" y="428"/>
                  </a:cubicBezTo>
                  <a:lnTo>
                    <a:pt x="408" y="428"/>
                  </a:lnTo>
                  <a:lnTo>
                    <a:pt x="406" y="426"/>
                  </a:lnTo>
                  <a:lnTo>
                    <a:pt x="406" y="426"/>
                  </a:lnTo>
                  <a:cubicBezTo>
                    <a:pt x="406" y="426"/>
                    <a:pt x="406" y="426"/>
                    <a:pt x="406" y="426"/>
                  </a:cubicBezTo>
                  <a:lnTo>
                    <a:pt x="406" y="426"/>
                  </a:lnTo>
                  <a:cubicBezTo>
                    <a:pt x="404" y="423"/>
                    <a:pt x="402" y="420"/>
                    <a:pt x="399" y="417"/>
                  </a:cubicBezTo>
                  <a:lnTo>
                    <a:pt x="399" y="417"/>
                  </a:lnTo>
                  <a:cubicBezTo>
                    <a:pt x="400" y="418"/>
                    <a:pt x="401" y="419"/>
                    <a:pt x="401" y="420"/>
                  </a:cubicBezTo>
                  <a:lnTo>
                    <a:pt x="401" y="420"/>
                  </a:lnTo>
                  <a:lnTo>
                    <a:pt x="401" y="419"/>
                  </a:lnTo>
                  <a:lnTo>
                    <a:pt x="401" y="419"/>
                  </a:lnTo>
                  <a:cubicBezTo>
                    <a:pt x="401" y="419"/>
                    <a:pt x="402" y="419"/>
                    <a:pt x="402" y="420"/>
                  </a:cubicBezTo>
                  <a:lnTo>
                    <a:pt x="402" y="420"/>
                  </a:lnTo>
                  <a:cubicBezTo>
                    <a:pt x="398" y="414"/>
                    <a:pt x="394" y="409"/>
                    <a:pt x="390" y="403"/>
                  </a:cubicBezTo>
                  <a:lnTo>
                    <a:pt x="390" y="403"/>
                  </a:lnTo>
                  <a:cubicBezTo>
                    <a:pt x="392" y="407"/>
                    <a:pt x="395" y="411"/>
                    <a:pt x="398" y="414"/>
                  </a:cubicBezTo>
                  <a:lnTo>
                    <a:pt x="398" y="414"/>
                  </a:lnTo>
                  <a:cubicBezTo>
                    <a:pt x="392" y="407"/>
                    <a:pt x="387" y="399"/>
                    <a:pt x="382" y="393"/>
                  </a:cubicBezTo>
                  <a:lnTo>
                    <a:pt x="382" y="393"/>
                  </a:lnTo>
                  <a:cubicBezTo>
                    <a:pt x="383" y="394"/>
                    <a:pt x="384" y="395"/>
                    <a:pt x="384" y="396"/>
                  </a:cubicBezTo>
                  <a:lnTo>
                    <a:pt x="384" y="396"/>
                  </a:lnTo>
                  <a:cubicBezTo>
                    <a:pt x="382" y="393"/>
                    <a:pt x="380" y="390"/>
                    <a:pt x="378" y="387"/>
                  </a:cubicBezTo>
                  <a:lnTo>
                    <a:pt x="378" y="387"/>
                  </a:lnTo>
                  <a:cubicBezTo>
                    <a:pt x="379" y="389"/>
                    <a:pt x="381" y="391"/>
                    <a:pt x="382" y="393"/>
                  </a:cubicBezTo>
                  <a:lnTo>
                    <a:pt x="382" y="393"/>
                  </a:lnTo>
                  <a:cubicBezTo>
                    <a:pt x="382" y="392"/>
                    <a:pt x="381" y="391"/>
                    <a:pt x="380" y="389"/>
                  </a:cubicBezTo>
                  <a:cubicBezTo>
                    <a:pt x="380" y="389"/>
                    <a:pt x="380" y="389"/>
                    <a:pt x="379" y="387"/>
                  </a:cubicBezTo>
                  <a:lnTo>
                    <a:pt x="379" y="387"/>
                  </a:lnTo>
                  <a:cubicBezTo>
                    <a:pt x="380" y="388"/>
                    <a:pt x="381" y="390"/>
                    <a:pt x="382" y="391"/>
                  </a:cubicBezTo>
                  <a:lnTo>
                    <a:pt x="382" y="391"/>
                  </a:lnTo>
                  <a:cubicBezTo>
                    <a:pt x="380" y="389"/>
                    <a:pt x="379" y="387"/>
                    <a:pt x="377" y="385"/>
                  </a:cubicBezTo>
                  <a:lnTo>
                    <a:pt x="377" y="385"/>
                  </a:lnTo>
                  <a:cubicBezTo>
                    <a:pt x="377" y="385"/>
                    <a:pt x="377" y="384"/>
                    <a:pt x="376" y="384"/>
                  </a:cubicBezTo>
                  <a:lnTo>
                    <a:pt x="376" y="384"/>
                  </a:lnTo>
                  <a:cubicBezTo>
                    <a:pt x="379" y="388"/>
                    <a:pt x="382" y="391"/>
                    <a:pt x="385" y="395"/>
                  </a:cubicBezTo>
                  <a:lnTo>
                    <a:pt x="385" y="395"/>
                  </a:lnTo>
                  <a:cubicBezTo>
                    <a:pt x="383" y="392"/>
                    <a:pt x="381" y="390"/>
                    <a:pt x="380" y="387"/>
                  </a:cubicBezTo>
                  <a:lnTo>
                    <a:pt x="380" y="387"/>
                  </a:lnTo>
                  <a:cubicBezTo>
                    <a:pt x="385" y="394"/>
                    <a:pt x="391" y="402"/>
                    <a:pt x="396" y="409"/>
                  </a:cubicBezTo>
                  <a:lnTo>
                    <a:pt x="396" y="409"/>
                  </a:lnTo>
                  <a:cubicBezTo>
                    <a:pt x="390" y="401"/>
                    <a:pt x="384" y="392"/>
                    <a:pt x="378" y="385"/>
                  </a:cubicBezTo>
                  <a:lnTo>
                    <a:pt x="378" y="385"/>
                  </a:lnTo>
                  <a:cubicBezTo>
                    <a:pt x="378" y="385"/>
                    <a:pt x="379" y="386"/>
                    <a:pt x="380" y="387"/>
                  </a:cubicBezTo>
                  <a:lnTo>
                    <a:pt x="380" y="387"/>
                  </a:lnTo>
                  <a:cubicBezTo>
                    <a:pt x="377" y="383"/>
                    <a:pt x="373" y="379"/>
                    <a:pt x="370" y="375"/>
                  </a:cubicBezTo>
                  <a:lnTo>
                    <a:pt x="370" y="375"/>
                  </a:lnTo>
                  <a:cubicBezTo>
                    <a:pt x="370" y="375"/>
                    <a:pt x="370" y="375"/>
                    <a:pt x="370" y="374"/>
                  </a:cubicBezTo>
                  <a:lnTo>
                    <a:pt x="370" y="374"/>
                  </a:lnTo>
                  <a:cubicBezTo>
                    <a:pt x="372" y="378"/>
                    <a:pt x="375" y="381"/>
                    <a:pt x="378" y="385"/>
                  </a:cubicBezTo>
                  <a:lnTo>
                    <a:pt x="378" y="385"/>
                  </a:lnTo>
                  <a:cubicBezTo>
                    <a:pt x="371" y="375"/>
                    <a:pt x="366" y="368"/>
                    <a:pt x="363" y="363"/>
                  </a:cubicBezTo>
                  <a:lnTo>
                    <a:pt x="363" y="363"/>
                  </a:lnTo>
                  <a:cubicBezTo>
                    <a:pt x="363" y="364"/>
                    <a:pt x="364" y="366"/>
                    <a:pt x="366" y="369"/>
                  </a:cubicBezTo>
                  <a:lnTo>
                    <a:pt x="366" y="369"/>
                  </a:lnTo>
                  <a:cubicBezTo>
                    <a:pt x="364" y="367"/>
                    <a:pt x="363" y="365"/>
                    <a:pt x="361" y="363"/>
                  </a:cubicBezTo>
                  <a:lnTo>
                    <a:pt x="361" y="363"/>
                  </a:lnTo>
                  <a:cubicBezTo>
                    <a:pt x="361" y="363"/>
                    <a:pt x="361" y="363"/>
                    <a:pt x="361" y="363"/>
                  </a:cubicBezTo>
                  <a:lnTo>
                    <a:pt x="361" y="363"/>
                  </a:lnTo>
                  <a:cubicBezTo>
                    <a:pt x="361" y="363"/>
                    <a:pt x="361" y="363"/>
                    <a:pt x="360" y="362"/>
                  </a:cubicBezTo>
                  <a:lnTo>
                    <a:pt x="360" y="362"/>
                  </a:lnTo>
                  <a:cubicBezTo>
                    <a:pt x="361" y="363"/>
                    <a:pt x="361" y="363"/>
                    <a:pt x="361" y="363"/>
                  </a:cubicBezTo>
                  <a:lnTo>
                    <a:pt x="361" y="363"/>
                  </a:lnTo>
                  <a:cubicBezTo>
                    <a:pt x="353" y="350"/>
                    <a:pt x="364" y="370"/>
                    <a:pt x="336" y="328"/>
                  </a:cubicBezTo>
                  <a:lnTo>
                    <a:pt x="336" y="328"/>
                  </a:lnTo>
                  <a:lnTo>
                    <a:pt x="433" y="425"/>
                  </a:lnTo>
                  <a:cubicBezTo>
                    <a:pt x="429" y="419"/>
                    <a:pt x="428" y="418"/>
                    <a:pt x="429" y="418"/>
                  </a:cubicBezTo>
                  <a:lnTo>
                    <a:pt x="429" y="418"/>
                  </a:lnTo>
                  <a:cubicBezTo>
                    <a:pt x="429" y="418"/>
                    <a:pt x="433" y="421"/>
                    <a:pt x="434" y="421"/>
                  </a:cubicBezTo>
                  <a:cubicBezTo>
                    <a:pt x="435" y="421"/>
                    <a:pt x="413" y="396"/>
                    <a:pt x="257" y="213"/>
                  </a:cubicBezTo>
                  <a:lnTo>
                    <a:pt x="257" y="213"/>
                  </a:lnTo>
                  <a:cubicBezTo>
                    <a:pt x="257" y="213"/>
                    <a:pt x="257" y="214"/>
                    <a:pt x="257" y="216"/>
                  </a:cubicBezTo>
                  <a:lnTo>
                    <a:pt x="257" y="216"/>
                  </a:lnTo>
                  <a:cubicBezTo>
                    <a:pt x="257" y="216"/>
                    <a:pt x="257" y="216"/>
                    <a:pt x="257" y="215"/>
                  </a:cubicBezTo>
                  <a:lnTo>
                    <a:pt x="257" y="215"/>
                  </a:lnTo>
                  <a:cubicBezTo>
                    <a:pt x="257" y="215"/>
                    <a:pt x="257" y="216"/>
                    <a:pt x="257" y="216"/>
                  </a:cubicBezTo>
                  <a:lnTo>
                    <a:pt x="257" y="216"/>
                  </a:lnTo>
                  <a:cubicBezTo>
                    <a:pt x="253" y="211"/>
                    <a:pt x="249" y="206"/>
                    <a:pt x="246" y="202"/>
                  </a:cubicBezTo>
                  <a:lnTo>
                    <a:pt x="246" y="202"/>
                  </a:lnTo>
                  <a:cubicBezTo>
                    <a:pt x="247" y="203"/>
                    <a:pt x="248" y="204"/>
                    <a:pt x="250" y="206"/>
                  </a:cubicBezTo>
                  <a:lnTo>
                    <a:pt x="250" y="206"/>
                  </a:lnTo>
                  <a:cubicBezTo>
                    <a:pt x="252" y="209"/>
                    <a:pt x="255" y="212"/>
                    <a:pt x="257" y="215"/>
                  </a:cubicBezTo>
                  <a:lnTo>
                    <a:pt x="257" y="215"/>
                  </a:lnTo>
                  <a:cubicBezTo>
                    <a:pt x="257" y="213"/>
                    <a:pt x="257" y="213"/>
                    <a:pt x="257" y="213"/>
                  </a:cubicBezTo>
                  <a:cubicBezTo>
                    <a:pt x="253" y="208"/>
                    <a:pt x="249" y="204"/>
                    <a:pt x="246" y="200"/>
                  </a:cubicBezTo>
                  <a:lnTo>
                    <a:pt x="246" y="200"/>
                  </a:lnTo>
                  <a:cubicBezTo>
                    <a:pt x="241" y="194"/>
                    <a:pt x="236" y="187"/>
                    <a:pt x="231" y="180"/>
                  </a:cubicBezTo>
                  <a:lnTo>
                    <a:pt x="231" y="180"/>
                  </a:lnTo>
                  <a:cubicBezTo>
                    <a:pt x="230" y="179"/>
                    <a:pt x="230" y="178"/>
                    <a:pt x="230" y="178"/>
                  </a:cubicBezTo>
                  <a:lnTo>
                    <a:pt x="230" y="178"/>
                  </a:lnTo>
                  <a:cubicBezTo>
                    <a:pt x="230" y="178"/>
                    <a:pt x="230" y="179"/>
                    <a:pt x="230" y="179"/>
                  </a:cubicBezTo>
                  <a:lnTo>
                    <a:pt x="230" y="179"/>
                  </a:lnTo>
                  <a:cubicBezTo>
                    <a:pt x="229" y="177"/>
                    <a:pt x="227" y="175"/>
                    <a:pt x="225" y="173"/>
                  </a:cubicBezTo>
                  <a:lnTo>
                    <a:pt x="225" y="173"/>
                  </a:lnTo>
                  <a:cubicBezTo>
                    <a:pt x="227" y="175"/>
                    <a:pt x="228" y="177"/>
                    <a:pt x="230" y="179"/>
                  </a:cubicBezTo>
                  <a:lnTo>
                    <a:pt x="230" y="179"/>
                  </a:lnTo>
                  <a:cubicBezTo>
                    <a:pt x="230" y="180"/>
                    <a:pt x="230" y="181"/>
                    <a:pt x="230" y="181"/>
                  </a:cubicBezTo>
                  <a:lnTo>
                    <a:pt x="230" y="181"/>
                  </a:lnTo>
                  <a:cubicBezTo>
                    <a:pt x="228" y="178"/>
                    <a:pt x="226" y="176"/>
                    <a:pt x="223" y="171"/>
                  </a:cubicBezTo>
                  <a:lnTo>
                    <a:pt x="223" y="171"/>
                  </a:lnTo>
                  <a:cubicBezTo>
                    <a:pt x="222" y="170"/>
                    <a:pt x="222" y="170"/>
                    <a:pt x="222" y="169"/>
                  </a:cubicBezTo>
                  <a:lnTo>
                    <a:pt x="222" y="169"/>
                  </a:lnTo>
                  <a:cubicBezTo>
                    <a:pt x="222" y="169"/>
                    <a:pt x="222" y="170"/>
                    <a:pt x="222" y="170"/>
                  </a:cubicBezTo>
                  <a:lnTo>
                    <a:pt x="222" y="170"/>
                  </a:lnTo>
                  <a:cubicBezTo>
                    <a:pt x="222" y="169"/>
                    <a:pt x="221" y="169"/>
                    <a:pt x="220" y="167"/>
                  </a:cubicBezTo>
                  <a:lnTo>
                    <a:pt x="220" y="167"/>
                  </a:lnTo>
                  <a:cubicBezTo>
                    <a:pt x="221" y="168"/>
                    <a:pt x="221" y="168"/>
                    <a:pt x="222" y="169"/>
                  </a:cubicBezTo>
                  <a:lnTo>
                    <a:pt x="219" y="166"/>
                  </a:lnTo>
                  <a:lnTo>
                    <a:pt x="219" y="166"/>
                  </a:lnTo>
                  <a:cubicBezTo>
                    <a:pt x="219" y="166"/>
                    <a:pt x="220" y="167"/>
                    <a:pt x="220" y="167"/>
                  </a:cubicBezTo>
                  <a:lnTo>
                    <a:pt x="220" y="167"/>
                  </a:lnTo>
                  <a:cubicBezTo>
                    <a:pt x="220" y="167"/>
                    <a:pt x="219" y="166"/>
                    <a:pt x="218" y="165"/>
                  </a:cubicBezTo>
                  <a:lnTo>
                    <a:pt x="218" y="165"/>
                  </a:lnTo>
                  <a:cubicBezTo>
                    <a:pt x="220" y="168"/>
                    <a:pt x="221" y="169"/>
                    <a:pt x="221" y="170"/>
                  </a:cubicBezTo>
                  <a:lnTo>
                    <a:pt x="221" y="170"/>
                  </a:lnTo>
                  <a:cubicBezTo>
                    <a:pt x="220" y="168"/>
                    <a:pt x="218" y="166"/>
                    <a:pt x="216" y="163"/>
                  </a:cubicBezTo>
                  <a:lnTo>
                    <a:pt x="216" y="163"/>
                  </a:lnTo>
                  <a:cubicBezTo>
                    <a:pt x="217" y="164"/>
                    <a:pt x="217" y="165"/>
                    <a:pt x="218" y="165"/>
                  </a:cubicBezTo>
                  <a:lnTo>
                    <a:pt x="218" y="165"/>
                  </a:lnTo>
                  <a:cubicBezTo>
                    <a:pt x="217" y="164"/>
                    <a:pt x="217" y="163"/>
                    <a:pt x="216" y="162"/>
                  </a:cubicBezTo>
                  <a:lnTo>
                    <a:pt x="216" y="162"/>
                  </a:lnTo>
                  <a:lnTo>
                    <a:pt x="219" y="166"/>
                  </a:lnTo>
                  <a:lnTo>
                    <a:pt x="219" y="166"/>
                  </a:lnTo>
                  <a:cubicBezTo>
                    <a:pt x="215" y="161"/>
                    <a:pt x="211" y="154"/>
                    <a:pt x="204" y="146"/>
                  </a:cubicBezTo>
                  <a:lnTo>
                    <a:pt x="204" y="146"/>
                  </a:lnTo>
                  <a:cubicBezTo>
                    <a:pt x="204" y="146"/>
                    <a:pt x="204" y="145"/>
                    <a:pt x="204" y="145"/>
                  </a:cubicBezTo>
                  <a:lnTo>
                    <a:pt x="204" y="145"/>
                  </a:lnTo>
                  <a:cubicBezTo>
                    <a:pt x="206" y="148"/>
                    <a:pt x="209" y="151"/>
                    <a:pt x="211" y="154"/>
                  </a:cubicBezTo>
                  <a:lnTo>
                    <a:pt x="211" y="154"/>
                  </a:lnTo>
                  <a:cubicBezTo>
                    <a:pt x="211" y="154"/>
                    <a:pt x="211" y="154"/>
                    <a:pt x="211" y="154"/>
                  </a:cubicBezTo>
                  <a:lnTo>
                    <a:pt x="211" y="154"/>
                  </a:lnTo>
                  <a:cubicBezTo>
                    <a:pt x="210" y="154"/>
                    <a:pt x="212" y="156"/>
                    <a:pt x="222" y="169"/>
                  </a:cubicBezTo>
                  <a:cubicBezTo>
                    <a:pt x="218" y="163"/>
                    <a:pt x="214" y="158"/>
                    <a:pt x="211" y="154"/>
                  </a:cubicBezTo>
                  <a:lnTo>
                    <a:pt x="211" y="154"/>
                  </a:lnTo>
                  <a:cubicBezTo>
                    <a:pt x="211" y="154"/>
                    <a:pt x="211" y="154"/>
                    <a:pt x="211" y="154"/>
                  </a:cubicBezTo>
                  <a:lnTo>
                    <a:pt x="211" y="154"/>
                  </a:lnTo>
                  <a:cubicBezTo>
                    <a:pt x="216" y="161"/>
                    <a:pt x="221" y="167"/>
                    <a:pt x="225" y="173"/>
                  </a:cubicBezTo>
                  <a:lnTo>
                    <a:pt x="225" y="173"/>
                  </a:lnTo>
                  <a:cubicBezTo>
                    <a:pt x="216" y="159"/>
                    <a:pt x="210" y="151"/>
                    <a:pt x="204" y="144"/>
                  </a:cubicBezTo>
                  <a:lnTo>
                    <a:pt x="204" y="144"/>
                  </a:lnTo>
                  <a:cubicBezTo>
                    <a:pt x="204" y="143"/>
                    <a:pt x="204" y="143"/>
                    <a:pt x="204" y="142"/>
                  </a:cubicBezTo>
                  <a:cubicBezTo>
                    <a:pt x="189" y="123"/>
                    <a:pt x="180" y="111"/>
                    <a:pt x="172" y="102"/>
                  </a:cubicBezTo>
                  <a:lnTo>
                    <a:pt x="172" y="102"/>
                  </a:lnTo>
                  <a:lnTo>
                    <a:pt x="169" y="98"/>
                  </a:lnTo>
                  <a:cubicBezTo>
                    <a:pt x="167" y="97"/>
                    <a:pt x="166" y="95"/>
                    <a:pt x="165" y="94"/>
                  </a:cubicBezTo>
                  <a:lnTo>
                    <a:pt x="165" y="94"/>
                  </a:lnTo>
                  <a:cubicBezTo>
                    <a:pt x="162" y="91"/>
                    <a:pt x="160" y="88"/>
                    <a:pt x="158" y="85"/>
                  </a:cubicBezTo>
                  <a:lnTo>
                    <a:pt x="158" y="85"/>
                  </a:lnTo>
                  <a:lnTo>
                    <a:pt x="151" y="72"/>
                  </a:lnTo>
                  <a:cubicBezTo>
                    <a:pt x="148" y="70"/>
                    <a:pt x="146" y="69"/>
                    <a:pt x="144" y="68"/>
                  </a:cubicBezTo>
                  <a:lnTo>
                    <a:pt x="144" y="68"/>
                  </a:lnTo>
                  <a:cubicBezTo>
                    <a:pt x="142" y="65"/>
                    <a:pt x="140" y="63"/>
                    <a:pt x="139" y="61"/>
                  </a:cubicBezTo>
                  <a:lnTo>
                    <a:pt x="139" y="61"/>
                  </a:lnTo>
                  <a:cubicBezTo>
                    <a:pt x="140" y="63"/>
                    <a:pt x="141" y="65"/>
                    <a:pt x="142" y="67"/>
                  </a:cubicBezTo>
                  <a:lnTo>
                    <a:pt x="142" y="67"/>
                  </a:lnTo>
                  <a:cubicBezTo>
                    <a:pt x="142" y="66"/>
                    <a:pt x="142" y="66"/>
                    <a:pt x="141" y="66"/>
                  </a:cubicBezTo>
                  <a:lnTo>
                    <a:pt x="141" y="66"/>
                  </a:lnTo>
                  <a:cubicBezTo>
                    <a:pt x="142" y="67"/>
                    <a:pt x="143" y="68"/>
                    <a:pt x="143" y="69"/>
                  </a:cubicBezTo>
                  <a:lnTo>
                    <a:pt x="143" y="69"/>
                  </a:lnTo>
                  <a:cubicBezTo>
                    <a:pt x="143" y="69"/>
                    <a:pt x="143" y="69"/>
                    <a:pt x="143" y="69"/>
                  </a:cubicBezTo>
                  <a:lnTo>
                    <a:pt x="143" y="69"/>
                  </a:lnTo>
                  <a:cubicBezTo>
                    <a:pt x="145" y="72"/>
                    <a:pt x="147" y="75"/>
                    <a:pt x="149" y="78"/>
                  </a:cubicBezTo>
                  <a:lnTo>
                    <a:pt x="149" y="78"/>
                  </a:lnTo>
                  <a:cubicBezTo>
                    <a:pt x="148" y="77"/>
                    <a:pt x="147" y="77"/>
                    <a:pt x="146" y="76"/>
                  </a:cubicBezTo>
                  <a:lnTo>
                    <a:pt x="146" y="76"/>
                  </a:lnTo>
                  <a:lnTo>
                    <a:pt x="154" y="89"/>
                  </a:lnTo>
                  <a:lnTo>
                    <a:pt x="154" y="89"/>
                  </a:lnTo>
                  <a:cubicBezTo>
                    <a:pt x="153" y="89"/>
                    <a:pt x="152" y="89"/>
                    <a:pt x="151" y="89"/>
                  </a:cubicBezTo>
                  <a:cubicBezTo>
                    <a:pt x="151" y="81"/>
                    <a:pt x="142" y="72"/>
                    <a:pt x="142" y="72"/>
                  </a:cubicBezTo>
                  <a:lnTo>
                    <a:pt x="142" y="72"/>
                  </a:lnTo>
                  <a:cubicBezTo>
                    <a:pt x="142" y="72"/>
                    <a:pt x="144" y="73"/>
                    <a:pt x="146" y="76"/>
                  </a:cubicBezTo>
                  <a:lnTo>
                    <a:pt x="146" y="76"/>
                  </a:lnTo>
                  <a:lnTo>
                    <a:pt x="142" y="68"/>
                  </a:lnTo>
                  <a:lnTo>
                    <a:pt x="142" y="68"/>
                  </a:lnTo>
                  <a:cubicBezTo>
                    <a:pt x="142" y="68"/>
                    <a:pt x="142" y="68"/>
                    <a:pt x="143" y="69"/>
                  </a:cubicBezTo>
                  <a:lnTo>
                    <a:pt x="143" y="69"/>
                  </a:lnTo>
                  <a:cubicBezTo>
                    <a:pt x="142" y="68"/>
                    <a:pt x="141" y="67"/>
                    <a:pt x="141" y="66"/>
                  </a:cubicBezTo>
                  <a:lnTo>
                    <a:pt x="141" y="66"/>
                  </a:lnTo>
                  <a:cubicBezTo>
                    <a:pt x="141" y="66"/>
                    <a:pt x="141" y="66"/>
                    <a:pt x="141" y="66"/>
                  </a:cubicBezTo>
                  <a:lnTo>
                    <a:pt x="141" y="66"/>
                  </a:lnTo>
                  <a:cubicBezTo>
                    <a:pt x="139" y="62"/>
                    <a:pt x="136" y="58"/>
                    <a:pt x="133" y="54"/>
                  </a:cubicBezTo>
                  <a:lnTo>
                    <a:pt x="133" y="54"/>
                  </a:lnTo>
                  <a:cubicBezTo>
                    <a:pt x="136" y="58"/>
                    <a:pt x="138" y="62"/>
                    <a:pt x="141" y="66"/>
                  </a:cubicBezTo>
                  <a:lnTo>
                    <a:pt x="141" y="66"/>
                  </a:lnTo>
                  <a:cubicBezTo>
                    <a:pt x="140" y="65"/>
                    <a:pt x="140" y="65"/>
                    <a:pt x="140" y="65"/>
                  </a:cubicBezTo>
                  <a:lnTo>
                    <a:pt x="140" y="65"/>
                  </a:lnTo>
                  <a:lnTo>
                    <a:pt x="142" y="68"/>
                  </a:lnTo>
                  <a:lnTo>
                    <a:pt x="142" y="68"/>
                  </a:lnTo>
                  <a:cubicBezTo>
                    <a:pt x="141" y="68"/>
                    <a:pt x="140" y="67"/>
                    <a:pt x="139" y="67"/>
                  </a:cubicBezTo>
                  <a:lnTo>
                    <a:pt x="139" y="67"/>
                  </a:lnTo>
                  <a:lnTo>
                    <a:pt x="142" y="72"/>
                  </a:lnTo>
                  <a:cubicBezTo>
                    <a:pt x="138" y="68"/>
                    <a:pt x="136" y="66"/>
                    <a:pt x="133" y="63"/>
                  </a:cubicBezTo>
                  <a:lnTo>
                    <a:pt x="133" y="63"/>
                  </a:lnTo>
                  <a:cubicBezTo>
                    <a:pt x="136" y="65"/>
                    <a:pt x="138" y="66"/>
                    <a:pt x="139" y="67"/>
                  </a:cubicBezTo>
                  <a:lnTo>
                    <a:pt x="139" y="67"/>
                  </a:lnTo>
                  <a:lnTo>
                    <a:pt x="136" y="63"/>
                  </a:lnTo>
                  <a:lnTo>
                    <a:pt x="136" y="63"/>
                  </a:lnTo>
                  <a:cubicBezTo>
                    <a:pt x="138" y="63"/>
                    <a:pt x="138" y="63"/>
                    <a:pt x="140" y="65"/>
                  </a:cubicBezTo>
                  <a:lnTo>
                    <a:pt x="140" y="65"/>
                  </a:lnTo>
                  <a:lnTo>
                    <a:pt x="133" y="54"/>
                  </a:lnTo>
                  <a:lnTo>
                    <a:pt x="133" y="54"/>
                  </a:lnTo>
                  <a:cubicBezTo>
                    <a:pt x="133" y="54"/>
                    <a:pt x="133" y="54"/>
                    <a:pt x="133" y="54"/>
                  </a:cubicBezTo>
                  <a:lnTo>
                    <a:pt x="133" y="54"/>
                  </a:lnTo>
                  <a:cubicBezTo>
                    <a:pt x="133" y="54"/>
                    <a:pt x="135" y="56"/>
                    <a:pt x="139" y="61"/>
                  </a:cubicBezTo>
                  <a:lnTo>
                    <a:pt x="139" y="61"/>
                  </a:lnTo>
                  <a:cubicBezTo>
                    <a:pt x="137" y="58"/>
                    <a:pt x="135" y="56"/>
                    <a:pt x="133" y="54"/>
                  </a:cubicBezTo>
                  <a:lnTo>
                    <a:pt x="133" y="54"/>
                  </a:lnTo>
                  <a:cubicBezTo>
                    <a:pt x="133" y="54"/>
                    <a:pt x="133" y="54"/>
                    <a:pt x="133" y="54"/>
                  </a:cubicBezTo>
                  <a:lnTo>
                    <a:pt x="133" y="54"/>
                  </a:lnTo>
                  <a:cubicBezTo>
                    <a:pt x="133" y="54"/>
                    <a:pt x="133" y="54"/>
                    <a:pt x="133" y="54"/>
                  </a:cubicBezTo>
                  <a:cubicBezTo>
                    <a:pt x="133" y="58"/>
                    <a:pt x="133" y="58"/>
                    <a:pt x="133" y="58"/>
                  </a:cubicBezTo>
                  <a:lnTo>
                    <a:pt x="108" y="20"/>
                  </a:lnTo>
                  <a:lnTo>
                    <a:pt x="108" y="20"/>
                  </a:lnTo>
                  <a:cubicBezTo>
                    <a:pt x="108" y="20"/>
                    <a:pt x="109" y="21"/>
                    <a:pt x="109" y="21"/>
                  </a:cubicBezTo>
                  <a:cubicBezTo>
                    <a:pt x="109" y="21"/>
                    <a:pt x="108" y="20"/>
                    <a:pt x="107" y="19"/>
                  </a:cubicBezTo>
                  <a:close/>
                  <a:moveTo>
                    <a:pt x="523" y="577"/>
                  </a:moveTo>
                  <a:cubicBezTo>
                    <a:pt x="540" y="611"/>
                    <a:pt x="557" y="619"/>
                    <a:pt x="557" y="628"/>
                  </a:cubicBezTo>
                  <a:lnTo>
                    <a:pt x="575" y="646"/>
                  </a:lnTo>
                  <a:cubicBezTo>
                    <a:pt x="548" y="610"/>
                    <a:pt x="535" y="593"/>
                    <a:pt x="523" y="5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rot="3468122">
              <a:off x="-6376" y="4801166"/>
              <a:ext cx="4006" cy="4504"/>
            </a:xfrm>
            <a:custGeom>
              <a:avLst/>
              <a:gdLst/>
              <a:ahLst/>
              <a:cxnLst/>
              <a:rect l="l" t="t" r="r" b="b"/>
              <a:pathLst>
                <a:path w="27" h="28" extrusionOk="0">
                  <a:moveTo>
                    <a:pt x="27" y="27"/>
                  </a:moveTo>
                  <a:cubicBezTo>
                    <a:pt x="18" y="18"/>
                    <a:pt x="9" y="9"/>
                    <a:pt x="0" y="1"/>
                  </a:cubicBezTo>
                  <a:cubicBezTo>
                    <a:pt x="9" y="9"/>
                    <a:pt x="18" y="18"/>
                    <a:pt x="27" y="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rot="3468122">
              <a:off x="24799" y="4728381"/>
              <a:ext cx="1335" cy="1609"/>
            </a:xfrm>
            <a:custGeom>
              <a:avLst/>
              <a:gdLst/>
              <a:ahLst/>
              <a:cxnLst/>
              <a:rect l="l" t="t" r="r" b="b"/>
              <a:pathLst>
                <a:path w="9" h="10" extrusionOk="0">
                  <a:moveTo>
                    <a:pt x="9" y="9"/>
                  </a:moveTo>
                  <a:lnTo>
                    <a:pt x="9"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rot="3468122">
              <a:off x="-8488" y="4806730"/>
              <a:ext cx="2819" cy="3057"/>
            </a:xfrm>
            <a:custGeom>
              <a:avLst/>
              <a:gdLst/>
              <a:ahLst/>
              <a:cxnLst/>
              <a:rect l="l" t="t" r="r" b="b"/>
              <a:pathLst>
                <a:path w="19" h="19" extrusionOk="0">
                  <a:moveTo>
                    <a:pt x="1" y="1"/>
                  </a:moveTo>
                  <a:lnTo>
                    <a:pt x="1" y="1"/>
                  </a:lnTo>
                  <a:cubicBezTo>
                    <a:pt x="9" y="10"/>
                    <a:pt x="9" y="19"/>
                    <a:pt x="18" y="19"/>
                  </a:cubicBezTo>
                  <a:cubicBezTo>
                    <a:pt x="18" y="19"/>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rot="3468122">
              <a:off x="32393" y="4729618"/>
              <a:ext cx="2819" cy="4344"/>
            </a:xfrm>
            <a:custGeom>
              <a:avLst/>
              <a:gdLst/>
              <a:ahLst/>
              <a:cxnLst/>
              <a:rect l="l" t="t" r="r" b="b"/>
              <a:pathLst>
                <a:path w="19" h="27" extrusionOk="0">
                  <a:moveTo>
                    <a:pt x="0" y="0"/>
                  </a:moveTo>
                  <a:lnTo>
                    <a:pt x="9" y="18"/>
                  </a:lnTo>
                  <a:cubicBezTo>
                    <a:pt x="9" y="18"/>
                    <a:pt x="10" y="18"/>
                    <a:pt x="11" y="18"/>
                  </a:cubicBezTo>
                  <a:lnTo>
                    <a:pt x="11" y="18"/>
                  </a:lnTo>
                  <a:cubicBezTo>
                    <a:pt x="5" y="10"/>
                    <a:pt x="1" y="1"/>
                    <a:pt x="0" y="0"/>
                  </a:cubicBezTo>
                  <a:close/>
                  <a:moveTo>
                    <a:pt x="11" y="18"/>
                  </a:moveTo>
                  <a:lnTo>
                    <a:pt x="11" y="18"/>
                  </a:lnTo>
                  <a:cubicBezTo>
                    <a:pt x="13" y="21"/>
                    <a:pt x="16" y="24"/>
                    <a:pt x="18" y="27"/>
                  </a:cubicBezTo>
                  <a:cubicBezTo>
                    <a:pt x="18" y="20"/>
                    <a:pt x="14" y="19"/>
                    <a:pt x="1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rot="3468122">
              <a:off x="8305" y="4774155"/>
              <a:ext cx="4006" cy="4504"/>
            </a:xfrm>
            <a:custGeom>
              <a:avLst/>
              <a:gdLst/>
              <a:ahLst/>
              <a:cxnLst/>
              <a:rect l="l" t="t" r="r" b="b"/>
              <a:pathLst>
                <a:path w="27" h="28" extrusionOk="0">
                  <a:moveTo>
                    <a:pt x="0" y="1"/>
                  </a:moveTo>
                  <a:lnTo>
                    <a:pt x="18" y="27"/>
                  </a:lnTo>
                  <a:lnTo>
                    <a:pt x="27" y="27"/>
                  </a:lnTo>
                  <a:cubicBezTo>
                    <a:pt x="18" y="19"/>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rot="3468122">
              <a:off x="18476" y="4756869"/>
              <a:ext cx="2671" cy="3057"/>
            </a:xfrm>
            <a:custGeom>
              <a:avLst/>
              <a:gdLst/>
              <a:ahLst/>
              <a:cxnLst/>
              <a:rect l="l" t="t" r="r" b="b"/>
              <a:pathLst>
                <a:path w="18" h="19" extrusionOk="0">
                  <a:moveTo>
                    <a:pt x="0" y="1"/>
                  </a:moveTo>
                  <a:cubicBezTo>
                    <a:pt x="0" y="1"/>
                    <a:pt x="0" y="1"/>
                    <a:pt x="9" y="19"/>
                  </a:cubicBezTo>
                  <a:cubicBezTo>
                    <a:pt x="9" y="10"/>
                    <a:pt x="18" y="1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rot="3468122">
              <a:off x="19041" y="4757837"/>
              <a:ext cx="148" cy="1609"/>
            </a:xfrm>
            <a:custGeom>
              <a:avLst/>
              <a:gdLst/>
              <a:ahLst/>
              <a:cxnLst/>
              <a:rect l="l" t="t" r="r" b="b"/>
              <a:pathLst>
                <a:path w="1" h="10" extrusionOk="0">
                  <a:moveTo>
                    <a:pt x="1" y="10"/>
                  </a:moveTo>
                  <a:cubicBezTo>
                    <a:pt x="1" y="1"/>
                    <a:pt x="1" y="10"/>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rot="3468122">
              <a:off x="30333" y="4733074"/>
              <a:ext cx="4006" cy="5952"/>
            </a:xfrm>
            <a:custGeom>
              <a:avLst/>
              <a:gdLst/>
              <a:ahLst/>
              <a:cxnLst/>
              <a:rect l="l" t="t" r="r" b="b"/>
              <a:pathLst>
                <a:path w="27" h="37" extrusionOk="0">
                  <a:moveTo>
                    <a:pt x="0" y="1"/>
                  </a:moveTo>
                  <a:cubicBezTo>
                    <a:pt x="18" y="27"/>
                    <a:pt x="18" y="27"/>
                    <a:pt x="27" y="3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rot="3468122">
              <a:off x="8430" y="4769546"/>
              <a:ext cx="5490" cy="8687"/>
            </a:xfrm>
            <a:custGeom>
              <a:avLst/>
              <a:gdLst/>
              <a:ahLst/>
              <a:cxnLst/>
              <a:rect l="l" t="t" r="r" b="b"/>
              <a:pathLst>
                <a:path w="37" h="54" extrusionOk="0">
                  <a:moveTo>
                    <a:pt x="1" y="0"/>
                  </a:moveTo>
                  <a:lnTo>
                    <a:pt x="27" y="45"/>
                  </a:lnTo>
                  <a:lnTo>
                    <a:pt x="36"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rot="3468122">
              <a:off x="11389" y="4771264"/>
              <a:ext cx="1484" cy="2896"/>
            </a:xfrm>
            <a:custGeom>
              <a:avLst/>
              <a:gdLst/>
              <a:ahLst/>
              <a:cxnLst/>
              <a:rect l="l" t="t" r="r" b="b"/>
              <a:pathLst>
                <a:path w="10" h="18" extrusionOk="0">
                  <a:moveTo>
                    <a:pt x="1" y="0"/>
                  </a:moveTo>
                  <a:cubicBezTo>
                    <a:pt x="1" y="0"/>
                    <a:pt x="1" y="0"/>
                    <a:pt x="1" y="9"/>
                  </a:cubicBezTo>
                  <a:lnTo>
                    <a:pt x="9"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rot="3468122">
              <a:off x="12572" y="4769892"/>
              <a:ext cx="1484" cy="1609"/>
            </a:xfrm>
            <a:custGeom>
              <a:avLst/>
              <a:gdLst/>
              <a:ahLst/>
              <a:cxnLst/>
              <a:rect l="l" t="t" r="r" b="b"/>
              <a:pathLst>
                <a:path w="10" h="10" extrusionOk="0">
                  <a:moveTo>
                    <a:pt x="1" y="0"/>
                  </a:moveTo>
                  <a:cubicBezTo>
                    <a:pt x="1" y="0"/>
                    <a:pt x="1" y="9"/>
                    <a:pt x="10" y="9"/>
                  </a:cubicBezTo>
                  <a:cubicBezTo>
                    <a:pt x="10" y="9"/>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rot="3468122">
              <a:off x="7146" y="4777588"/>
              <a:ext cx="1335" cy="2896"/>
            </a:xfrm>
            <a:custGeom>
              <a:avLst/>
              <a:gdLst/>
              <a:ahLst/>
              <a:cxnLst/>
              <a:rect l="l" t="t" r="r" b="b"/>
              <a:pathLst>
                <a:path w="9" h="18" extrusionOk="0">
                  <a:moveTo>
                    <a:pt x="0" y="0"/>
                  </a:moveTo>
                  <a:lnTo>
                    <a:pt x="9"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rot="3468122">
              <a:off x="8742" y="4770429"/>
              <a:ext cx="4154" cy="5791"/>
            </a:xfrm>
            <a:custGeom>
              <a:avLst/>
              <a:gdLst/>
              <a:ahLst/>
              <a:cxnLst/>
              <a:rect l="l" t="t" r="r" b="b"/>
              <a:pathLst>
                <a:path w="28" h="36" extrusionOk="0">
                  <a:moveTo>
                    <a:pt x="1" y="0"/>
                  </a:moveTo>
                  <a:lnTo>
                    <a:pt x="10" y="9"/>
                  </a:lnTo>
                  <a:cubicBezTo>
                    <a:pt x="14" y="14"/>
                    <a:pt x="17" y="17"/>
                    <a:pt x="20" y="20"/>
                  </a:cubicBezTo>
                  <a:lnTo>
                    <a:pt x="20" y="20"/>
                  </a:lnTo>
                  <a:cubicBezTo>
                    <a:pt x="16" y="12"/>
                    <a:pt x="12" y="6"/>
                    <a:pt x="1" y="0"/>
                  </a:cubicBezTo>
                  <a:close/>
                  <a:moveTo>
                    <a:pt x="20" y="20"/>
                  </a:moveTo>
                  <a:cubicBezTo>
                    <a:pt x="22" y="24"/>
                    <a:pt x="24" y="29"/>
                    <a:pt x="27" y="36"/>
                  </a:cubicBezTo>
                  <a:cubicBezTo>
                    <a:pt x="27" y="29"/>
                    <a:pt x="27" y="27"/>
                    <a:pt x="20" y="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
            <p:cNvSpPr/>
            <p:nvPr/>
          </p:nvSpPr>
          <p:spPr>
            <a:xfrm rot="3468122">
              <a:off x="-1627" y="4786895"/>
              <a:ext cx="6677" cy="10135"/>
            </a:xfrm>
            <a:custGeom>
              <a:avLst/>
              <a:gdLst/>
              <a:ahLst/>
              <a:cxnLst/>
              <a:rect l="l" t="t" r="r" b="b"/>
              <a:pathLst>
                <a:path w="45" h="63" extrusionOk="0">
                  <a:moveTo>
                    <a:pt x="0" y="0"/>
                  </a:moveTo>
                  <a:cubicBezTo>
                    <a:pt x="8" y="15"/>
                    <a:pt x="15" y="24"/>
                    <a:pt x="22" y="31"/>
                  </a:cubicBezTo>
                  <a:lnTo>
                    <a:pt x="22" y="31"/>
                  </a:lnTo>
                  <a:lnTo>
                    <a:pt x="0" y="0"/>
                  </a:lnTo>
                  <a:close/>
                  <a:moveTo>
                    <a:pt x="22" y="31"/>
                  </a:moveTo>
                  <a:lnTo>
                    <a:pt x="44" y="62"/>
                  </a:lnTo>
                  <a:lnTo>
                    <a:pt x="44" y="62"/>
                  </a:lnTo>
                  <a:lnTo>
                    <a:pt x="27" y="36"/>
                  </a:lnTo>
                  <a:cubicBezTo>
                    <a:pt x="25" y="34"/>
                    <a:pt x="24" y="33"/>
                    <a:pt x="22" y="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
            <p:cNvSpPr/>
            <p:nvPr/>
          </p:nvSpPr>
          <p:spPr>
            <a:xfrm rot="3468122">
              <a:off x="-4960" y="4795169"/>
              <a:ext cx="5341" cy="7239"/>
            </a:xfrm>
            <a:custGeom>
              <a:avLst/>
              <a:gdLst/>
              <a:ahLst/>
              <a:cxnLst/>
              <a:rect l="l" t="t" r="r" b="b"/>
              <a:pathLst>
                <a:path w="36" h="45" extrusionOk="0">
                  <a:moveTo>
                    <a:pt x="1" y="0"/>
                  </a:moveTo>
                  <a:cubicBezTo>
                    <a:pt x="7" y="12"/>
                    <a:pt x="17" y="20"/>
                    <a:pt x="26" y="30"/>
                  </a:cubicBezTo>
                  <a:lnTo>
                    <a:pt x="26" y="30"/>
                  </a:lnTo>
                  <a:cubicBezTo>
                    <a:pt x="19" y="21"/>
                    <a:pt x="10" y="9"/>
                    <a:pt x="1" y="0"/>
                  </a:cubicBezTo>
                  <a:close/>
                  <a:moveTo>
                    <a:pt x="26" y="30"/>
                  </a:moveTo>
                  <a:lnTo>
                    <a:pt x="26" y="30"/>
                  </a:lnTo>
                  <a:cubicBezTo>
                    <a:pt x="32" y="38"/>
                    <a:pt x="36" y="44"/>
                    <a:pt x="36" y="44"/>
                  </a:cubicBezTo>
                  <a:cubicBezTo>
                    <a:pt x="33" y="39"/>
                    <a:pt x="30" y="34"/>
                    <a:pt x="26"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rot="3468122">
              <a:off x="5980" y="4765249"/>
              <a:ext cx="10534" cy="17213"/>
            </a:xfrm>
            <a:custGeom>
              <a:avLst/>
              <a:gdLst/>
              <a:ahLst/>
              <a:cxnLst/>
              <a:rect l="l" t="t" r="r" b="b"/>
              <a:pathLst>
                <a:path w="71" h="107" extrusionOk="0">
                  <a:moveTo>
                    <a:pt x="71" y="107"/>
                  </a:moveTo>
                  <a:lnTo>
                    <a:pt x="71" y="107"/>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rot="3468122">
              <a:off x="-15420" y="4809537"/>
              <a:ext cx="8012" cy="13031"/>
            </a:xfrm>
            <a:custGeom>
              <a:avLst/>
              <a:gdLst/>
              <a:ahLst/>
              <a:cxnLst/>
              <a:rect l="l" t="t" r="r" b="b"/>
              <a:pathLst>
                <a:path w="54" h="81" extrusionOk="0">
                  <a:moveTo>
                    <a:pt x="0" y="1"/>
                  </a:moveTo>
                  <a:cubicBezTo>
                    <a:pt x="4" y="9"/>
                    <a:pt x="7" y="13"/>
                    <a:pt x="11" y="19"/>
                  </a:cubicBezTo>
                  <a:lnTo>
                    <a:pt x="11" y="19"/>
                  </a:lnTo>
                  <a:cubicBezTo>
                    <a:pt x="9" y="14"/>
                    <a:pt x="7" y="11"/>
                    <a:pt x="0" y="1"/>
                  </a:cubicBezTo>
                  <a:close/>
                  <a:moveTo>
                    <a:pt x="11" y="19"/>
                  </a:moveTo>
                  <a:cubicBezTo>
                    <a:pt x="15" y="26"/>
                    <a:pt x="20" y="36"/>
                    <a:pt x="53" y="80"/>
                  </a:cubicBezTo>
                  <a:cubicBezTo>
                    <a:pt x="44" y="62"/>
                    <a:pt x="44" y="62"/>
                    <a:pt x="36" y="45"/>
                  </a:cubicBezTo>
                  <a:cubicBezTo>
                    <a:pt x="22" y="31"/>
                    <a:pt x="15" y="24"/>
                    <a:pt x="11"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rot="3468122">
              <a:off x="-8488" y="4806730"/>
              <a:ext cx="2819" cy="3057"/>
            </a:xfrm>
            <a:custGeom>
              <a:avLst/>
              <a:gdLst/>
              <a:ahLst/>
              <a:cxnLst/>
              <a:rect l="l" t="t" r="r" b="b"/>
              <a:pathLst>
                <a:path w="19" h="19" extrusionOk="0">
                  <a:moveTo>
                    <a:pt x="18" y="19"/>
                  </a:moveTo>
                  <a:cubicBezTo>
                    <a:pt x="9" y="10"/>
                    <a:pt x="9" y="10"/>
                    <a:pt x="1" y="1"/>
                  </a:cubicBezTo>
                  <a:cubicBezTo>
                    <a:pt x="9" y="10"/>
                    <a:pt x="9"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rot="3468122">
              <a:off x="-7615" y="4818327"/>
              <a:ext cx="4006" cy="5791"/>
            </a:xfrm>
            <a:custGeom>
              <a:avLst/>
              <a:gdLst/>
              <a:ahLst/>
              <a:cxnLst/>
              <a:rect l="l" t="t" r="r" b="b"/>
              <a:pathLst>
                <a:path w="27" h="36" extrusionOk="0">
                  <a:moveTo>
                    <a:pt x="0" y="0"/>
                  </a:moveTo>
                  <a:lnTo>
                    <a:pt x="9" y="18"/>
                  </a:lnTo>
                  <a:lnTo>
                    <a:pt x="27"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rot="3468122">
              <a:off x="-8007" y="4807940"/>
              <a:ext cx="9347" cy="10135"/>
            </a:xfrm>
            <a:custGeom>
              <a:avLst/>
              <a:gdLst/>
              <a:ahLst/>
              <a:cxnLst/>
              <a:rect l="l" t="t" r="r" b="b"/>
              <a:pathLst>
                <a:path w="63" h="63" extrusionOk="0">
                  <a:moveTo>
                    <a:pt x="0" y="0"/>
                  </a:moveTo>
                  <a:lnTo>
                    <a:pt x="9" y="9"/>
                  </a:lnTo>
                  <a:lnTo>
                    <a:pt x="62"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rot="3468122">
              <a:off x="26158" y="4719023"/>
              <a:ext cx="5341" cy="4344"/>
            </a:xfrm>
            <a:custGeom>
              <a:avLst/>
              <a:gdLst/>
              <a:ahLst/>
              <a:cxnLst/>
              <a:rect l="l" t="t" r="r" b="b"/>
              <a:pathLst>
                <a:path w="36" h="27" extrusionOk="0">
                  <a:moveTo>
                    <a:pt x="0" y="0"/>
                  </a:moveTo>
                  <a:lnTo>
                    <a:pt x="9" y="9"/>
                  </a:lnTo>
                  <a:lnTo>
                    <a:pt x="35" y="27"/>
                  </a:lnTo>
                  <a:lnTo>
                    <a:pt x="3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rot="3468122">
              <a:off x="21945" y="4726809"/>
              <a:ext cx="8012" cy="8687"/>
            </a:xfrm>
            <a:custGeom>
              <a:avLst/>
              <a:gdLst/>
              <a:ahLst/>
              <a:cxnLst/>
              <a:rect l="l" t="t" r="r" b="b"/>
              <a:pathLst>
                <a:path w="54" h="54" extrusionOk="0">
                  <a:moveTo>
                    <a:pt x="0" y="1"/>
                  </a:moveTo>
                  <a:lnTo>
                    <a:pt x="0" y="1"/>
                  </a:lnTo>
                  <a:lnTo>
                    <a:pt x="53" y="5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rot="3468122">
              <a:off x="30099" y="4712951"/>
              <a:ext cx="1484" cy="1609"/>
            </a:xfrm>
            <a:custGeom>
              <a:avLst/>
              <a:gdLst/>
              <a:ahLst/>
              <a:cxnLst/>
              <a:rect l="l" t="t" r="r" b="b"/>
              <a:pathLst>
                <a:path w="10" h="10" extrusionOk="0">
                  <a:moveTo>
                    <a:pt x="1" y="1"/>
                  </a:moveTo>
                  <a:lnTo>
                    <a:pt x="9" y="10"/>
                  </a:lnTo>
                  <a:cubicBezTo>
                    <a:pt x="9"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rot="3468122">
              <a:off x="-641994" y="4472614"/>
              <a:ext cx="22404" cy="10135"/>
            </a:xfrm>
            <a:custGeom>
              <a:avLst/>
              <a:gdLst/>
              <a:ahLst/>
              <a:cxnLst/>
              <a:rect l="l" t="t" r="r" b="b"/>
              <a:pathLst>
                <a:path w="151" h="63" extrusionOk="0">
                  <a:moveTo>
                    <a:pt x="88" y="0"/>
                  </a:moveTo>
                  <a:cubicBezTo>
                    <a:pt x="88" y="0"/>
                    <a:pt x="88" y="0"/>
                    <a:pt x="89" y="1"/>
                  </a:cubicBezTo>
                  <a:cubicBezTo>
                    <a:pt x="1" y="1"/>
                    <a:pt x="36" y="54"/>
                    <a:pt x="18" y="63"/>
                  </a:cubicBezTo>
                  <a:cubicBezTo>
                    <a:pt x="150" y="54"/>
                    <a:pt x="90" y="0"/>
                    <a:pt x="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rot="3468122">
              <a:off x="-505844" y="4623731"/>
              <a:ext cx="27597" cy="8687"/>
            </a:xfrm>
            <a:custGeom>
              <a:avLst/>
              <a:gdLst/>
              <a:ahLst/>
              <a:cxnLst/>
              <a:rect l="l" t="t" r="r" b="b"/>
              <a:pathLst>
                <a:path w="186" h="54" extrusionOk="0">
                  <a:moveTo>
                    <a:pt x="186" y="0"/>
                  </a:moveTo>
                  <a:lnTo>
                    <a:pt x="27" y="27"/>
                  </a:lnTo>
                  <a:lnTo>
                    <a:pt x="0" y="53"/>
                  </a:lnTo>
                  <a:lnTo>
                    <a:pt x="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rot="3468122">
              <a:off x="-493809" y="4715310"/>
              <a:ext cx="117957" cy="11744"/>
            </a:xfrm>
            <a:custGeom>
              <a:avLst/>
              <a:gdLst/>
              <a:ahLst/>
              <a:cxnLst/>
              <a:rect l="l" t="t" r="r" b="b"/>
              <a:pathLst>
                <a:path w="795" h="73" extrusionOk="0">
                  <a:moveTo>
                    <a:pt x="672" y="0"/>
                  </a:moveTo>
                  <a:cubicBezTo>
                    <a:pt x="623" y="0"/>
                    <a:pt x="565" y="7"/>
                    <a:pt x="503" y="11"/>
                  </a:cubicBezTo>
                  <a:cubicBezTo>
                    <a:pt x="418" y="17"/>
                    <a:pt x="329" y="28"/>
                    <a:pt x="244" y="28"/>
                  </a:cubicBezTo>
                  <a:cubicBezTo>
                    <a:pt x="205" y="28"/>
                    <a:pt x="168" y="25"/>
                    <a:pt x="133" y="20"/>
                  </a:cubicBezTo>
                  <a:lnTo>
                    <a:pt x="97" y="2"/>
                  </a:lnTo>
                  <a:lnTo>
                    <a:pt x="0" y="73"/>
                  </a:lnTo>
                  <a:cubicBezTo>
                    <a:pt x="133" y="73"/>
                    <a:pt x="283" y="55"/>
                    <a:pt x="424" y="46"/>
                  </a:cubicBezTo>
                  <a:cubicBezTo>
                    <a:pt x="538" y="39"/>
                    <a:pt x="647" y="26"/>
                    <a:pt x="735" y="26"/>
                  </a:cubicBezTo>
                  <a:cubicBezTo>
                    <a:pt x="756" y="26"/>
                    <a:pt x="776" y="27"/>
                    <a:pt x="795" y="29"/>
                  </a:cubicBezTo>
                  <a:cubicBezTo>
                    <a:pt x="764" y="7"/>
                    <a:pt x="722" y="0"/>
                    <a:pt x="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rot="3468122">
              <a:off x="-377928" y="4848770"/>
              <a:ext cx="25372" cy="8687"/>
            </a:xfrm>
            <a:custGeom>
              <a:avLst/>
              <a:gdLst/>
              <a:ahLst/>
              <a:cxnLst/>
              <a:rect l="l" t="t" r="r" b="b"/>
              <a:pathLst>
                <a:path w="171" h="54" extrusionOk="0">
                  <a:moveTo>
                    <a:pt x="169" y="1"/>
                  </a:moveTo>
                  <a:cubicBezTo>
                    <a:pt x="168" y="1"/>
                    <a:pt x="161" y="3"/>
                    <a:pt x="156" y="7"/>
                  </a:cubicBezTo>
                  <a:lnTo>
                    <a:pt x="156" y="7"/>
                  </a:lnTo>
                  <a:cubicBezTo>
                    <a:pt x="168" y="3"/>
                    <a:pt x="171" y="1"/>
                    <a:pt x="169" y="1"/>
                  </a:cubicBezTo>
                  <a:close/>
                  <a:moveTo>
                    <a:pt x="156" y="7"/>
                  </a:moveTo>
                  <a:cubicBezTo>
                    <a:pt x="136" y="15"/>
                    <a:pt x="91" y="29"/>
                    <a:pt x="1" y="54"/>
                  </a:cubicBezTo>
                  <a:lnTo>
                    <a:pt x="27" y="54"/>
                  </a:lnTo>
                  <a:cubicBezTo>
                    <a:pt x="54" y="45"/>
                    <a:pt x="98" y="45"/>
                    <a:pt x="160" y="27"/>
                  </a:cubicBezTo>
                  <a:cubicBezTo>
                    <a:pt x="145" y="20"/>
                    <a:pt x="149" y="12"/>
                    <a:pt x="156"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rot="3468122">
              <a:off x="-382401" y="4847534"/>
              <a:ext cx="16173" cy="2413"/>
            </a:xfrm>
            <a:custGeom>
              <a:avLst/>
              <a:gdLst/>
              <a:ahLst/>
              <a:cxnLst/>
              <a:rect l="l" t="t" r="r" b="b"/>
              <a:pathLst>
                <a:path w="109" h="15" extrusionOk="0">
                  <a:moveTo>
                    <a:pt x="49" y="1"/>
                  </a:moveTo>
                  <a:cubicBezTo>
                    <a:pt x="1" y="11"/>
                    <a:pt x="5" y="15"/>
                    <a:pt x="23" y="15"/>
                  </a:cubicBezTo>
                  <a:cubicBezTo>
                    <a:pt x="50" y="15"/>
                    <a:pt x="108" y="6"/>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rot="3468122">
              <a:off x="-330570" y="4905449"/>
              <a:ext cx="45996" cy="13191"/>
            </a:xfrm>
            <a:custGeom>
              <a:avLst/>
              <a:gdLst/>
              <a:ahLst/>
              <a:cxnLst/>
              <a:rect l="l" t="t" r="r" b="b"/>
              <a:pathLst>
                <a:path w="310" h="82" extrusionOk="0">
                  <a:moveTo>
                    <a:pt x="160" y="0"/>
                  </a:moveTo>
                  <a:lnTo>
                    <a:pt x="1" y="80"/>
                  </a:lnTo>
                  <a:cubicBezTo>
                    <a:pt x="6" y="81"/>
                    <a:pt x="12" y="81"/>
                    <a:pt x="20" y="81"/>
                  </a:cubicBezTo>
                  <a:cubicBezTo>
                    <a:pt x="59" y="81"/>
                    <a:pt x="123" y="70"/>
                    <a:pt x="145" y="70"/>
                  </a:cubicBezTo>
                  <a:cubicBezTo>
                    <a:pt x="156" y="70"/>
                    <a:pt x="157" y="72"/>
                    <a:pt x="142" y="80"/>
                  </a:cubicBezTo>
                  <a:cubicBezTo>
                    <a:pt x="310" y="9"/>
                    <a:pt x="266" y="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rot="3468122">
              <a:off x="-286417" y="4911574"/>
              <a:ext cx="12018" cy="7239"/>
            </a:xfrm>
            <a:custGeom>
              <a:avLst/>
              <a:gdLst/>
              <a:ahLst/>
              <a:cxnLst/>
              <a:rect l="l" t="t" r="r" b="b"/>
              <a:pathLst>
                <a:path w="81" h="45" extrusionOk="0">
                  <a:moveTo>
                    <a:pt x="80" y="0"/>
                  </a:moveTo>
                  <a:lnTo>
                    <a:pt x="1" y="45"/>
                  </a:lnTo>
                  <a:cubicBezTo>
                    <a:pt x="18" y="45"/>
                    <a:pt x="45" y="45"/>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rot="3468122">
              <a:off x="-310837" y="4896005"/>
              <a:ext cx="25075" cy="14800"/>
            </a:xfrm>
            <a:custGeom>
              <a:avLst/>
              <a:gdLst/>
              <a:ahLst/>
              <a:cxnLst/>
              <a:rect l="l" t="t" r="r" b="b"/>
              <a:pathLst>
                <a:path w="169" h="92" extrusionOk="0">
                  <a:moveTo>
                    <a:pt x="137" y="0"/>
                  </a:moveTo>
                  <a:cubicBezTo>
                    <a:pt x="126" y="0"/>
                    <a:pt x="113" y="10"/>
                    <a:pt x="89" y="48"/>
                  </a:cubicBezTo>
                  <a:cubicBezTo>
                    <a:pt x="91" y="41"/>
                    <a:pt x="91" y="39"/>
                    <a:pt x="89" y="39"/>
                  </a:cubicBezTo>
                  <a:cubicBezTo>
                    <a:pt x="82" y="39"/>
                    <a:pt x="54" y="65"/>
                    <a:pt x="1" y="92"/>
                  </a:cubicBezTo>
                  <a:cubicBezTo>
                    <a:pt x="54" y="65"/>
                    <a:pt x="116" y="39"/>
                    <a:pt x="169" y="13"/>
                  </a:cubicBezTo>
                  <a:cubicBezTo>
                    <a:pt x="156" y="8"/>
                    <a:pt x="148"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rot="3468122">
              <a:off x="-359232" y="4855817"/>
              <a:ext cx="46292" cy="15604"/>
            </a:xfrm>
            <a:custGeom>
              <a:avLst/>
              <a:gdLst/>
              <a:ahLst/>
              <a:cxnLst/>
              <a:rect l="l" t="t" r="r" b="b"/>
              <a:pathLst>
                <a:path w="312" h="97" extrusionOk="0">
                  <a:moveTo>
                    <a:pt x="249" y="0"/>
                  </a:moveTo>
                  <a:lnTo>
                    <a:pt x="249" y="0"/>
                  </a:lnTo>
                  <a:cubicBezTo>
                    <a:pt x="52" y="55"/>
                    <a:pt x="1" y="97"/>
                    <a:pt x="67" y="97"/>
                  </a:cubicBezTo>
                  <a:cubicBezTo>
                    <a:pt x="107" y="97"/>
                    <a:pt x="191" y="81"/>
                    <a:pt x="311" y="45"/>
                  </a:cubicBezTo>
                  <a:lnTo>
                    <a:pt x="311" y="45"/>
                  </a:lnTo>
                  <a:cubicBezTo>
                    <a:pt x="272" y="48"/>
                    <a:pt x="228" y="53"/>
                    <a:pt x="200" y="53"/>
                  </a:cubicBezTo>
                  <a:cubicBezTo>
                    <a:pt x="160" y="53"/>
                    <a:pt x="155" y="42"/>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rot="3468122">
              <a:off x="-411336" y="4753041"/>
              <a:ext cx="36203" cy="5791"/>
            </a:xfrm>
            <a:custGeom>
              <a:avLst/>
              <a:gdLst/>
              <a:ahLst/>
              <a:cxnLst/>
              <a:rect l="l" t="t" r="r" b="b"/>
              <a:pathLst>
                <a:path w="244" h="36" extrusionOk="0">
                  <a:moveTo>
                    <a:pt x="106" y="0"/>
                  </a:moveTo>
                  <a:cubicBezTo>
                    <a:pt x="74" y="8"/>
                    <a:pt x="41" y="24"/>
                    <a:pt x="8" y="33"/>
                  </a:cubicBezTo>
                  <a:lnTo>
                    <a:pt x="8" y="33"/>
                  </a:lnTo>
                  <a:cubicBezTo>
                    <a:pt x="27" y="29"/>
                    <a:pt x="56" y="28"/>
                    <a:pt x="88" y="28"/>
                  </a:cubicBezTo>
                  <a:cubicBezTo>
                    <a:pt x="106" y="28"/>
                    <a:pt x="125" y="29"/>
                    <a:pt x="143" y="29"/>
                  </a:cubicBezTo>
                  <a:cubicBezTo>
                    <a:pt x="197" y="29"/>
                    <a:pt x="243" y="26"/>
                    <a:pt x="239" y="9"/>
                  </a:cubicBezTo>
                  <a:cubicBezTo>
                    <a:pt x="195" y="9"/>
                    <a:pt x="150" y="0"/>
                    <a:pt x="106" y="0"/>
                  </a:cubicBezTo>
                  <a:close/>
                  <a:moveTo>
                    <a:pt x="8" y="33"/>
                  </a:moveTo>
                  <a:lnTo>
                    <a:pt x="8" y="33"/>
                  </a:lnTo>
                  <a:cubicBezTo>
                    <a:pt x="5" y="34"/>
                    <a:pt x="3" y="35"/>
                    <a:pt x="0" y="35"/>
                  </a:cubicBezTo>
                  <a:cubicBezTo>
                    <a:pt x="3" y="35"/>
                    <a:pt x="6" y="34"/>
                    <a:pt x="8" y="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rot="3468122">
              <a:off x="-185510" y="4991409"/>
              <a:ext cx="30268" cy="14318"/>
            </a:xfrm>
            <a:custGeom>
              <a:avLst/>
              <a:gdLst/>
              <a:ahLst/>
              <a:cxnLst/>
              <a:rect l="l" t="t" r="r" b="b"/>
              <a:pathLst>
                <a:path w="204" h="89" extrusionOk="0">
                  <a:moveTo>
                    <a:pt x="98" y="1"/>
                  </a:moveTo>
                  <a:cubicBezTo>
                    <a:pt x="63" y="36"/>
                    <a:pt x="36" y="62"/>
                    <a:pt x="1" y="89"/>
                  </a:cubicBezTo>
                  <a:cubicBezTo>
                    <a:pt x="54" y="74"/>
                    <a:pt x="146" y="32"/>
                    <a:pt x="188" y="32"/>
                  </a:cubicBezTo>
                  <a:cubicBezTo>
                    <a:pt x="195" y="32"/>
                    <a:pt x="200" y="34"/>
                    <a:pt x="204" y="36"/>
                  </a:cubicBezTo>
                  <a:cubicBezTo>
                    <a:pt x="204" y="9"/>
                    <a:pt x="124" y="18"/>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rot="3468122">
              <a:off x="-162506" y="4989905"/>
              <a:ext cx="24927" cy="21396"/>
            </a:xfrm>
            <a:custGeom>
              <a:avLst/>
              <a:gdLst/>
              <a:ahLst/>
              <a:cxnLst/>
              <a:rect l="l" t="t" r="r" b="b"/>
              <a:pathLst>
                <a:path w="168" h="133" extrusionOk="0">
                  <a:moveTo>
                    <a:pt x="168" y="0"/>
                  </a:moveTo>
                  <a:cubicBezTo>
                    <a:pt x="88" y="53"/>
                    <a:pt x="44" y="71"/>
                    <a:pt x="27" y="97"/>
                  </a:cubicBezTo>
                  <a:cubicBezTo>
                    <a:pt x="0" y="115"/>
                    <a:pt x="0" y="124"/>
                    <a:pt x="9" y="132"/>
                  </a:cubicBezTo>
                  <a:cubicBezTo>
                    <a:pt x="62" y="88"/>
                    <a:pt x="115" y="44"/>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rot="3468122">
              <a:off x="-302590" y="4887691"/>
              <a:ext cx="48666" cy="30083"/>
            </a:xfrm>
            <a:custGeom>
              <a:avLst/>
              <a:gdLst/>
              <a:ahLst/>
              <a:cxnLst/>
              <a:rect l="l" t="t" r="r" b="b"/>
              <a:pathLst>
                <a:path w="328" h="187" extrusionOk="0">
                  <a:moveTo>
                    <a:pt x="327" y="1"/>
                  </a:moveTo>
                  <a:lnTo>
                    <a:pt x="274" y="18"/>
                  </a:lnTo>
                  <a:cubicBezTo>
                    <a:pt x="186" y="80"/>
                    <a:pt x="98" y="133"/>
                    <a:pt x="0" y="186"/>
                  </a:cubicBezTo>
                  <a:cubicBezTo>
                    <a:pt x="115" y="124"/>
                    <a:pt x="221" y="63"/>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rot="3468122">
              <a:off x="-32153" y="5031812"/>
              <a:ext cx="11870" cy="37000"/>
            </a:xfrm>
            <a:custGeom>
              <a:avLst/>
              <a:gdLst/>
              <a:ahLst/>
              <a:cxnLst/>
              <a:rect l="l" t="t" r="r" b="b"/>
              <a:pathLst>
                <a:path w="80" h="230" extrusionOk="0">
                  <a:moveTo>
                    <a:pt x="80" y="0"/>
                  </a:moveTo>
                  <a:cubicBezTo>
                    <a:pt x="71" y="36"/>
                    <a:pt x="54" y="62"/>
                    <a:pt x="45" y="98"/>
                  </a:cubicBezTo>
                  <a:cubicBezTo>
                    <a:pt x="36" y="142"/>
                    <a:pt x="18" y="186"/>
                    <a:pt x="1" y="230"/>
                  </a:cubicBezTo>
                  <a:cubicBezTo>
                    <a:pt x="36" y="159"/>
                    <a:pt x="62" y="80"/>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rot="3468122">
              <a:off x="99022" y="4995559"/>
              <a:ext cx="18547" cy="77218"/>
            </a:xfrm>
            <a:custGeom>
              <a:avLst/>
              <a:gdLst/>
              <a:ahLst/>
              <a:cxnLst/>
              <a:rect l="l" t="t" r="r" b="b"/>
              <a:pathLst>
                <a:path w="125" h="480" extrusionOk="0">
                  <a:moveTo>
                    <a:pt x="80" y="1"/>
                  </a:moveTo>
                  <a:cubicBezTo>
                    <a:pt x="89" y="133"/>
                    <a:pt x="80" y="283"/>
                    <a:pt x="0" y="451"/>
                  </a:cubicBezTo>
                  <a:cubicBezTo>
                    <a:pt x="4" y="472"/>
                    <a:pt x="10" y="480"/>
                    <a:pt x="17" y="480"/>
                  </a:cubicBezTo>
                  <a:cubicBezTo>
                    <a:pt x="39" y="480"/>
                    <a:pt x="74" y="405"/>
                    <a:pt x="89" y="405"/>
                  </a:cubicBezTo>
                  <a:cubicBezTo>
                    <a:pt x="94" y="405"/>
                    <a:pt x="98" y="412"/>
                    <a:pt x="98" y="433"/>
                  </a:cubicBezTo>
                  <a:cubicBezTo>
                    <a:pt x="124" y="274"/>
                    <a:pt x="106" y="124"/>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rot="3468122">
              <a:off x="153236" y="4993341"/>
              <a:ext cx="8012" cy="32818"/>
            </a:xfrm>
            <a:custGeom>
              <a:avLst/>
              <a:gdLst/>
              <a:ahLst/>
              <a:cxnLst/>
              <a:rect l="l" t="t" r="r" b="b"/>
              <a:pathLst>
                <a:path w="54" h="204" extrusionOk="0">
                  <a:moveTo>
                    <a:pt x="1" y="1"/>
                  </a:moveTo>
                  <a:cubicBezTo>
                    <a:pt x="19" y="62"/>
                    <a:pt x="36" y="133"/>
                    <a:pt x="54" y="204"/>
                  </a:cubicBezTo>
                  <a:cubicBezTo>
                    <a:pt x="45" y="133"/>
                    <a:pt x="27"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rot="3468122">
              <a:off x="-74420" y="5025771"/>
              <a:ext cx="23740" cy="15765"/>
            </a:xfrm>
            <a:custGeom>
              <a:avLst/>
              <a:gdLst/>
              <a:ahLst/>
              <a:cxnLst/>
              <a:rect l="l" t="t" r="r" b="b"/>
              <a:pathLst>
                <a:path w="160" h="98" extrusionOk="0">
                  <a:moveTo>
                    <a:pt x="159" y="1"/>
                  </a:moveTo>
                  <a:lnTo>
                    <a:pt x="62" y="36"/>
                  </a:lnTo>
                  <a:cubicBezTo>
                    <a:pt x="44" y="54"/>
                    <a:pt x="27" y="80"/>
                    <a:pt x="0" y="98"/>
                  </a:cubicBezTo>
                  <a:cubicBezTo>
                    <a:pt x="18" y="98"/>
                    <a:pt x="71" y="89"/>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rot="3468122">
              <a:off x="-55061" y="5020439"/>
              <a:ext cx="17063" cy="24292"/>
            </a:xfrm>
            <a:custGeom>
              <a:avLst/>
              <a:gdLst/>
              <a:ahLst/>
              <a:cxnLst/>
              <a:rect l="l" t="t" r="r" b="b"/>
              <a:pathLst>
                <a:path w="115" h="151" extrusionOk="0">
                  <a:moveTo>
                    <a:pt x="115" y="1"/>
                  </a:moveTo>
                  <a:lnTo>
                    <a:pt x="115" y="1"/>
                  </a:lnTo>
                  <a:cubicBezTo>
                    <a:pt x="97" y="27"/>
                    <a:pt x="62" y="80"/>
                    <a:pt x="0" y="151"/>
                  </a:cubicBezTo>
                  <a:cubicBezTo>
                    <a:pt x="71" y="71"/>
                    <a:pt x="106" y="18"/>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rot="3468122">
              <a:off x="-78313" y="5025495"/>
              <a:ext cx="1484" cy="3057"/>
            </a:xfrm>
            <a:custGeom>
              <a:avLst/>
              <a:gdLst/>
              <a:ahLst/>
              <a:cxnLst/>
              <a:rect l="l" t="t" r="r" b="b"/>
              <a:pathLst>
                <a:path w="10" h="19" extrusionOk="0">
                  <a:moveTo>
                    <a:pt x="9" y="1"/>
                  </a:moveTo>
                  <a:cubicBezTo>
                    <a:pt x="0" y="1"/>
                    <a:pt x="0" y="9"/>
                    <a:pt x="0" y="18"/>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rot="3468122">
              <a:off x="-194456" y="4955331"/>
              <a:ext cx="31752" cy="26865"/>
            </a:xfrm>
            <a:custGeom>
              <a:avLst/>
              <a:gdLst/>
              <a:ahLst/>
              <a:cxnLst/>
              <a:rect l="l" t="t" r="r" b="b"/>
              <a:pathLst>
                <a:path w="214" h="167" extrusionOk="0">
                  <a:moveTo>
                    <a:pt x="134" y="1"/>
                  </a:moveTo>
                  <a:cubicBezTo>
                    <a:pt x="118" y="1"/>
                    <a:pt x="92" y="6"/>
                    <a:pt x="54" y="16"/>
                  </a:cubicBezTo>
                  <a:cubicBezTo>
                    <a:pt x="1" y="87"/>
                    <a:pt x="125" y="52"/>
                    <a:pt x="1" y="166"/>
                  </a:cubicBezTo>
                  <a:cubicBezTo>
                    <a:pt x="74" y="108"/>
                    <a:pt x="214"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rot="3468122">
              <a:off x="-126842" y="4993369"/>
              <a:ext cx="27597" cy="28635"/>
            </a:xfrm>
            <a:custGeom>
              <a:avLst/>
              <a:gdLst/>
              <a:ahLst/>
              <a:cxnLst/>
              <a:rect l="l" t="t" r="r" b="b"/>
              <a:pathLst>
                <a:path w="186" h="178" extrusionOk="0">
                  <a:moveTo>
                    <a:pt x="186" y="1"/>
                  </a:moveTo>
                  <a:cubicBezTo>
                    <a:pt x="124" y="45"/>
                    <a:pt x="62" y="89"/>
                    <a:pt x="0" y="124"/>
                  </a:cubicBezTo>
                  <a:cubicBezTo>
                    <a:pt x="9" y="133"/>
                    <a:pt x="53" y="124"/>
                    <a:pt x="9" y="177"/>
                  </a:cubicBezTo>
                  <a:cubicBezTo>
                    <a:pt x="71" y="124"/>
                    <a:pt x="133" y="63"/>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rot="3468122">
              <a:off x="-88642" y="5007010"/>
              <a:ext cx="9347" cy="14318"/>
            </a:xfrm>
            <a:custGeom>
              <a:avLst/>
              <a:gdLst/>
              <a:ahLst/>
              <a:cxnLst/>
              <a:rect l="l" t="t" r="r" b="b"/>
              <a:pathLst>
                <a:path w="63" h="89" extrusionOk="0">
                  <a:moveTo>
                    <a:pt x="63" y="1"/>
                  </a:moveTo>
                  <a:cubicBezTo>
                    <a:pt x="45" y="27"/>
                    <a:pt x="19" y="53"/>
                    <a:pt x="1" y="89"/>
                  </a:cubicBezTo>
                  <a:lnTo>
                    <a:pt x="63" y="27"/>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rot="3468122">
              <a:off x="117092" y="4975231"/>
              <a:ext cx="8012" cy="68370"/>
            </a:xfrm>
            <a:custGeom>
              <a:avLst/>
              <a:gdLst/>
              <a:ahLst/>
              <a:cxnLst/>
              <a:rect l="l" t="t" r="r" b="b"/>
              <a:pathLst>
                <a:path w="54" h="425" extrusionOk="0">
                  <a:moveTo>
                    <a:pt x="27" y="0"/>
                  </a:moveTo>
                  <a:cubicBezTo>
                    <a:pt x="27" y="132"/>
                    <a:pt x="19" y="265"/>
                    <a:pt x="1" y="389"/>
                  </a:cubicBezTo>
                  <a:cubicBezTo>
                    <a:pt x="5" y="402"/>
                    <a:pt x="15" y="425"/>
                    <a:pt x="25" y="425"/>
                  </a:cubicBezTo>
                  <a:cubicBezTo>
                    <a:pt x="35" y="425"/>
                    <a:pt x="45" y="404"/>
                    <a:pt x="54" y="336"/>
                  </a:cubicBezTo>
                  <a:cubicBezTo>
                    <a:pt x="36" y="230"/>
                    <a:pt x="45" y="115"/>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rot="3468122">
              <a:off x="25471" y="5032170"/>
              <a:ext cx="1484" cy="4504"/>
            </a:xfrm>
            <a:custGeom>
              <a:avLst/>
              <a:gdLst/>
              <a:ahLst/>
              <a:cxnLst/>
              <a:rect l="l" t="t" r="r" b="b"/>
              <a:pathLst>
                <a:path w="10" h="28" extrusionOk="0">
                  <a:moveTo>
                    <a:pt x="10" y="1"/>
                  </a:moveTo>
                  <a:cubicBezTo>
                    <a:pt x="1" y="19"/>
                    <a:pt x="1" y="27"/>
                    <a:pt x="10" y="27"/>
                  </a:cubicBezTo>
                  <a:cubicBezTo>
                    <a:pt x="10" y="19"/>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rot="3468122">
              <a:off x="268713" y="4858003"/>
              <a:ext cx="2671" cy="3057"/>
            </a:xfrm>
            <a:custGeom>
              <a:avLst/>
              <a:gdLst/>
              <a:ahLst/>
              <a:cxnLst/>
              <a:rect l="l" t="t" r="r" b="b"/>
              <a:pathLst>
                <a:path w="18" h="19" extrusionOk="0">
                  <a:moveTo>
                    <a:pt x="0" y="1"/>
                  </a:moveTo>
                  <a:lnTo>
                    <a:pt x="0" y="1"/>
                  </a:lnTo>
                  <a:cubicBezTo>
                    <a:pt x="0" y="1"/>
                    <a:pt x="9" y="10"/>
                    <a:pt x="9" y="19"/>
                  </a:cubicBezTo>
                  <a:lnTo>
                    <a:pt x="18"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rot="3468122">
              <a:off x="71296" y="5003623"/>
              <a:ext cx="6677" cy="39253"/>
            </a:xfrm>
            <a:custGeom>
              <a:avLst/>
              <a:gdLst/>
              <a:ahLst/>
              <a:cxnLst/>
              <a:rect l="l" t="t" r="r" b="b"/>
              <a:pathLst>
                <a:path w="45" h="244" extrusionOk="0">
                  <a:moveTo>
                    <a:pt x="38" y="1"/>
                  </a:moveTo>
                  <a:cubicBezTo>
                    <a:pt x="35" y="1"/>
                    <a:pt x="33" y="8"/>
                    <a:pt x="27" y="32"/>
                  </a:cubicBezTo>
                  <a:cubicBezTo>
                    <a:pt x="1" y="120"/>
                    <a:pt x="1" y="182"/>
                    <a:pt x="1" y="244"/>
                  </a:cubicBezTo>
                  <a:cubicBezTo>
                    <a:pt x="18" y="173"/>
                    <a:pt x="27" y="94"/>
                    <a:pt x="45" y="6"/>
                  </a:cubicBezTo>
                  <a:cubicBezTo>
                    <a:pt x="42" y="3"/>
                    <a:pt x="40"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rot="3468122">
              <a:off x="196548" y="4956836"/>
              <a:ext cx="4154" cy="28474"/>
            </a:xfrm>
            <a:custGeom>
              <a:avLst/>
              <a:gdLst/>
              <a:ahLst/>
              <a:cxnLst/>
              <a:rect l="l" t="t" r="r" b="b"/>
              <a:pathLst>
                <a:path w="28" h="177" extrusionOk="0">
                  <a:moveTo>
                    <a:pt x="1" y="0"/>
                  </a:moveTo>
                  <a:cubicBezTo>
                    <a:pt x="10" y="53"/>
                    <a:pt x="19" y="115"/>
                    <a:pt x="19" y="177"/>
                  </a:cubicBezTo>
                  <a:cubicBezTo>
                    <a:pt x="27" y="124"/>
                    <a:pt x="27"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rot="3468122">
              <a:off x="32780" y="5035392"/>
              <a:ext cx="2967" cy="3861"/>
            </a:xfrm>
            <a:custGeom>
              <a:avLst/>
              <a:gdLst/>
              <a:ahLst/>
              <a:cxnLst/>
              <a:rect l="l" t="t" r="r" b="b"/>
              <a:pathLst>
                <a:path w="20" h="24" extrusionOk="0">
                  <a:moveTo>
                    <a:pt x="15" y="0"/>
                  </a:moveTo>
                  <a:cubicBezTo>
                    <a:pt x="12" y="0"/>
                    <a:pt x="7" y="2"/>
                    <a:pt x="0" y="5"/>
                  </a:cubicBezTo>
                  <a:cubicBezTo>
                    <a:pt x="0" y="14"/>
                    <a:pt x="0" y="23"/>
                    <a:pt x="0" y="23"/>
                  </a:cubicBezTo>
                  <a:cubicBezTo>
                    <a:pt x="17" y="6"/>
                    <a:pt x="20"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rot="3468122">
              <a:off x="38523" y="5018545"/>
              <a:ext cx="6677" cy="25739"/>
            </a:xfrm>
            <a:custGeom>
              <a:avLst/>
              <a:gdLst/>
              <a:ahLst/>
              <a:cxnLst/>
              <a:rect l="l" t="t" r="r" b="b"/>
              <a:pathLst>
                <a:path w="45" h="160" extrusionOk="0">
                  <a:moveTo>
                    <a:pt x="45" y="1"/>
                  </a:moveTo>
                  <a:cubicBezTo>
                    <a:pt x="27" y="63"/>
                    <a:pt x="18" y="116"/>
                    <a:pt x="1" y="160"/>
                  </a:cubicBezTo>
                  <a:cubicBezTo>
                    <a:pt x="9" y="151"/>
                    <a:pt x="27" y="142"/>
                    <a:pt x="27" y="133"/>
                  </a:cubicBezTo>
                  <a:cubicBezTo>
                    <a:pt x="45" y="89"/>
                    <a:pt x="45" y="4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rot="3468122">
              <a:off x="182048" y="4792652"/>
              <a:ext cx="99707" cy="71909"/>
            </a:xfrm>
            <a:custGeom>
              <a:avLst/>
              <a:gdLst/>
              <a:ahLst/>
              <a:cxnLst/>
              <a:rect l="l" t="t" r="r" b="b"/>
              <a:pathLst>
                <a:path w="672" h="447" extrusionOk="0">
                  <a:moveTo>
                    <a:pt x="38" y="1"/>
                  </a:moveTo>
                  <a:cubicBezTo>
                    <a:pt x="17" y="1"/>
                    <a:pt x="3" y="8"/>
                    <a:pt x="0" y="28"/>
                  </a:cubicBezTo>
                  <a:cubicBezTo>
                    <a:pt x="62" y="63"/>
                    <a:pt x="133" y="107"/>
                    <a:pt x="194" y="142"/>
                  </a:cubicBezTo>
                  <a:cubicBezTo>
                    <a:pt x="193" y="144"/>
                    <a:pt x="190" y="144"/>
                    <a:pt x="186" y="144"/>
                  </a:cubicBezTo>
                  <a:cubicBezTo>
                    <a:pt x="177" y="144"/>
                    <a:pt x="165" y="142"/>
                    <a:pt x="156" y="142"/>
                  </a:cubicBezTo>
                  <a:cubicBezTo>
                    <a:pt x="142" y="142"/>
                    <a:pt x="133" y="147"/>
                    <a:pt x="150" y="169"/>
                  </a:cubicBezTo>
                  <a:cubicBezTo>
                    <a:pt x="156" y="167"/>
                    <a:pt x="164" y="166"/>
                    <a:pt x="173" y="166"/>
                  </a:cubicBezTo>
                  <a:cubicBezTo>
                    <a:pt x="205" y="166"/>
                    <a:pt x="255" y="179"/>
                    <a:pt x="309" y="213"/>
                  </a:cubicBezTo>
                  <a:cubicBezTo>
                    <a:pt x="380" y="248"/>
                    <a:pt x="451" y="319"/>
                    <a:pt x="495" y="407"/>
                  </a:cubicBezTo>
                  <a:cubicBezTo>
                    <a:pt x="526" y="435"/>
                    <a:pt x="554" y="447"/>
                    <a:pt x="577" y="447"/>
                  </a:cubicBezTo>
                  <a:cubicBezTo>
                    <a:pt x="607" y="447"/>
                    <a:pt x="630" y="428"/>
                    <a:pt x="645" y="399"/>
                  </a:cubicBezTo>
                  <a:cubicBezTo>
                    <a:pt x="671" y="337"/>
                    <a:pt x="671" y="231"/>
                    <a:pt x="636" y="134"/>
                  </a:cubicBezTo>
                  <a:cubicBezTo>
                    <a:pt x="629" y="136"/>
                    <a:pt x="623" y="138"/>
                    <a:pt x="615" y="138"/>
                  </a:cubicBezTo>
                  <a:cubicBezTo>
                    <a:pt x="592" y="138"/>
                    <a:pt x="551" y="121"/>
                    <a:pt x="415" y="36"/>
                  </a:cubicBezTo>
                  <a:lnTo>
                    <a:pt x="415" y="36"/>
                  </a:lnTo>
                  <a:cubicBezTo>
                    <a:pt x="442" y="63"/>
                    <a:pt x="521" y="160"/>
                    <a:pt x="565" y="231"/>
                  </a:cubicBezTo>
                  <a:cubicBezTo>
                    <a:pt x="597" y="288"/>
                    <a:pt x="615" y="332"/>
                    <a:pt x="596" y="332"/>
                  </a:cubicBezTo>
                  <a:cubicBezTo>
                    <a:pt x="589" y="332"/>
                    <a:pt x="576" y="325"/>
                    <a:pt x="557" y="310"/>
                  </a:cubicBezTo>
                  <a:cubicBezTo>
                    <a:pt x="451" y="222"/>
                    <a:pt x="415" y="187"/>
                    <a:pt x="389" y="151"/>
                  </a:cubicBezTo>
                  <a:cubicBezTo>
                    <a:pt x="371" y="116"/>
                    <a:pt x="362" y="89"/>
                    <a:pt x="318" y="45"/>
                  </a:cubicBezTo>
                  <a:lnTo>
                    <a:pt x="318" y="45"/>
                  </a:lnTo>
                  <a:cubicBezTo>
                    <a:pt x="329" y="68"/>
                    <a:pt x="322" y="76"/>
                    <a:pt x="302" y="76"/>
                  </a:cubicBezTo>
                  <a:cubicBezTo>
                    <a:pt x="276" y="76"/>
                    <a:pt x="228" y="61"/>
                    <a:pt x="177" y="45"/>
                  </a:cubicBezTo>
                  <a:cubicBezTo>
                    <a:pt x="127" y="23"/>
                    <a:pt x="73"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rot="3468122">
              <a:off x="228696" y="4859268"/>
              <a:ext cx="44660" cy="69818"/>
            </a:xfrm>
            <a:custGeom>
              <a:avLst/>
              <a:gdLst/>
              <a:ahLst/>
              <a:cxnLst/>
              <a:rect l="l" t="t" r="r" b="b"/>
              <a:pathLst>
                <a:path w="301" h="434" extrusionOk="0">
                  <a:moveTo>
                    <a:pt x="1" y="1"/>
                  </a:moveTo>
                  <a:cubicBezTo>
                    <a:pt x="107" y="116"/>
                    <a:pt x="204" y="239"/>
                    <a:pt x="275" y="380"/>
                  </a:cubicBezTo>
                  <a:cubicBezTo>
                    <a:pt x="266" y="372"/>
                    <a:pt x="257" y="363"/>
                    <a:pt x="248" y="354"/>
                  </a:cubicBezTo>
                  <a:lnTo>
                    <a:pt x="248" y="354"/>
                  </a:lnTo>
                  <a:cubicBezTo>
                    <a:pt x="275" y="381"/>
                    <a:pt x="283" y="407"/>
                    <a:pt x="301" y="433"/>
                  </a:cubicBezTo>
                  <a:cubicBezTo>
                    <a:pt x="266" y="336"/>
                    <a:pt x="239" y="257"/>
                    <a:pt x="177" y="116"/>
                  </a:cubicBezTo>
                  <a:cubicBezTo>
                    <a:pt x="63"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rot="3468122">
              <a:off x="175510" y="4908221"/>
              <a:ext cx="31603" cy="102475"/>
            </a:xfrm>
            <a:custGeom>
              <a:avLst/>
              <a:gdLst/>
              <a:ahLst/>
              <a:cxnLst/>
              <a:rect l="l" t="t" r="r" b="b"/>
              <a:pathLst>
                <a:path w="213" h="637" extrusionOk="0">
                  <a:moveTo>
                    <a:pt x="27" y="0"/>
                  </a:moveTo>
                  <a:lnTo>
                    <a:pt x="27" y="0"/>
                  </a:lnTo>
                  <a:cubicBezTo>
                    <a:pt x="62" y="89"/>
                    <a:pt x="115" y="195"/>
                    <a:pt x="168" y="398"/>
                  </a:cubicBezTo>
                  <a:cubicBezTo>
                    <a:pt x="162" y="355"/>
                    <a:pt x="161" y="339"/>
                    <a:pt x="164" y="339"/>
                  </a:cubicBezTo>
                  <a:lnTo>
                    <a:pt x="164" y="339"/>
                  </a:lnTo>
                  <a:cubicBezTo>
                    <a:pt x="168" y="339"/>
                    <a:pt x="183" y="392"/>
                    <a:pt x="195" y="415"/>
                  </a:cubicBezTo>
                  <a:lnTo>
                    <a:pt x="204" y="415"/>
                  </a:lnTo>
                  <a:cubicBezTo>
                    <a:pt x="168" y="274"/>
                    <a:pt x="106" y="133"/>
                    <a:pt x="27" y="0"/>
                  </a:cubicBezTo>
                  <a:close/>
                  <a:moveTo>
                    <a:pt x="23" y="233"/>
                  </a:moveTo>
                  <a:cubicBezTo>
                    <a:pt x="11" y="233"/>
                    <a:pt x="3" y="247"/>
                    <a:pt x="1" y="283"/>
                  </a:cubicBezTo>
                  <a:cubicBezTo>
                    <a:pt x="36" y="407"/>
                    <a:pt x="54" y="451"/>
                    <a:pt x="80" y="477"/>
                  </a:cubicBezTo>
                  <a:cubicBezTo>
                    <a:pt x="98" y="513"/>
                    <a:pt x="115" y="521"/>
                    <a:pt x="133" y="601"/>
                  </a:cubicBezTo>
                  <a:cubicBezTo>
                    <a:pt x="111" y="469"/>
                    <a:pt x="106" y="433"/>
                    <a:pt x="112" y="433"/>
                  </a:cubicBezTo>
                  <a:lnTo>
                    <a:pt x="112" y="433"/>
                  </a:lnTo>
                  <a:cubicBezTo>
                    <a:pt x="115" y="433"/>
                    <a:pt x="123" y="446"/>
                    <a:pt x="133" y="460"/>
                  </a:cubicBezTo>
                  <a:cubicBezTo>
                    <a:pt x="142" y="482"/>
                    <a:pt x="156" y="509"/>
                    <a:pt x="164" y="509"/>
                  </a:cubicBezTo>
                  <a:cubicBezTo>
                    <a:pt x="173" y="509"/>
                    <a:pt x="177" y="484"/>
                    <a:pt x="168" y="407"/>
                  </a:cubicBezTo>
                  <a:lnTo>
                    <a:pt x="168" y="407"/>
                  </a:lnTo>
                  <a:cubicBezTo>
                    <a:pt x="195" y="486"/>
                    <a:pt x="204" y="566"/>
                    <a:pt x="212" y="636"/>
                  </a:cubicBezTo>
                  <a:cubicBezTo>
                    <a:pt x="212" y="557"/>
                    <a:pt x="212" y="477"/>
                    <a:pt x="204" y="407"/>
                  </a:cubicBezTo>
                  <a:cubicBezTo>
                    <a:pt x="204" y="407"/>
                    <a:pt x="204" y="415"/>
                    <a:pt x="204" y="415"/>
                  </a:cubicBezTo>
                  <a:cubicBezTo>
                    <a:pt x="204" y="431"/>
                    <a:pt x="201" y="440"/>
                    <a:pt x="198" y="440"/>
                  </a:cubicBezTo>
                  <a:cubicBezTo>
                    <a:pt x="196" y="440"/>
                    <a:pt x="195" y="435"/>
                    <a:pt x="195" y="424"/>
                  </a:cubicBezTo>
                  <a:cubicBezTo>
                    <a:pt x="195" y="424"/>
                    <a:pt x="195" y="415"/>
                    <a:pt x="195" y="415"/>
                  </a:cubicBezTo>
                  <a:cubicBezTo>
                    <a:pt x="186" y="415"/>
                    <a:pt x="177" y="407"/>
                    <a:pt x="168" y="398"/>
                  </a:cubicBezTo>
                  <a:cubicBezTo>
                    <a:pt x="122" y="352"/>
                    <a:pt x="57" y="233"/>
                    <a:pt x="23" y="2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rot="3468122">
              <a:off x="-134839" y="4959867"/>
              <a:ext cx="4896" cy="2735"/>
            </a:xfrm>
            <a:custGeom>
              <a:avLst/>
              <a:gdLst/>
              <a:ahLst/>
              <a:cxnLst/>
              <a:rect l="l" t="t" r="r" b="b"/>
              <a:pathLst>
                <a:path w="33" h="17" extrusionOk="0">
                  <a:moveTo>
                    <a:pt x="28" y="0"/>
                  </a:moveTo>
                  <a:cubicBezTo>
                    <a:pt x="25" y="0"/>
                    <a:pt x="16" y="5"/>
                    <a:pt x="1" y="17"/>
                  </a:cubicBezTo>
                  <a:lnTo>
                    <a:pt x="18" y="17"/>
                  </a:lnTo>
                  <a:cubicBezTo>
                    <a:pt x="28" y="7"/>
                    <a:pt x="32"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rot="3468122">
              <a:off x="-159378" y="4965682"/>
              <a:ext cx="69587" cy="26383"/>
            </a:xfrm>
            <a:custGeom>
              <a:avLst/>
              <a:gdLst/>
              <a:ahLst/>
              <a:cxnLst/>
              <a:rect l="l" t="t" r="r" b="b"/>
              <a:pathLst>
                <a:path w="469" h="164" extrusionOk="0">
                  <a:moveTo>
                    <a:pt x="467" y="0"/>
                  </a:moveTo>
                  <a:cubicBezTo>
                    <a:pt x="465" y="0"/>
                    <a:pt x="461" y="1"/>
                    <a:pt x="456" y="2"/>
                  </a:cubicBezTo>
                  <a:lnTo>
                    <a:pt x="456" y="2"/>
                  </a:lnTo>
                  <a:cubicBezTo>
                    <a:pt x="460" y="2"/>
                    <a:pt x="463" y="2"/>
                    <a:pt x="467" y="2"/>
                  </a:cubicBezTo>
                  <a:cubicBezTo>
                    <a:pt x="469" y="1"/>
                    <a:pt x="469" y="0"/>
                    <a:pt x="467" y="0"/>
                  </a:cubicBezTo>
                  <a:close/>
                  <a:moveTo>
                    <a:pt x="456" y="2"/>
                  </a:moveTo>
                  <a:cubicBezTo>
                    <a:pt x="391" y="2"/>
                    <a:pt x="338" y="3"/>
                    <a:pt x="238" y="20"/>
                  </a:cubicBezTo>
                  <a:cubicBezTo>
                    <a:pt x="211" y="38"/>
                    <a:pt x="202" y="73"/>
                    <a:pt x="123" y="108"/>
                  </a:cubicBezTo>
                  <a:cubicBezTo>
                    <a:pt x="107" y="114"/>
                    <a:pt x="98" y="117"/>
                    <a:pt x="93" y="117"/>
                  </a:cubicBezTo>
                  <a:cubicBezTo>
                    <a:pt x="76" y="117"/>
                    <a:pt x="110" y="87"/>
                    <a:pt x="96" y="73"/>
                  </a:cubicBezTo>
                  <a:lnTo>
                    <a:pt x="96" y="73"/>
                  </a:lnTo>
                  <a:cubicBezTo>
                    <a:pt x="69" y="100"/>
                    <a:pt x="0" y="164"/>
                    <a:pt x="42" y="164"/>
                  </a:cubicBezTo>
                  <a:cubicBezTo>
                    <a:pt x="55" y="164"/>
                    <a:pt x="77" y="158"/>
                    <a:pt x="114" y="144"/>
                  </a:cubicBezTo>
                  <a:lnTo>
                    <a:pt x="132" y="117"/>
                  </a:lnTo>
                  <a:cubicBezTo>
                    <a:pt x="247" y="81"/>
                    <a:pt x="410" y="15"/>
                    <a:pt x="456"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rot="3468122">
              <a:off x="46594" y="4975196"/>
              <a:ext cx="17063" cy="54214"/>
            </a:xfrm>
            <a:custGeom>
              <a:avLst/>
              <a:gdLst/>
              <a:ahLst/>
              <a:cxnLst/>
              <a:rect l="l" t="t" r="r" b="b"/>
              <a:pathLst>
                <a:path w="115" h="337" extrusionOk="0">
                  <a:moveTo>
                    <a:pt x="115" y="1"/>
                  </a:moveTo>
                  <a:cubicBezTo>
                    <a:pt x="88" y="54"/>
                    <a:pt x="62" y="107"/>
                    <a:pt x="27" y="151"/>
                  </a:cubicBezTo>
                  <a:lnTo>
                    <a:pt x="62" y="151"/>
                  </a:lnTo>
                  <a:cubicBezTo>
                    <a:pt x="0" y="328"/>
                    <a:pt x="35" y="301"/>
                    <a:pt x="53" y="336"/>
                  </a:cubicBezTo>
                  <a:cubicBezTo>
                    <a:pt x="80" y="222"/>
                    <a:pt x="106" y="116"/>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rot="3468122">
              <a:off x="264556" y="4837933"/>
              <a:ext cx="32790" cy="14318"/>
            </a:xfrm>
            <a:custGeom>
              <a:avLst/>
              <a:gdLst/>
              <a:ahLst/>
              <a:cxnLst/>
              <a:rect l="l" t="t" r="r" b="b"/>
              <a:pathLst>
                <a:path w="221" h="89" extrusionOk="0">
                  <a:moveTo>
                    <a:pt x="0" y="1"/>
                  </a:moveTo>
                  <a:cubicBezTo>
                    <a:pt x="53" y="27"/>
                    <a:pt x="97" y="54"/>
                    <a:pt x="150" y="89"/>
                  </a:cubicBezTo>
                  <a:lnTo>
                    <a:pt x="221" y="80"/>
                  </a:lnTo>
                  <a:cubicBezTo>
                    <a:pt x="150" y="45"/>
                    <a:pt x="80"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rot="3468122">
              <a:off x="285175" y="4783761"/>
              <a:ext cx="14689" cy="11422"/>
            </a:xfrm>
            <a:custGeom>
              <a:avLst/>
              <a:gdLst/>
              <a:ahLst/>
              <a:cxnLst/>
              <a:rect l="l" t="t" r="r" b="b"/>
              <a:pathLst>
                <a:path w="99" h="71" extrusionOk="0">
                  <a:moveTo>
                    <a:pt x="1" y="0"/>
                  </a:moveTo>
                  <a:lnTo>
                    <a:pt x="54" y="71"/>
                  </a:lnTo>
                  <a:lnTo>
                    <a:pt x="98" y="36"/>
                  </a:lnTo>
                  <a:cubicBezTo>
                    <a:pt x="63" y="27"/>
                    <a:pt x="27"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rot="3468122">
              <a:off x="1362101" y="4535003"/>
              <a:ext cx="2671" cy="11583"/>
            </a:xfrm>
            <a:custGeom>
              <a:avLst/>
              <a:gdLst/>
              <a:ahLst/>
              <a:cxnLst/>
              <a:rect l="l" t="t" r="r" b="b"/>
              <a:pathLst>
                <a:path w="18" h="72" extrusionOk="0">
                  <a:moveTo>
                    <a:pt x="18" y="1"/>
                  </a:moveTo>
                  <a:cubicBezTo>
                    <a:pt x="12" y="19"/>
                    <a:pt x="10" y="37"/>
                    <a:pt x="7" y="52"/>
                  </a:cubicBezTo>
                  <a:lnTo>
                    <a:pt x="7" y="52"/>
                  </a:lnTo>
                  <a:cubicBezTo>
                    <a:pt x="13" y="33"/>
                    <a:pt x="18" y="14"/>
                    <a:pt x="18" y="1"/>
                  </a:cubicBezTo>
                  <a:close/>
                  <a:moveTo>
                    <a:pt x="7" y="52"/>
                  </a:moveTo>
                  <a:lnTo>
                    <a:pt x="7" y="52"/>
                  </a:lnTo>
                  <a:cubicBezTo>
                    <a:pt x="5" y="59"/>
                    <a:pt x="2" y="65"/>
                    <a:pt x="0" y="71"/>
                  </a:cubicBezTo>
                  <a:cubicBezTo>
                    <a:pt x="3" y="66"/>
                    <a:pt x="5" y="59"/>
                    <a:pt x="7" y="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rot="3468122">
              <a:off x="1447974" y="4554625"/>
              <a:ext cx="2374" cy="4665"/>
            </a:xfrm>
            <a:custGeom>
              <a:avLst/>
              <a:gdLst/>
              <a:ahLst/>
              <a:cxnLst/>
              <a:rect l="l" t="t" r="r" b="b"/>
              <a:pathLst>
                <a:path w="16" h="29" extrusionOk="0">
                  <a:moveTo>
                    <a:pt x="15" y="0"/>
                  </a:moveTo>
                  <a:cubicBezTo>
                    <a:pt x="8" y="14"/>
                    <a:pt x="1" y="29"/>
                    <a:pt x="8" y="29"/>
                  </a:cubicBezTo>
                  <a:cubicBezTo>
                    <a:pt x="10" y="29"/>
                    <a:pt x="12" y="28"/>
                    <a:pt x="15" y="27"/>
                  </a:cubicBezTo>
                  <a:lnTo>
                    <a:pt x="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rot="3468122">
              <a:off x="1190976" y="5116413"/>
              <a:ext cx="17211" cy="48100"/>
            </a:xfrm>
            <a:custGeom>
              <a:avLst/>
              <a:gdLst/>
              <a:ahLst/>
              <a:cxnLst/>
              <a:rect l="l" t="t" r="r" b="b"/>
              <a:pathLst>
                <a:path w="116" h="299" extrusionOk="0">
                  <a:moveTo>
                    <a:pt x="38" y="1"/>
                  </a:moveTo>
                  <a:cubicBezTo>
                    <a:pt x="34" y="1"/>
                    <a:pt x="30" y="3"/>
                    <a:pt x="27" y="7"/>
                  </a:cubicBezTo>
                  <a:lnTo>
                    <a:pt x="0" y="69"/>
                  </a:lnTo>
                  <a:cubicBezTo>
                    <a:pt x="62" y="158"/>
                    <a:pt x="97" y="228"/>
                    <a:pt x="115" y="299"/>
                  </a:cubicBezTo>
                  <a:cubicBezTo>
                    <a:pt x="91" y="157"/>
                    <a:pt x="68" y="1"/>
                    <a:pt x="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rot="3468122">
              <a:off x="1641732" y="5138527"/>
              <a:ext cx="8012" cy="21396"/>
            </a:xfrm>
            <a:custGeom>
              <a:avLst/>
              <a:gdLst/>
              <a:ahLst/>
              <a:cxnLst/>
              <a:rect l="l" t="t" r="r" b="b"/>
              <a:pathLst>
                <a:path w="54" h="133" extrusionOk="0">
                  <a:moveTo>
                    <a:pt x="19" y="0"/>
                  </a:moveTo>
                  <a:cubicBezTo>
                    <a:pt x="10" y="18"/>
                    <a:pt x="10" y="27"/>
                    <a:pt x="1" y="44"/>
                  </a:cubicBezTo>
                  <a:cubicBezTo>
                    <a:pt x="27" y="71"/>
                    <a:pt x="45" y="106"/>
                    <a:pt x="54" y="132"/>
                  </a:cubicBezTo>
                  <a:cubicBezTo>
                    <a:pt x="45" y="97"/>
                    <a:pt x="36" y="53"/>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rot="3468122">
              <a:off x="1660393" y="5091669"/>
              <a:ext cx="5490" cy="27187"/>
            </a:xfrm>
            <a:custGeom>
              <a:avLst/>
              <a:gdLst/>
              <a:ahLst/>
              <a:cxnLst/>
              <a:rect l="l" t="t" r="r" b="b"/>
              <a:pathLst>
                <a:path w="37" h="169" extrusionOk="0">
                  <a:moveTo>
                    <a:pt x="36" y="1"/>
                  </a:moveTo>
                  <a:cubicBezTo>
                    <a:pt x="19" y="36"/>
                    <a:pt x="10" y="89"/>
                    <a:pt x="1" y="169"/>
                  </a:cubicBez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rot="3468122">
              <a:off x="1060515" y="4896883"/>
              <a:ext cx="18398" cy="18661"/>
            </a:xfrm>
            <a:custGeom>
              <a:avLst/>
              <a:gdLst/>
              <a:ahLst/>
              <a:cxnLst/>
              <a:rect l="l" t="t" r="r" b="b"/>
              <a:pathLst>
                <a:path w="124" h="116" extrusionOk="0">
                  <a:moveTo>
                    <a:pt x="27" y="1"/>
                  </a:moveTo>
                  <a:cubicBezTo>
                    <a:pt x="18" y="1"/>
                    <a:pt x="18" y="27"/>
                    <a:pt x="0" y="27"/>
                  </a:cubicBezTo>
                  <a:lnTo>
                    <a:pt x="53" y="54"/>
                  </a:lnTo>
                  <a:cubicBezTo>
                    <a:pt x="62" y="54"/>
                    <a:pt x="62" y="62"/>
                    <a:pt x="71" y="62"/>
                  </a:cubicBezTo>
                  <a:lnTo>
                    <a:pt x="89" y="80"/>
                  </a:lnTo>
                  <a:lnTo>
                    <a:pt x="124" y="115"/>
                  </a:lnTo>
                  <a:cubicBezTo>
                    <a:pt x="115" y="98"/>
                    <a:pt x="106" y="80"/>
                    <a:pt x="97" y="71"/>
                  </a:cubicBezTo>
                  <a:cubicBezTo>
                    <a:pt x="89" y="62"/>
                    <a:pt x="80" y="45"/>
                    <a:pt x="80" y="36"/>
                  </a:cubicBezTo>
                  <a:cubicBezTo>
                    <a:pt x="71" y="27"/>
                    <a:pt x="62" y="18"/>
                    <a:pt x="53" y="18"/>
                  </a:cubicBezTo>
                  <a:cubicBezTo>
                    <a:pt x="44" y="1"/>
                    <a:pt x="36"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rot="3468122">
              <a:off x="462724" y="4804548"/>
              <a:ext cx="43473" cy="8526"/>
            </a:xfrm>
            <a:custGeom>
              <a:avLst/>
              <a:gdLst/>
              <a:ahLst/>
              <a:cxnLst/>
              <a:rect l="l" t="t" r="r" b="b"/>
              <a:pathLst>
                <a:path w="293" h="53" extrusionOk="0">
                  <a:moveTo>
                    <a:pt x="51" y="0"/>
                  </a:moveTo>
                  <a:cubicBezTo>
                    <a:pt x="30" y="0"/>
                    <a:pt x="13" y="5"/>
                    <a:pt x="1" y="17"/>
                  </a:cubicBezTo>
                  <a:cubicBezTo>
                    <a:pt x="116" y="44"/>
                    <a:pt x="213" y="52"/>
                    <a:pt x="292" y="52"/>
                  </a:cubicBezTo>
                  <a:cubicBezTo>
                    <a:pt x="190" y="33"/>
                    <a:pt x="106"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rot="3468122">
              <a:off x="1409182" y="4455595"/>
              <a:ext cx="9199" cy="15765"/>
            </a:xfrm>
            <a:custGeom>
              <a:avLst/>
              <a:gdLst/>
              <a:ahLst/>
              <a:cxnLst/>
              <a:rect l="l" t="t" r="r" b="b"/>
              <a:pathLst>
                <a:path w="62" h="98" extrusionOk="0">
                  <a:moveTo>
                    <a:pt x="44" y="0"/>
                  </a:moveTo>
                  <a:cubicBezTo>
                    <a:pt x="9" y="62"/>
                    <a:pt x="0" y="88"/>
                    <a:pt x="9" y="97"/>
                  </a:cubicBezTo>
                  <a:cubicBezTo>
                    <a:pt x="44" y="35"/>
                    <a:pt x="62"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rot="3468122">
              <a:off x="478729" y="4847953"/>
              <a:ext cx="48518" cy="4826"/>
            </a:xfrm>
            <a:custGeom>
              <a:avLst/>
              <a:gdLst/>
              <a:ahLst/>
              <a:cxnLst/>
              <a:rect l="l" t="t" r="r" b="b"/>
              <a:pathLst>
                <a:path w="327" h="30" extrusionOk="0">
                  <a:moveTo>
                    <a:pt x="265" y="0"/>
                  </a:moveTo>
                  <a:cubicBezTo>
                    <a:pt x="212" y="0"/>
                    <a:pt x="155" y="4"/>
                    <a:pt x="94" y="4"/>
                  </a:cubicBezTo>
                  <a:cubicBezTo>
                    <a:pt x="64" y="4"/>
                    <a:pt x="33" y="3"/>
                    <a:pt x="0" y="0"/>
                  </a:cubicBezTo>
                  <a:lnTo>
                    <a:pt x="0" y="0"/>
                  </a:lnTo>
                  <a:cubicBezTo>
                    <a:pt x="59" y="16"/>
                    <a:pt x="123" y="29"/>
                    <a:pt x="190" y="29"/>
                  </a:cubicBezTo>
                  <a:cubicBezTo>
                    <a:pt x="235" y="29"/>
                    <a:pt x="281" y="23"/>
                    <a:pt x="327" y="9"/>
                  </a:cubicBezTo>
                  <a:cubicBezTo>
                    <a:pt x="309" y="9"/>
                    <a:pt x="283"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rot="3468122">
              <a:off x="-208671" y="4664340"/>
              <a:ext cx="5490" cy="161"/>
            </a:xfrm>
            <a:custGeom>
              <a:avLst/>
              <a:gdLst/>
              <a:ahLst/>
              <a:cxnLst/>
              <a:rect l="l" t="t" r="r" b="b"/>
              <a:pathLst>
                <a:path w="37" h="1" extrusionOk="0">
                  <a:moveTo>
                    <a:pt x="36" y="1"/>
                  </a:moveTo>
                  <a:cubicBezTo>
                    <a:pt x="27" y="1"/>
                    <a:pt x="10" y="1"/>
                    <a:pt x="1" y="1"/>
                  </a:cubicBezTo>
                  <a:cubicBezTo>
                    <a:pt x="1" y="1"/>
                    <a:pt x="18"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rot="3468122">
              <a:off x="-578592" y="4287786"/>
              <a:ext cx="11870" cy="35713"/>
            </a:xfrm>
            <a:custGeom>
              <a:avLst/>
              <a:gdLst/>
              <a:ahLst/>
              <a:cxnLst/>
              <a:rect l="l" t="t" r="r" b="b"/>
              <a:pathLst>
                <a:path w="80" h="222" extrusionOk="0">
                  <a:moveTo>
                    <a:pt x="80" y="0"/>
                  </a:moveTo>
                  <a:cubicBezTo>
                    <a:pt x="62" y="45"/>
                    <a:pt x="35" y="106"/>
                    <a:pt x="0" y="221"/>
                  </a:cubicBezTo>
                  <a:cubicBezTo>
                    <a:pt x="18" y="168"/>
                    <a:pt x="53" y="89"/>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rot="3468122">
              <a:off x="347278" y="4630575"/>
              <a:ext cx="2374" cy="2413"/>
            </a:xfrm>
            <a:custGeom>
              <a:avLst/>
              <a:gdLst/>
              <a:ahLst/>
              <a:cxnLst/>
              <a:rect l="l" t="t" r="r" b="b"/>
              <a:pathLst>
                <a:path w="16" h="15" extrusionOk="0">
                  <a:moveTo>
                    <a:pt x="1" y="1"/>
                  </a:moveTo>
                  <a:lnTo>
                    <a:pt x="1" y="1"/>
                  </a:lnTo>
                  <a:cubicBezTo>
                    <a:pt x="8" y="11"/>
                    <a:pt x="12" y="15"/>
                    <a:pt x="13" y="15"/>
                  </a:cubicBezTo>
                  <a:cubicBezTo>
                    <a:pt x="16" y="15"/>
                    <a:pt x="12"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rot="3468122">
              <a:off x="304700" y="4626147"/>
              <a:ext cx="6677" cy="2091"/>
            </a:xfrm>
            <a:custGeom>
              <a:avLst/>
              <a:gdLst/>
              <a:ahLst/>
              <a:cxnLst/>
              <a:rect l="l" t="t" r="r" b="b"/>
              <a:pathLst>
                <a:path w="45" h="13" extrusionOk="0">
                  <a:moveTo>
                    <a:pt x="15" y="0"/>
                  </a:moveTo>
                  <a:cubicBezTo>
                    <a:pt x="10" y="0"/>
                    <a:pt x="6" y="1"/>
                    <a:pt x="1" y="4"/>
                  </a:cubicBezTo>
                  <a:cubicBezTo>
                    <a:pt x="12" y="4"/>
                    <a:pt x="24" y="4"/>
                    <a:pt x="33" y="6"/>
                  </a:cubicBezTo>
                  <a:lnTo>
                    <a:pt x="33" y="6"/>
                  </a:lnTo>
                  <a:cubicBezTo>
                    <a:pt x="27" y="3"/>
                    <a:pt x="21" y="0"/>
                    <a:pt x="15" y="0"/>
                  </a:cubicBezTo>
                  <a:close/>
                  <a:moveTo>
                    <a:pt x="33" y="6"/>
                  </a:moveTo>
                  <a:cubicBezTo>
                    <a:pt x="37" y="8"/>
                    <a:pt x="41" y="10"/>
                    <a:pt x="45" y="13"/>
                  </a:cubicBezTo>
                  <a:cubicBezTo>
                    <a:pt x="42" y="9"/>
                    <a:pt x="38" y="8"/>
                    <a:pt x="3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rot="3468122">
              <a:off x="629423" y="4955265"/>
              <a:ext cx="3413" cy="1287"/>
            </a:xfrm>
            <a:custGeom>
              <a:avLst/>
              <a:gdLst/>
              <a:ahLst/>
              <a:cxnLst/>
              <a:rect l="l" t="t" r="r" b="b"/>
              <a:pathLst>
                <a:path w="23" h="8" extrusionOk="0">
                  <a:moveTo>
                    <a:pt x="1" y="1"/>
                  </a:moveTo>
                  <a:cubicBezTo>
                    <a:pt x="0" y="1"/>
                    <a:pt x="5" y="3"/>
                    <a:pt x="13" y="7"/>
                  </a:cubicBezTo>
                  <a:lnTo>
                    <a:pt x="22" y="7"/>
                  </a:lnTo>
                  <a:cubicBezTo>
                    <a:pt x="9" y="3"/>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rot="3468122">
              <a:off x="344588" y="4629125"/>
              <a:ext cx="1484" cy="4344"/>
            </a:xfrm>
            <a:custGeom>
              <a:avLst/>
              <a:gdLst/>
              <a:ahLst/>
              <a:cxnLst/>
              <a:rect l="l" t="t" r="r" b="b"/>
              <a:pathLst>
                <a:path w="10" h="27" extrusionOk="0">
                  <a:moveTo>
                    <a:pt x="1" y="0"/>
                  </a:moveTo>
                  <a:cubicBezTo>
                    <a:pt x="1" y="0"/>
                    <a:pt x="1" y="9"/>
                    <a:pt x="1" y="27"/>
                  </a:cubicBezTo>
                  <a:cubicBezTo>
                    <a:pt x="10" y="18"/>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rot="3468122">
              <a:off x="344933" y="4635542"/>
              <a:ext cx="2522" cy="3539"/>
            </a:xfrm>
            <a:custGeom>
              <a:avLst/>
              <a:gdLst/>
              <a:ahLst/>
              <a:cxnLst/>
              <a:rect l="l" t="t" r="r" b="b"/>
              <a:pathLst>
                <a:path w="17" h="22" extrusionOk="0">
                  <a:moveTo>
                    <a:pt x="0" y="0"/>
                  </a:moveTo>
                  <a:cubicBezTo>
                    <a:pt x="0" y="9"/>
                    <a:pt x="0" y="18"/>
                    <a:pt x="0" y="18"/>
                  </a:cubicBezTo>
                  <a:cubicBezTo>
                    <a:pt x="5" y="20"/>
                    <a:pt x="8" y="21"/>
                    <a:pt x="11" y="21"/>
                  </a:cubicBezTo>
                  <a:cubicBezTo>
                    <a:pt x="17" y="21"/>
                    <a:pt x="13" y="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rot="3468122">
              <a:off x="348124" y="4625821"/>
              <a:ext cx="2671" cy="5791"/>
            </a:xfrm>
            <a:custGeom>
              <a:avLst/>
              <a:gdLst/>
              <a:ahLst/>
              <a:cxnLst/>
              <a:rect l="l" t="t" r="r" b="b"/>
              <a:pathLst>
                <a:path w="18" h="36" extrusionOk="0">
                  <a:moveTo>
                    <a:pt x="0" y="0"/>
                  </a:moveTo>
                  <a:lnTo>
                    <a:pt x="0" y="0"/>
                  </a:lnTo>
                  <a:cubicBezTo>
                    <a:pt x="2" y="4"/>
                    <a:pt x="4" y="8"/>
                    <a:pt x="6" y="11"/>
                  </a:cubicBezTo>
                  <a:lnTo>
                    <a:pt x="6" y="11"/>
                  </a:lnTo>
                  <a:cubicBezTo>
                    <a:pt x="5" y="7"/>
                    <a:pt x="3" y="3"/>
                    <a:pt x="0" y="0"/>
                  </a:cubicBezTo>
                  <a:close/>
                  <a:moveTo>
                    <a:pt x="6" y="11"/>
                  </a:moveTo>
                  <a:cubicBezTo>
                    <a:pt x="9" y="20"/>
                    <a:pt x="9" y="30"/>
                    <a:pt x="9" y="35"/>
                  </a:cubicBezTo>
                  <a:cubicBezTo>
                    <a:pt x="18" y="27"/>
                    <a:pt x="18" y="27"/>
                    <a:pt x="18" y="27"/>
                  </a:cubicBezTo>
                  <a:cubicBezTo>
                    <a:pt x="18" y="27"/>
                    <a:pt x="13" y="21"/>
                    <a:pt x="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rot="3468122">
              <a:off x="514744" y="4379646"/>
              <a:ext cx="10089" cy="3861"/>
            </a:xfrm>
            <a:custGeom>
              <a:avLst/>
              <a:gdLst/>
              <a:ahLst/>
              <a:cxnLst/>
              <a:rect l="l" t="t" r="r" b="b"/>
              <a:pathLst>
                <a:path w="68" h="24" extrusionOk="0">
                  <a:moveTo>
                    <a:pt x="50" y="0"/>
                  </a:moveTo>
                  <a:cubicBezTo>
                    <a:pt x="13" y="17"/>
                    <a:pt x="0" y="24"/>
                    <a:pt x="4" y="24"/>
                  </a:cubicBezTo>
                  <a:cubicBezTo>
                    <a:pt x="9" y="24"/>
                    <a:pt x="34" y="14"/>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rot="3468122">
              <a:off x="1294059" y="4796339"/>
              <a:ext cx="2819" cy="3057"/>
            </a:xfrm>
            <a:custGeom>
              <a:avLst/>
              <a:gdLst/>
              <a:ahLst/>
              <a:cxnLst/>
              <a:rect l="l" t="t" r="r" b="b"/>
              <a:pathLst>
                <a:path w="19" h="19" extrusionOk="0">
                  <a:moveTo>
                    <a:pt x="1" y="1"/>
                  </a:moveTo>
                  <a:cubicBezTo>
                    <a:pt x="9" y="10"/>
                    <a:pt x="9" y="10"/>
                    <a:pt x="18" y="18"/>
                  </a:cubicBezTo>
                  <a:cubicBezTo>
                    <a:pt x="18" y="10"/>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rot="3468122">
              <a:off x="1282006" y="4738611"/>
              <a:ext cx="76115" cy="66922"/>
            </a:xfrm>
            <a:custGeom>
              <a:avLst/>
              <a:gdLst/>
              <a:ahLst/>
              <a:cxnLst/>
              <a:rect l="l" t="t" r="r" b="b"/>
              <a:pathLst>
                <a:path w="513" h="416" extrusionOk="0">
                  <a:moveTo>
                    <a:pt x="0" y="1"/>
                  </a:moveTo>
                  <a:cubicBezTo>
                    <a:pt x="238" y="230"/>
                    <a:pt x="283" y="301"/>
                    <a:pt x="344" y="416"/>
                  </a:cubicBezTo>
                  <a:cubicBezTo>
                    <a:pt x="389" y="398"/>
                    <a:pt x="450" y="389"/>
                    <a:pt x="512" y="380"/>
                  </a:cubicBezTo>
                  <a:cubicBezTo>
                    <a:pt x="362" y="274"/>
                    <a:pt x="186" y="1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rot="3468122">
              <a:off x="-278937" y="3789128"/>
              <a:ext cx="1799022" cy="1831839"/>
            </a:xfrm>
            <a:custGeom>
              <a:avLst/>
              <a:gdLst/>
              <a:ahLst/>
              <a:cxnLst/>
              <a:rect l="l" t="t" r="r" b="b"/>
              <a:pathLst>
                <a:path w="12125" h="11387" extrusionOk="0">
                  <a:moveTo>
                    <a:pt x="8182" y="591"/>
                  </a:moveTo>
                  <a:cubicBezTo>
                    <a:pt x="8215" y="591"/>
                    <a:pt x="8252" y="606"/>
                    <a:pt x="8301" y="615"/>
                  </a:cubicBezTo>
                  <a:cubicBezTo>
                    <a:pt x="8262" y="622"/>
                    <a:pt x="8197" y="647"/>
                    <a:pt x="8150" y="647"/>
                  </a:cubicBezTo>
                  <a:cubicBezTo>
                    <a:pt x="8132" y="647"/>
                    <a:pt x="8116" y="643"/>
                    <a:pt x="8106" y="633"/>
                  </a:cubicBezTo>
                  <a:cubicBezTo>
                    <a:pt x="8130" y="601"/>
                    <a:pt x="8154" y="591"/>
                    <a:pt x="8182" y="591"/>
                  </a:cubicBezTo>
                  <a:close/>
                  <a:moveTo>
                    <a:pt x="7318" y="988"/>
                  </a:moveTo>
                  <a:cubicBezTo>
                    <a:pt x="7313" y="993"/>
                    <a:pt x="7308" y="999"/>
                    <a:pt x="7303" y="1004"/>
                  </a:cubicBezTo>
                  <a:cubicBezTo>
                    <a:pt x="7309" y="998"/>
                    <a:pt x="7314" y="993"/>
                    <a:pt x="7318" y="988"/>
                  </a:cubicBezTo>
                  <a:close/>
                  <a:moveTo>
                    <a:pt x="11211" y="2052"/>
                  </a:moveTo>
                  <a:cubicBezTo>
                    <a:pt x="11217" y="2053"/>
                    <a:pt x="11224" y="2054"/>
                    <a:pt x="11232" y="2055"/>
                  </a:cubicBezTo>
                  <a:cubicBezTo>
                    <a:pt x="11225" y="2053"/>
                    <a:pt x="11218" y="2052"/>
                    <a:pt x="11211" y="2052"/>
                  </a:cubicBezTo>
                  <a:close/>
                  <a:moveTo>
                    <a:pt x="11638" y="1913"/>
                  </a:moveTo>
                  <a:lnTo>
                    <a:pt x="11638" y="1913"/>
                  </a:lnTo>
                  <a:cubicBezTo>
                    <a:pt x="11647" y="1958"/>
                    <a:pt x="11638" y="2011"/>
                    <a:pt x="11630" y="2055"/>
                  </a:cubicBezTo>
                  <a:cubicBezTo>
                    <a:pt x="11603" y="2002"/>
                    <a:pt x="11612" y="1966"/>
                    <a:pt x="11638" y="1913"/>
                  </a:cubicBezTo>
                  <a:close/>
                  <a:moveTo>
                    <a:pt x="9811" y="2064"/>
                  </a:moveTo>
                  <a:lnTo>
                    <a:pt x="9811" y="2064"/>
                  </a:lnTo>
                  <a:cubicBezTo>
                    <a:pt x="9793" y="2072"/>
                    <a:pt x="9775" y="2072"/>
                    <a:pt x="9749" y="2072"/>
                  </a:cubicBezTo>
                  <a:cubicBezTo>
                    <a:pt x="9735" y="2072"/>
                    <a:pt x="9721" y="2070"/>
                    <a:pt x="9706" y="2068"/>
                  </a:cubicBezTo>
                  <a:lnTo>
                    <a:pt x="9706" y="2068"/>
                  </a:lnTo>
                  <a:cubicBezTo>
                    <a:pt x="9735" y="2074"/>
                    <a:pt x="9754" y="2077"/>
                    <a:pt x="9769" y="2077"/>
                  </a:cubicBezTo>
                  <a:cubicBezTo>
                    <a:pt x="9786" y="2077"/>
                    <a:pt x="9797" y="2072"/>
                    <a:pt x="9811" y="2064"/>
                  </a:cubicBezTo>
                  <a:close/>
                  <a:moveTo>
                    <a:pt x="9529" y="3086"/>
                  </a:moveTo>
                  <a:cubicBezTo>
                    <a:pt x="9533" y="3086"/>
                    <a:pt x="9539" y="3091"/>
                    <a:pt x="9551" y="3108"/>
                  </a:cubicBezTo>
                  <a:lnTo>
                    <a:pt x="9551" y="3108"/>
                  </a:lnTo>
                  <a:cubicBezTo>
                    <a:pt x="9543" y="3106"/>
                    <a:pt x="9535" y="3105"/>
                    <a:pt x="9528" y="3105"/>
                  </a:cubicBezTo>
                  <a:cubicBezTo>
                    <a:pt x="9525" y="3105"/>
                    <a:pt x="9522" y="3105"/>
                    <a:pt x="9519" y="3105"/>
                  </a:cubicBezTo>
                  <a:cubicBezTo>
                    <a:pt x="9524" y="3100"/>
                    <a:pt x="9523" y="3086"/>
                    <a:pt x="9529" y="3086"/>
                  </a:cubicBezTo>
                  <a:close/>
                  <a:moveTo>
                    <a:pt x="9180" y="3287"/>
                  </a:moveTo>
                  <a:cubicBezTo>
                    <a:pt x="9181" y="3291"/>
                    <a:pt x="9182" y="3295"/>
                    <a:pt x="9184" y="3300"/>
                  </a:cubicBezTo>
                  <a:cubicBezTo>
                    <a:pt x="9182" y="3295"/>
                    <a:pt x="9181" y="3291"/>
                    <a:pt x="9180" y="3287"/>
                  </a:cubicBezTo>
                  <a:close/>
                  <a:moveTo>
                    <a:pt x="9254" y="3388"/>
                  </a:moveTo>
                  <a:lnTo>
                    <a:pt x="9254" y="3388"/>
                  </a:lnTo>
                  <a:cubicBezTo>
                    <a:pt x="9256" y="3389"/>
                    <a:pt x="9257" y="3390"/>
                    <a:pt x="9258" y="3391"/>
                  </a:cubicBezTo>
                  <a:lnTo>
                    <a:pt x="9258" y="3391"/>
                  </a:lnTo>
                  <a:lnTo>
                    <a:pt x="9254" y="3388"/>
                  </a:lnTo>
                  <a:close/>
                  <a:moveTo>
                    <a:pt x="2862" y="5119"/>
                  </a:moveTo>
                  <a:lnTo>
                    <a:pt x="2862" y="5119"/>
                  </a:lnTo>
                  <a:cubicBezTo>
                    <a:pt x="2813" y="5176"/>
                    <a:pt x="2795" y="5196"/>
                    <a:pt x="2791" y="5196"/>
                  </a:cubicBezTo>
                  <a:cubicBezTo>
                    <a:pt x="2787" y="5196"/>
                    <a:pt x="2795" y="5176"/>
                    <a:pt x="2800" y="5154"/>
                  </a:cubicBezTo>
                  <a:lnTo>
                    <a:pt x="2862" y="5119"/>
                  </a:lnTo>
                  <a:close/>
                  <a:moveTo>
                    <a:pt x="5714" y="5269"/>
                  </a:moveTo>
                  <a:lnTo>
                    <a:pt x="5714" y="5269"/>
                  </a:lnTo>
                  <a:cubicBezTo>
                    <a:pt x="5702" y="5269"/>
                    <a:pt x="5691" y="5269"/>
                    <a:pt x="5681" y="5269"/>
                  </a:cubicBezTo>
                  <a:lnTo>
                    <a:pt x="5681" y="5269"/>
                  </a:lnTo>
                  <a:cubicBezTo>
                    <a:pt x="5685" y="5270"/>
                    <a:pt x="5689" y="5270"/>
                    <a:pt x="5693" y="5270"/>
                  </a:cubicBezTo>
                  <a:cubicBezTo>
                    <a:pt x="5701" y="5270"/>
                    <a:pt x="5708" y="5269"/>
                    <a:pt x="5714" y="5269"/>
                  </a:cubicBezTo>
                  <a:close/>
                  <a:moveTo>
                    <a:pt x="8884" y="5359"/>
                  </a:moveTo>
                  <a:lnTo>
                    <a:pt x="8822" y="5366"/>
                  </a:lnTo>
                  <a:cubicBezTo>
                    <a:pt x="8845" y="5364"/>
                    <a:pt x="8866" y="5361"/>
                    <a:pt x="8884" y="5359"/>
                  </a:cubicBezTo>
                  <a:close/>
                  <a:moveTo>
                    <a:pt x="4866" y="6717"/>
                  </a:moveTo>
                  <a:lnTo>
                    <a:pt x="4866" y="6717"/>
                  </a:lnTo>
                  <a:cubicBezTo>
                    <a:pt x="4898" y="6729"/>
                    <a:pt x="4910" y="6734"/>
                    <a:pt x="4910" y="6734"/>
                  </a:cubicBezTo>
                  <a:cubicBezTo>
                    <a:pt x="4909" y="6734"/>
                    <a:pt x="4890" y="6727"/>
                    <a:pt x="4866" y="6717"/>
                  </a:cubicBezTo>
                  <a:close/>
                  <a:moveTo>
                    <a:pt x="3343" y="8437"/>
                  </a:moveTo>
                  <a:cubicBezTo>
                    <a:pt x="3344" y="8442"/>
                    <a:pt x="3345" y="8448"/>
                    <a:pt x="3347" y="8456"/>
                  </a:cubicBezTo>
                  <a:cubicBezTo>
                    <a:pt x="3346" y="8450"/>
                    <a:pt x="3345" y="8443"/>
                    <a:pt x="3343" y="8437"/>
                  </a:cubicBezTo>
                  <a:close/>
                  <a:moveTo>
                    <a:pt x="3259" y="9401"/>
                  </a:moveTo>
                  <a:cubicBezTo>
                    <a:pt x="3260" y="9401"/>
                    <a:pt x="3260" y="9401"/>
                    <a:pt x="3261" y="9402"/>
                  </a:cubicBezTo>
                  <a:lnTo>
                    <a:pt x="3261" y="9402"/>
                  </a:lnTo>
                  <a:cubicBezTo>
                    <a:pt x="3260" y="9401"/>
                    <a:pt x="3260" y="9401"/>
                    <a:pt x="3259" y="9401"/>
                  </a:cubicBezTo>
                  <a:close/>
                  <a:moveTo>
                    <a:pt x="4186" y="9763"/>
                  </a:moveTo>
                  <a:cubicBezTo>
                    <a:pt x="4171" y="9763"/>
                    <a:pt x="4149" y="9769"/>
                    <a:pt x="4121" y="9779"/>
                  </a:cubicBezTo>
                  <a:lnTo>
                    <a:pt x="4121" y="9779"/>
                  </a:lnTo>
                  <a:cubicBezTo>
                    <a:pt x="4143" y="9774"/>
                    <a:pt x="4165" y="9768"/>
                    <a:pt x="4186" y="9763"/>
                  </a:cubicBezTo>
                  <a:close/>
                  <a:moveTo>
                    <a:pt x="8458" y="1"/>
                  </a:moveTo>
                  <a:cubicBezTo>
                    <a:pt x="8380" y="1"/>
                    <a:pt x="8281" y="10"/>
                    <a:pt x="8177" y="24"/>
                  </a:cubicBezTo>
                  <a:cubicBezTo>
                    <a:pt x="7983" y="59"/>
                    <a:pt x="7771" y="112"/>
                    <a:pt x="7603" y="130"/>
                  </a:cubicBezTo>
                  <a:cubicBezTo>
                    <a:pt x="7683" y="139"/>
                    <a:pt x="7753" y="147"/>
                    <a:pt x="7612" y="218"/>
                  </a:cubicBezTo>
                  <a:cubicBezTo>
                    <a:pt x="7497" y="262"/>
                    <a:pt x="7329" y="298"/>
                    <a:pt x="7188" y="386"/>
                  </a:cubicBezTo>
                  <a:cubicBezTo>
                    <a:pt x="7038" y="457"/>
                    <a:pt x="6906" y="580"/>
                    <a:pt x="6879" y="704"/>
                  </a:cubicBezTo>
                  <a:cubicBezTo>
                    <a:pt x="6853" y="721"/>
                    <a:pt x="6835" y="721"/>
                    <a:pt x="6826" y="721"/>
                  </a:cubicBezTo>
                  <a:cubicBezTo>
                    <a:pt x="6782" y="801"/>
                    <a:pt x="6703" y="942"/>
                    <a:pt x="6667" y="1083"/>
                  </a:cubicBezTo>
                  <a:cubicBezTo>
                    <a:pt x="6623" y="1225"/>
                    <a:pt x="6614" y="1357"/>
                    <a:pt x="6632" y="1419"/>
                  </a:cubicBezTo>
                  <a:cubicBezTo>
                    <a:pt x="6579" y="1454"/>
                    <a:pt x="6544" y="1551"/>
                    <a:pt x="6544" y="1666"/>
                  </a:cubicBezTo>
                  <a:cubicBezTo>
                    <a:pt x="6544" y="1790"/>
                    <a:pt x="6588" y="1931"/>
                    <a:pt x="6641" y="2055"/>
                  </a:cubicBezTo>
                  <a:cubicBezTo>
                    <a:pt x="6747" y="2302"/>
                    <a:pt x="6906" y="2470"/>
                    <a:pt x="6817" y="2523"/>
                  </a:cubicBezTo>
                  <a:cubicBezTo>
                    <a:pt x="6923" y="2673"/>
                    <a:pt x="7012" y="2796"/>
                    <a:pt x="7118" y="2938"/>
                  </a:cubicBezTo>
                  <a:lnTo>
                    <a:pt x="7091" y="2938"/>
                  </a:lnTo>
                  <a:cubicBezTo>
                    <a:pt x="7259" y="3211"/>
                    <a:pt x="7365" y="3273"/>
                    <a:pt x="7471" y="3344"/>
                  </a:cubicBezTo>
                  <a:cubicBezTo>
                    <a:pt x="7485" y="3377"/>
                    <a:pt x="7479" y="3385"/>
                    <a:pt x="7469" y="3385"/>
                  </a:cubicBezTo>
                  <a:cubicBezTo>
                    <a:pt x="7460" y="3385"/>
                    <a:pt x="7448" y="3379"/>
                    <a:pt x="7444" y="3379"/>
                  </a:cubicBezTo>
                  <a:lnTo>
                    <a:pt x="7444" y="3379"/>
                  </a:lnTo>
                  <a:cubicBezTo>
                    <a:pt x="7674" y="3785"/>
                    <a:pt x="7709" y="3821"/>
                    <a:pt x="8009" y="4086"/>
                  </a:cubicBezTo>
                  <a:lnTo>
                    <a:pt x="7983" y="4156"/>
                  </a:lnTo>
                  <a:cubicBezTo>
                    <a:pt x="8001" y="4174"/>
                    <a:pt x="8036" y="4218"/>
                    <a:pt x="8071" y="4280"/>
                  </a:cubicBezTo>
                  <a:cubicBezTo>
                    <a:pt x="8098" y="4324"/>
                    <a:pt x="8098" y="4342"/>
                    <a:pt x="8115" y="4359"/>
                  </a:cubicBezTo>
                  <a:cubicBezTo>
                    <a:pt x="8124" y="4386"/>
                    <a:pt x="8133" y="4412"/>
                    <a:pt x="8142" y="4430"/>
                  </a:cubicBezTo>
                  <a:cubicBezTo>
                    <a:pt x="8159" y="4483"/>
                    <a:pt x="8186" y="4527"/>
                    <a:pt x="8212" y="4571"/>
                  </a:cubicBezTo>
                  <a:cubicBezTo>
                    <a:pt x="8239" y="4615"/>
                    <a:pt x="8283" y="4668"/>
                    <a:pt x="8345" y="4739"/>
                  </a:cubicBezTo>
                  <a:cubicBezTo>
                    <a:pt x="8336" y="4730"/>
                    <a:pt x="8310" y="4712"/>
                    <a:pt x="8283" y="4686"/>
                  </a:cubicBezTo>
                  <a:lnTo>
                    <a:pt x="8283" y="4686"/>
                  </a:lnTo>
                  <a:cubicBezTo>
                    <a:pt x="8323" y="4726"/>
                    <a:pt x="8303" y="4731"/>
                    <a:pt x="8279" y="4731"/>
                  </a:cubicBezTo>
                  <a:cubicBezTo>
                    <a:pt x="8271" y="4731"/>
                    <a:pt x="8263" y="4730"/>
                    <a:pt x="8257" y="4730"/>
                  </a:cubicBezTo>
                  <a:cubicBezTo>
                    <a:pt x="8221" y="4730"/>
                    <a:pt x="8186" y="4721"/>
                    <a:pt x="8142" y="4721"/>
                  </a:cubicBezTo>
                  <a:cubicBezTo>
                    <a:pt x="8062" y="4712"/>
                    <a:pt x="7983" y="4686"/>
                    <a:pt x="7930" y="4677"/>
                  </a:cubicBezTo>
                  <a:cubicBezTo>
                    <a:pt x="7912" y="4677"/>
                    <a:pt x="7903" y="4668"/>
                    <a:pt x="7886" y="4668"/>
                  </a:cubicBezTo>
                  <a:lnTo>
                    <a:pt x="7868" y="4668"/>
                  </a:lnTo>
                  <a:lnTo>
                    <a:pt x="7859" y="4659"/>
                  </a:lnTo>
                  <a:lnTo>
                    <a:pt x="7674" y="4659"/>
                  </a:lnTo>
                  <a:cubicBezTo>
                    <a:pt x="7568" y="4668"/>
                    <a:pt x="7488" y="4695"/>
                    <a:pt x="7435" y="4748"/>
                  </a:cubicBezTo>
                  <a:lnTo>
                    <a:pt x="7100" y="4801"/>
                  </a:lnTo>
                  <a:cubicBezTo>
                    <a:pt x="7541" y="4827"/>
                    <a:pt x="7029" y="4898"/>
                    <a:pt x="7215" y="4942"/>
                  </a:cubicBezTo>
                  <a:cubicBezTo>
                    <a:pt x="7206" y="4942"/>
                    <a:pt x="7198" y="4943"/>
                    <a:pt x="7189" y="4943"/>
                  </a:cubicBezTo>
                  <a:cubicBezTo>
                    <a:pt x="7013" y="4943"/>
                    <a:pt x="6774" y="4862"/>
                    <a:pt x="6976" y="4854"/>
                  </a:cubicBezTo>
                  <a:lnTo>
                    <a:pt x="6976" y="4854"/>
                  </a:lnTo>
                  <a:lnTo>
                    <a:pt x="7012" y="4863"/>
                  </a:lnTo>
                  <a:cubicBezTo>
                    <a:pt x="7091" y="4748"/>
                    <a:pt x="6464" y="4810"/>
                    <a:pt x="6482" y="4730"/>
                  </a:cubicBezTo>
                  <a:cubicBezTo>
                    <a:pt x="6049" y="4721"/>
                    <a:pt x="5616" y="4695"/>
                    <a:pt x="5201" y="4668"/>
                  </a:cubicBezTo>
                  <a:cubicBezTo>
                    <a:pt x="4990" y="4655"/>
                    <a:pt x="4775" y="4646"/>
                    <a:pt x="4561" y="4646"/>
                  </a:cubicBezTo>
                  <a:cubicBezTo>
                    <a:pt x="4347" y="4646"/>
                    <a:pt x="4133" y="4655"/>
                    <a:pt x="3921" y="4677"/>
                  </a:cubicBezTo>
                  <a:lnTo>
                    <a:pt x="4027" y="4757"/>
                  </a:lnTo>
                  <a:cubicBezTo>
                    <a:pt x="3939" y="4765"/>
                    <a:pt x="3842" y="4774"/>
                    <a:pt x="3736" y="4783"/>
                  </a:cubicBezTo>
                  <a:cubicBezTo>
                    <a:pt x="3656" y="4783"/>
                    <a:pt x="3612" y="4730"/>
                    <a:pt x="3833" y="4704"/>
                  </a:cubicBezTo>
                  <a:cubicBezTo>
                    <a:pt x="3819" y="4700"/>
                    <a:pt x="3804" y="4698"/>
                    <a:pt x="3789" y="4698"/>
                  </a:cubicBezTo>
                  <a:cubicBezTo>
                    <a:pt x="3733" y="4698"/>
                    <a:pt x="3667" y="4720"/>
                    <a:pt x="3612" y="4748"/>
                  </a:cubicBezTo>
                  <a:cubicBezTo>
                    <a:pt x="3533" y="4783"/>
                    <a:pt x="3480" y="4827"/>
                    <a:pt x="3480" y="4845"/>
                  </a:cubicBezTo>
                  <a:cubicBezTo>
                    <a:pt x="3411" y="4859"/>
                    <a:pt x="3367" y="4865"/>
                    <a:pt x="3342" y="4865"/>
                  </a:cubicBezTo>
                  <a:cubicBezTo>
                    <a:pt x="3290" y="4865"/>
                    <a:pt x="3317" y="4839"/>
                    <a:pt x="3365" y="4810"/>
                  </a:cubicBezTo>
                  <a:cubicBezTo>
                    <a:pt x="3429" y="4761"/>
                    <a:pt x="3531" y="4720"/>
                    <a:pt x="3494" y="4720"/>
                  </a:cubicBezTo>
                  <a:cubicBezTo>
                    <a:pt x="3490" y="4720"/>
                    <a:pt x="3486" y="4721"/>
                    <a:pt x="3480" y="4721"/>
                  </a:cubicBezTo>
                  <a:cubicBezTo>
                    <a:pt x="3418" y="4748"/>
                    <a:pt x="3365" y="4765"/>
                    <a:pt x="3303" y="4792"/>
                  </a:cubicBezTo>
                  <a:lnTo>
                    <a:pt x="3347" y="4783"/>
                  </a:lnTo>
                  <a:lnTo>
                    <a:pt x="3347" y="4783"/>
                  </a:lnTo>
                  <a:cubicBezTo>
                    <a:pt x="3277" y="4827"/>
                    <a:pt x="3250" y="4863"/>
                    <a:pt x="3206" y="4898"/>
                  </a:cubicBezTo>
                  <a:cubicBezTo>
                    <a:pt x="3162" y="4942"/>
                    <a:pt x="3100" y="4977"/>
                    <a:pt x="2976" y="5048"/>
                  </a:cubicBezTo>
                  <a:cubicBezTo>
                    <a:pt x="2915" y="5084"/>
                    <a:pt x="2886" y="5092"/>
                    <a:pt x="2869" y="5092"/>
                  </a:cubicBezTo>
                  <a:cubicBezTo>
                    <a:pt x="2855" y="5092"/>
                    <a:pt x="2849" y="5086"/>
                    <a:pt x="2840" y="5086"/>
                  </a:cubicBezTo>
                  <a:cubicBezTo>
                    <a:pt x="2833" y="5086"/>
                    <a:pt x="2824" y="5090"/>
                    <a:pt x="2809" y="5101"/>
                  </a:cubicBezTo>
                  <a:cubicBezTo>
                    <a:pt x="2809" y="5101"/>
                    <a:pt x="2782" y="5110"/>
                    <a:pt x="2729" y="5172"/>
                  </a:cubicBezTo>
                  <a:cubicBezTo>
                    <a:pt x="2623" y="5278"/>
                    <a:pt x="2526" y="5392"/>
                    <a:pt x="2455" y="5516"/>
                  </a:cubicBezTo>
                  <a:cubicBezTo>
                    <a:pt x="2508" y="5472"/>
                    <a:pt x="2553" y="5437"/>
                    <a:pt x="2605" y="5410"/>
                  </a:cubicBezTo>
                  <a:lnTo>
                    <a:pt x="2605" y="5410"/>
                  </a:lnTo>
                  <a:cubicBezTo>
                    <a:pt x="2546" y="5536"/>
                    <a:pt x="2471" y="5657"/>
                    <a:pt x="2501" y="5657"/>
                  </a:cubicBezTo>
                  <a:cubicBezTo>
                    <a:pt x="2511" y="5657"/>
                    <a:pt x="2533" y="5644"/>
                    <a:pt x="2570" y="5613"/>
                  </a:cubicBezTo>
                  <a:lnTo>
                    <a:pt x="2570" y="5613"/>
                  </a:lnTo>
                  <a:cubicBezTo>
                    <a:pt x="2517" y="5657"/>
                    <a:pt x="2438" y="5763"/>
                    <a:pt x="2385" y="5913"/>
                  </a:cubicBezTo>
                  <a:cubicBezTo>
                    <a:pt x="2332" y="6063"/>
                    <a:pt x="2305" y="6249"/>
                    <a:pt x="2314" y="6434"/>
                  </a:cubicBezTo>
                  <a:cubicBezTo>
                    <a:pt x="2332" y="6611"/>
                    <a:pt x="2376" y="6787"/>
                    <a:pt x="2429" y="6929"/>
                  </a:cubicBezTo>
                  <a:cubicBezTo>
                    <a:pt x="2491" y="7070"/>
                    <a:pt x="2535" y="7141"/>
                    <a:pt x="2544" y="7185"/>
                  </a:cubicBezTo>
                  <a:cubicBezTo>
                    <a:pt x="2703" y="7361"/>
                    <a:pt x="2809" y="7547"/>
                    <a:pt x="2968" y="7785"/>
                  </a:cubicBezTo>
                  <a:cubicBezTo>
                    <a:pt x="2954" y="7749"/>
                    <a:pt x="2959" y="7712"/>
                    <a:pt x="2984" y="7712"/>
                  </a:cubicBezTo>
                  <a:cubicBezTo>
                    <a:pt x="3008" y="7712"/>
                    <a:pt x="3049" y="7744"/>
                    <a:pt x="3109" y="7838"/>
                  </a:cubicBezTo>
                  <a:cubicBezTo>
                    <a:pt x="3012" y="7856"/>
                    <a:pt x="3065" y="7953"/>
                    <a:pt x="3144" y="8077"/>
                  </a:cubicBezTo>
                  <a:cubicBezTo>
                    <a:pt x="3219" y="8193"/>
                    <a:pt x="3318" y="8326"/>
                    <a:pt x="3343" y="8437"/>
                  </a:cubicBezTo>
                  <a:lnTo>
                    <a:pt x="3343" y="8437"/>
                  </a:lnTo>
                  <a:cubicBezTo>
                    <a:pt x="3343" y="8427"/>
                    <a:pt x="3346" y="8422"/>
                    <a:pt x="3351" y="8422"/>
                  </a:cubicBezTo>
                  <a:cubicBezTo>
                    <a:pt x="3377" y="8422"/>
                    <a:pt x="3464" y="8518"/>
                    <a:pt x="3550" y="8598"/>
                  </a:cubicBezTo>
                  <a:cubicBezTo>
                    <a:pt x="3624" y="8672"/>
                    <a:pt x="3698" y="8734"/>
                    <a:pt x="3727" y="8734"/>
                  </a:cubicBezTo>
                  <a:cubicBezTo>
                    <a:pt x="3743" y="8734"/>
                    <a:pt x="3746" y="8715"/>
                    <a:pt x="3727" y="8668"/>
                  </a:cubicBezTo>
                  <a:lnTo>
                    <a:pt x="3727" y="8668"/>
                  </a:lnTo>
                  <a:cubicBezTo>
                    <a:pt x="3850" y="8818"/>
                    <a:pt x="3683" y="8721"/>
                    <a:pt x="3771" y="8854"/>
                  </a:cubicBezTo>
                  <a:lnTo>
                    <a:pt x="3806" y="8889"/>
                  </a:lnTo>
                  <a:cubicBezTo>
                    <a:pt x="3815" y="8898"/>
                    <a:pt x="3833" y="8907"/>
                    <a:pt x="3833" y="8907"/>
                  </a:cubicBezTo>
                  <a:lnTo>
                    <a:pt x="3877" y="8933"/>
                  </a:lnTo>
                  <a:cubicBezTo>
                    <a:pt x="3903" y="8960"/>
                    <a:pt x="3930" y="8986"/>
                    <a:pt x="3956" y="9004"/>
                  </a:cubicBezTo>
                  <a:cubicBezTo>
                    <a:pt x="4009" y="9057"/>
                    <a:pt x="4062" y="9101"/>
                    <a:pt x="4098" y="9145"/>
                  </a:cubicBezTo>
                  <a:lnTo>
                    <a:pt x="4115" y="9163"/>
                  </a:lnTo>
                  <a:lnTo>
                    <a:pt x="4124" y="9163"/>
                  </a:lnTo>
                  <a:cubicBezTo>
                    <a:pt x="4124" y="9172"/>
                    <a:pt x="4115" y="9172"/>
                    <a:pt x="4107" y="9172"/>
                  </a:cubicBezTo>
                  <a:lnTo>
                    <a:pt x="4054" y="9189"/>
                  </a:lnTo>
                  <a:cubicBezTo>
                    <a:pt x="4018" y="9198"/>
                    <a:pt x="3992" y="9216"/>
                    <a:pt x="3956" y="9224"/>
                  </a:cubicBezTo>
                  <a:cubicBezTo>
                    <a:pt x="3886" y="9242"/>
                    <a:pt x="3833" y="9260"/>
                    <a:pt x="3771" y="9286"/>
                  </a:cubicBezTo>
                  <a:cubicBezTo>
                    <a:pt x="3780" y="9304"/>
                    <a:pt x="3859" y="9322"/>
                    <a:pt x="3798" y="9366"/>
                  </a:cubicBezTo>
                  <a:cubicBezTo>
                    <a:pt x="3753" y="9366"/>
                    <a:pt x="3727" y="9348"/>
                    <a:pt x="3692" y="9339"/>
                  </a:cubicBezTo>
                  <a:cubicBezTo>
                    <a:pt x="3639" y="9330"/>
                    <a:pt x="3586" y="9322"/>
                    <a:pt x="3541" y="9313"/>
                  </a:cubicBezTo>
                  <a:cubicBezTo>
                    <a:pt x="3462" y="9334"/>
                    <a:pt x="3459" y="9415"/>
                    <a:pt x="3351" y="9415"/>
                  </a:cubicBezTo>
                  <a:cubicBezTo>
                    <a:pt x="3327" y="9415"/>
                    <a:pt x="3297" y="9411"/>
                    <a:pt x="3261" y="9402"/>
                  </a:cubicBezTo>
                  <a:lnTo>
                    <a:pt x="3261" y="9402"/>
                  </a:lnTo>
                  <a:cubicBezTo>
                    <a:pt x="3296" y="9411"/>
                    <a:pt x="3337" y="9437"/>
                    <a:pt x="3268" y="9454"/>
                  </a:cubicBezTo>
                  <a:cubicBezTo>
                    <a:pt x="2915" y="9428"/>
                    <a:pt x="2553" y="9410"/>
                    <a:pt x="2164" y="9410"/>
                  </a:cubicBezTo>
                  <a:cubicBezTo>
                    <a:pt x="1970" y="9410"/>
                    <a:pt x="1775" y="9428"/>
                    <a:pt x="1581" y="9454"/>
                  </a:cubicBezTo>
                  <a:lnTo>
                    <a:pt x="1299" y="9489"/>
                  </a:lnTo>
                  <a:lnTo>
                    <a:pt x="1166" y="9507"/>
                  </a:lnTo>
                  <a:lnTo>
                    <a:pt x="1096" y="9507"/>
                  </a:lnTo>
                  <a:lnTo>
                    <a:pt x="1007" y="9516"/>
                  </a:lnTo>
                  <a:cubicBezTo>
                    <a:pt x="919" y="9534"/>
                    <a:pt x="831" y="9551"/>
                    <a:pt x="760" y="9560"/>
                  </a:cubicBezTo>
                  <a:lnTo>
                    <a:pt x="725" y="9560"/>
                  </a:lnTo>
                  <a:cubicBezTo>
                    <a:pt x="716" y="9560"/>
                    <a:pt x="707" y="9560"/>
                    <a:pt x="707" y="9569"/>
                  </a:cubicBezTo>
                  <a:lnTo>
                    <a:pt x="654" y="9613"/>
                  </a:lnTo>
                  <a:lnTo>
                    <a:pt x="557" y="9701"/>
                  </a:lnTo>
                  <a:lnTo>
                    <a:pt x="451" y="9949"/>
                  </a:lnTo>
                  <a:lnTo>
                    <a:pt x="372" y="10125"/>
                  </a:lnTo>
                  <a:cubicBezTo>
                    <a:pt x="319" y="10240"/>
                    <a:pt x="257" y="10355"/>
                    <a:pt x="195" y="10461"/>
                  </a:cubicBezTo>
                  <a:cubicBezTo>
                    <a:pt x="226" y="10417"/>
                    <a:pt x="244" y="10400"/>
                    <a:pt x="252" y="10400"/>
                  </a:cubicBezTo>
                  <a:cubicBezTo>
                    <a:pt x="255" y="10400"/>
                    <a:pt x="257" y="10403"/>
                    <a:pt x="257" y="10408"/>
                  </a:cubicBezTo>
                  <a:cubicBezTo>
                    <a:pt x="248" y="10434"/>
                    <a:pt x="239" y="10478"/>
                    <a:pt x="204" y="10567"/>
                  </a:cubicBezTo>
                  <a:cubicBezTo>
                    <a:pt x="220" y="10534"/>
                    <a:pt x="231" y="10523"/>
                    <a:pt x="240" y="10523"/>
                  </a:cubicBezTo>
                  <a:cubicBezTo>
                    <a:pt x="259" y="10523"/>
                    <a:pt x="267" y="10576"/>
                    <a:pt x="289" y="10576"/>
                  </a:cubicBezTo>
                  <a:cubicBezTo>
                    <a:pt x="290" y="10576"/>
                    <a:pt x="291" y="10576"/>
                    <a:pt x="292" y="10575"/>
                  </a:cubicBezTo>
                  <a:lnTo>
                    <a:pt x="292" y="10575"/>
                  </a:lnTo>
                  <a:lnTo>
                    <a:pt x="133" y="10876"/>
                  </a:lnTo>
                  <a:cubicBezTo>
                    <a:pt x="89" y="10982"/>
                    <a:pt x="45" y="11088"/>
                    <a:pt x="1" y="11202"/>
                  </a:cubicBezTo>
                  <a:cubicBezTo>
                    <a:pt x="10" y="11211"/>
                    <a:pt x="10" y="11229"/>
                    <a:pt x="10" y="11246"/>
                  </a:cubicBezTo>
                  <a:cubicBezTo>
                    <a:pt x="45" y="11255"/>
                    <a:pt x="80" y="11264"/>
                    <a:pt x="115" y="11273"/>
                  </a:cubicBezTo>
                  <a:cubicBezTo>
                    <a:pt x="195" y="11291"/>
                    <a:pt x="274" y="11317"/>
                    <a:pt x="345" y="11335"/>
                  </a:cubicBezTo>
                  <a:cubicBezTo>
                    <a:pt x="453" y="11365"/>
                    <a:pt x="564" y="11386"/>
                    <a:pt x="639" y="11386"/>
                  </a:cubicBezTo>
                  <a:cubicBezTo>
                    <a:pt x="675" y="11386"/>
                    <a:pt x="702" y="11382"/>
                    <a:pt x="716" y="11370"/>
                  </a:cubicBezTo>
                  <a:cubicBezTo>
                    <a:pt x="645" y="11361"/>
                    <a:pt x="583" y="11361"/>
                    <a:pt x="513" y="11352"/>
                  </a:cubicBezTo>
                  <a:cubicBezTo>
                    <a:pt x="672" y="11335"/>
                    <a:pt x="592" y="11264"/>
                    <a:pt x="539" y="11202"/>
                  </a:cubicBezTo>
                  <a:cubicBezTo>
                    <a:pt x="486" y="11132"/>
                    <a:pt x="469" y="11052"/>
                    <a:pt x="548" y="11008"/>
                  </a:cubicBezTo>
                  <a:lnTo>
                    <a:pt x="548" y="11008"/>
                  </a:lnTo>
                  <a:cubicBezTo>
                    <a:pt x="530" y="11013"/>
                    <a:pt x="515" y="11015"/>
                    <a:pt x="501" y="11015"/>
                  </a:cubicBezTo>
                  <a:cubicBezTo>
                    <a:pt x="486" y="11015"/>
                    <a:pt x="473" y="11013"/>
                    <a:pt x="460" y="11008"/>
                  </a:cubicBezTo>
                  <a:cubicBezTo>
                    <a:pt x="451" y="11008"/>
                    <a:pt x="442" y="11008"/>
                    <a:pt x="442" y="10999"/>
                  </a:cubicBezTo>
                  <a:lnTo>
                    <a:pt x="451" y="10982"/>
                  </a:lnTo>
                  <a:cubicBezTo>
                    <a:pt x="451" y="10973"/>
                    <a:pt x="460" y="10964"/>
                    <a:pt x="469" y="10946"/>
                  </a:cubicBezTo>
                  <a:cubicBezTo>
                    <a:pt x="495" y="10893"/>
                    <a:pt x="539" y="10831"/>
                    <a:pt x="575" y="10779"/>
                  </a:cubicBezTo>
                  <a:cubicBezTo>
                    <a:pt x="610" y="10726"/>
                    <a:pt x="645" y="10690"/>
                    <a:pt x="663" y="10637"/>
                  </a:cubicBezTo>
                  <a:cubicBezTo>
                    <a:pt x="698" y="10558"/>
                    <a:pt x="716" y="10461"/>
                    <a:pt x="716" y="10364"/>
                  </a:cubicBezTo>
                  <a:cubicBezTo>
                    <a:pt x="725" y="10350"/>
                    <a:pt x="730" y="10344"/>
                    <a:pt x="734" y="10344"/>
                  </a:cubicBezTo>
                  <a:cubicBezTo>
                    <a:pt x="747" y="10344"/>
                    <a:pt x="737" y="10413"/>
                    <a:pt x="757" y="10413"/>
                  </a:cubicBezTo>
                  <a:cubicBezTo>
                    <a:pt x="760" y="10413"/>
                    <a:pt x="764" y="10411"/>
                    <a:pt x="769" y="10408"/>
                  </a:cubicBezTo>
                  <a:cubicBezTo>
                    <a:pt x="760" y="10355"/>
                    <a:pt x="760" y="10302"/>
                    <a:pt x="778" y="10240"/>
                  </a:cubicBezTo>
                  <a:cubicBezTo>
                    <a:pt x="787" y="10205"/>
                    <a:pt x="795" y="10169"/>
                    <a:pt x="813" y="10134"/>
                  </a:cubicBezTo>
                  <a:cubicBezTo>
                    <a:pt x="822" y="10116"/>
                    <a:pt x="831" y="10090"/>
                    <a:pt x="840" y="10081"/>
                  </a:cubicBezTo>
                  <a:cubicBezTo>
                    <a:pt x="848" y="10063"/>
                    <a:pt x="857" y="10054"/>
                    <a:pt x="857" y="10037"/>
                  </a:cubicBezTo>
                  <a:lnTo>
                    <a:pt x="866" y="10063"/>
                  </a:lnTo>
                  <a:cubicBezTo>
                    <a:pt x="875" y="10037"/>
                    <a:pt x="884" y="10010"/>
                    <a:pt x="893" y="9993"/>
                  </a:cubicBezTo>
                  <a:cubicBezTo>
                    <a:pt x="901" y="9975"/>
                    <a:pt x="910" y="9949"/>
                    <a:pt x="910" y="9931"/>
                  </a:cubicBezTo>
                  <a:cubicBezTo>
                    <a:pt x="919" y="9922"/>
                    <a:pt x="919" y="9904"/>
                    <a:pt x="928" y="9896"/>
                  </a:cubicBezTo>
                  <a:cubicBezTo>
                    <a:pt x="928" y="9896"/>
                    <a:pt x="945" y="9904"/>
                    <a:pt x="954" y="9904"/>
                  </a:cubicBezTo>
                  <a:cubicBezTo>
                    <a:pt x="998" y="9913"/>
                    <a:pt x="1034" y="9922"/>
                    <a:pt x="1078" y="9922"/>
                  </a:cubicBezTo>
                  <a:lnTo>
                    <a:pt x="1272" y="9922"/>
                  </a:lnTo>
                  <a:cubicBezTo>
                    <a:pt x="1343" y="9913"/>
                    <a:pt x="1413" y="9913"/>
                    <a:pt x="1493" y="9913"/>
                  </a:cubicBezTo>
                  <a:cubicBezTo>
                    <a:pt x="1593" y="9907"/>
                    <a:pt x="1706" y="9901"/>
                    <a:pt x="1832" y="9901"/>
                  </a:cubicBezTo>
                  <a:cubicBezTo>
                    <a:pt x="1885" y="9901"/>
                    <a:pt x="1939" y="9902"/>
                    <a:pt x="1996" y="9904"/>
                  </a:cubicBezTo>
                  <a:lnTo>
                    <a:pt x="1943" y="9843"/>
                  </a:lnTo>
                  <a:cubicBezTo>
                    <a:pt x="2076" y="9843"/>
                    <a:pt x="2111" y="9869"/>
                    <a:pt x="2173" y="9878"/>
                  </a:cubicBezTo>
                  <a:cubicBezTo>
                    <a:pt x="2252" y="9834"/>
                    <a:pt x="2155" y="9834"/>
                    <a:pt x="2058" y="9834"/>
                  </a:cubicBezTo>
                  <a:cubicBezTo>
                    <a:pt x="1961" y="9834"/>
                    <a:pt x="1864" y="9834"/>
                    <a:pt x="1926" y="9781"/>
                  </a:cubicBezTo>
                  <a:lnTo>
                    <a:pt x="1926" y="9781"/>
                  </a:lnTo>
                  <a:cubicBezTo>
                    <a:pt x="2023" y="9834"/>
                    <a:pt x="2261" y="9834"/>
                    <a:pt x="2500" y="9843"/>
                  </a:cubicBezTo>
                  <a:cubicBezTo>
                    <a:pt x="2747" y="9851"/>
                    <a:pt x="2994" y="9860"/>
                    <a:pt x="3056" y="9931"/>
                  </a:cubicBezTo>
                  <a:cubicBezTo>
                    <a:pt x="3285" y="9931"/>
                    <a:pt x="2985" y="9860"/>
                    <a:pt x="3215" y="9860"/>
                  </a:cubicBezTo>
                  <a:lnTo>
                    <a:pt x="3285" y="9896"/>
                  </a:lnTo>
                  <a:lnTo>
                    <a:pt x="3338" y="9843"/>
                  </a:lnTo>
                  <a:cubicBezTo>
                    <a:pt x="3354" y="9842"/>
                    <a:pt x="3370" y="9841"/>
                    <a:pt x="3384" y="9841"/>
                  </a:cubicBezTo>
                  <a:cubicBezTo>
                    <a:pt x="3506" y="9841"/>
                    <a:pt x="3578" y="9872"/>
                    <a:pt x="3586" y="9896"/>
                  </a:cubicBezTo>
                  <a:cubicBezTo>
                    <a:pt x="3550" y="9896"/>
                    <a:pt x="3480" y="9922"/>
                    <a:pt x="3435" y="9931"/>
                  </a:cubicBezTo>
                  <a:cubicBezTo>
                    <a:pt x="3449" y="9932"/>
                    <a:pt x="3464" y="9933"/>
                    <a:pt x="3479" y="9933"/>
                  </a:cubicBezTo>
                  <a:cubicBezTo>
                    <a:pt x="3578" y="9933"/>
                    <a:pt x="3699" y="9909"/>
                    <a:pt x="3806" y="9878"/>
                  </a:cubicBezTo>
                  <a:cubicBezTo>
                    <a:pt x="3886" y="9860"/>
                    <a:pt x="3983" y="9825"/>
                    <a:pt x="4045" y="9807"/>
                  </a:cubicBezTo>
                  <a:cubicBezTo>
                    <a:pt x="4075" y="9796"/>
                    <a:pt x="4100" y="9787"/>
                    <a:pt x="4121" y="9779"/>
                  </a:cubicBezTo>
                  <a:lnTo>
                    <a:pt x="4121" y="9779"/>
                  </a:lnTo>
                  <a:cubicBezTo>
                    <a:pt x="4034" y="9800"/>
                    <a:pt x="3942" y="9820"/>
                    <a:pt x="3850" y="9834"/>
                  </a:cubicBezTo>
                  <a:cubicBezTo>
                    <a:pt x="4080" y="9772"/>
                    <a:pt x="4301" y="9684"/>
                    <a:pt x="4513" y="9587"/>
                  </a:cubicBezTo>
                  <a:cubicBezTo>
                    <a:pt x="4610" y="9542"/>
                    <a:pt x="4716" y="9489"/>
                    <a:pt x="4822" y="9445"/>
                  </a:cubicBezTo>
                  <a:lnTo>
                    <a:pt x="4972" y="9366"/>
                  </a:lnTo>
                  <a:lnTo>
                    <a:pt x="5016" y="9339"/>
                  </a:lnTo>
                  <a:lnTo>
                    <a:pt x="5034" y="9330"/>
                  </a:lnTo>
                  <a:cubicBezTo>
                    <a:pt x="5043" y="9330"/>
                    <a:pt x="5043" y="9322"/>
                    <a:pt x="5043" y="9322"/>
                  </a:cubicBezTo>
                  <a:lnTo>
                    <a:pt x="5069" y="9277"/>
                  </a:lnTo>
                  <a:cubicBezTo>
                    <a:pt x="4857" y="9110"/>
                    <a:pt x="4636" y="8942"/>
                    <a:pt x="4433" y="8783"/>
                  </a:cubicBezTo>
                  <a:cubicBezTo>
                    <a:pt x="4336" y="8704"/>
                    <a:pt x="4239" y="8624"/>
                    <a:pt x="4151" y="8545"/>
                  </a:cubicBezTo>
                  <a:cubicBezTo>
                    <a:pt x="4089" y="8500"/>
                    <a:pt x="4036" y="8456"/>
                    <a:pt x="3983" y="8412"/>
                  </a:cubicBezTo>
                  <a:lnTo>
                    <a:pt x="3983" y="8412"/>
                  </a:lnTo>
                  <a:lnTo>
                    <a:pt x="3992" y="8465"/>
                  </a:lnTo>
                  <a:cubicBezTo>
                    <a:pt x="3824" y="8324"/>
                    <a:pt x="3771" y="8253"/>
                    <a:pt x="3718" y="8183"/>
                  </a:cubicBezTo>
                  <a:cubicBezTo>
                    <a:pt x="3665" y="8103"/>
                    <a:pt x="3612" y="8024"/>
                    <a:pt x="3462" y="7847"/>
                  </a:cubicBezTo>
                  <a:lnTo>
                    <a:pt x="3462" y="7847"/>
                  </a:lnTo>
                  <a:lnTo>
                    <a:pt x="3480" y="7856"/>
                  </a:lnTo>
                  <a:cubicBezTo>
                    <a:pt x="3400" y="7794"/>
                    <a:pt x="3312" y="7706"/>
                    <a:pt x="3241" y="7600"/>
                  </a:cubicBezTo>
                  <a:lnTo>
                    <a:pt x="3241" y="7600"/>
                  </a:lnTo>
                  <a:cubicBezTo>
                    <a:pt x="3252" y="7608"/>
                    <a:pt x="3259" y="7611"/>
                    <a:pt x="3264" y="7611"/>
                  </a:cubicBezTo>
                  <a:cubicBezTo>
                    <a:pt x="3298" y="7611"/>
                    <a:pt x="3221" y="7462"/>
                    <a:pt x="3250" y="7462"/>
                  </a:cubicBezTo>
                  <a:cubicBezTo>
                    <a:pt x="3256" y="7462"/>
                    <a:pt x="3267" y="7468"/>
                    <a:pt x="3285" y="7485"/>
                  </a:cubicBezTo>
                  <a:cubicBezTo>
                    <a:pt x="3135" y="7308"/>
                    <a:pt x="3100" y="7264"/>
                    <a:pt x="3065" y="7238"/>
                  </a:cubicBezTo>
                  <a:cubicBezTo>
                    <a:pt x="3029" y="7220"/>
                    <a:pt x="3003" y="7211"/>
                    <a:pt x="2879" y="7105"/>
                  </a:cubicBezTo>
                  <a:lnTo>
                    <a:pt x="2888" y="7017"/>
                  </a:lnTo>
                  <a:cubicBezTo>
                    <a:pt x="2800" y="6946"/>
                    <a:pt x="2764" y="6955"/>
                    <a:pt x="2676" y="6752"/>
                  </a:cubicBezTo>
                  <a:lnTo>
                    <a:pt x="2676" y="6752"/>
                  </a:lnTo>
                  <a:cubicBezTo>
                    <a:pt x="2694" y="6785"/>
                    <a:pt x="2707" y="6797"/>
                    <a:pt x="2715" y="6797"/>
                  </a:cubicBezTo>
                  <a:cubicBezTo>
                    <a:pt x="2728" y="6797"/>
                    <a:pt x="2733" y="6773"/>
                    <a:pt x="2738" y="6752"/>
                  </a:cubicBezTo>
                  <a:cubicBezTo>
                    <a:pt x="2743" y="6733"/>
                    <a:pt x="2748" y="6713"/>
                    <a:pt x="2760" y="6713"/>
                  </a:cubicBezTo>
                  <a:cubicBezTo>
                    <a:pt x="2770" y="6713"/>
                    <a:pt x="2785" y="6726"/>
                    <a:pt x="2809" y="6761"/>
                  </a:cubicBezTo>
                  <a:cubicBezTo>
                    <a:pt x="2782" y="6549"/>
                    <a:pt x="2747" y="6408"/>
                    <a:pt x="2738" y="6275"/>
                  </a:cubicBezTo>
                  <a:cubicBezTo>
                    <a:pt x="2720" y="6143"/>
                    <a:pt x="2738" y="6028"/>
                    <a:pt x="2835" y="5966"/>
                  </a:cubicBezTo>
                  <a:cubicBezTo>
                    <a:pt x="2826" y="5926"/>
                    <a:pt x="2813" y="5910"/>
                    <a:pt x="2800" y="5910"/>
                  </a:cubicBezTo>
                  <a:cubicBezTo>
                    <a:pt x="2775" y="5910"/>
                    <a:pt x="2746" y="5968"/>
                    <a:pt x="2729" y="6037"/>
                  </a:cubicBezTo>
                  <a:cubicBezTo>
                    <a:pt x="2700" y="6116"/>
                    <a:pt x="2695" y="6212"/>
                    <a:pt x="2689" y="6212"/>
                  </a:cubicBezTo>
                  <a:cubicBezTo>
                    <a:pt x="2688" y="6212"/>
                    <a:pt x="2687" y="6207"/>
                    <a:pt x="2685" y="6196"/>
                  </a:cubicBezTo>
                  <a:cubicBezTo>
                    <a:pt x="2677" y="6212"/>
                    <a:pt x="2670" y="6219"/>
                    <a:pt x="2663" y="6219"/>
                  </a:cubicBezTo>
                  <a:cubicBezTo>
                    <a:pt x="2649" y="6219"/>
                    <a:pt x="2638" y="6181"/>
                    <a:pt x="2632" y="6125"/>
                  </a:cubicBezTo>
                  <a:cubicBezTo>
                    <a:pt x="2623" y="6046"/>
                    <a:pt x="2641" y="5940"/>
                    <a:pt x="2676" y="5869"/>
                  </a:cubicBezTo>
                  <a:cubicBezTo>
                    <a:pt x="2703" y="5799"/>
                    <a:pt x="2773" y="5754"/>
                    <a:pt x="2853" y="5701"/>
                  </a:cubicBezTo>
                  <a:cubicBezTo>
                    <a:pt x="2929" y="5651"/>
                    <a:pt x="3013" y="5592"/>
                    <a:pt x="3129" y="5494"/>
                  </a:cubicBezTo>
                  <a:lnTo>
                    <a:pt x="3129" y="5494"/>
                  </a:lnTo>
                  <a:cubicBezTo>
                    <a:pt x="3120" y="5504"/>
                    <a:pt x="3119" y="5514"/>
                    <a:pt x="3100" y="5534"/>
                  </a:cubicBezTo>
                  <a:cubicBezTo>
                    <a:pt x="3206" y="5481"/>
                    <a:pt x="3268" y="5339"/>
                    <a:pt x="3435" y="5322"/>
                  </a:cubicBezTo>
                  <a:cubicBezTo>
                    <a:pt x="3488" y="5216"/>
                    <a:pt x="3639" y="5260"/>
                    <a:pt x="3639" y="5163"/>
                  </a:cubicBezTo>
                  <a:lnTo>
                    <a:pt x="3639" y="5163"/>
                  </a:lnTo>
                  <a:cubicBezTo>
                    <a:pt x="3524" y="5198"/>
                    <a:pt x="3427" y="5242"/>
                    <a:pt x="3330" y="5295"/>
                  </a:cubicBezTo>
                  <a:cubicBezTo>
                    <a:pt x="3469" y="5197"/>
                    <a:pt x="3617" y="5037"/>
                    <a:pt x="3915" y="5037"/>
                  </a:cubicBezTo>
                  <a:cubicBezTo>
                    <a:pt x="3937" y="5037"/>
                    <a:pt x="3959" y="5037"/>
                    <a:pt x="3983" y="5039"/>
                  </a:cubicBezTo>
                  <a:cubicBezTo>
                    <a:pt x="3956" y="5057"/>
                    <a:pt x="3859" y="5092"/>
                    <a:pt x="3798" y="5119"/>
                  </a:cubicBezTo>
                  <a:cubicBezTo>
                    <a:pt x="3810" y="5121"/>
                    <a:pt x="3822" y="5122"/>
                    <a:pt x="3835" y="5122"/>
                  </a:cubicBezTo>
                  <a:cubicBezTo>
                    <a:pt x="3900" y="5122"/>
                    <a:pt x="3964" y="5094"/>
                    <a:pt x="4033" y="5094"/>
                  </a:cubicBezTo>
                  <a:cubicBezTo>
                    <a:pt x="4051" y="5094"/>
                    <a:pt x="4070" y="5096"/>
                    <a:pt x="4089" y="5101"/>
                  </a:cubicBezTo>
                  <a:cubicBezTo>
                    <a:pt x="4080" y="5154"/>
                    <a:pt x="3965" y="5163"/>
                    <a:pt x="3842" y="5189"/>
                  </a:cubicBezTo>
                  <a:cubicBezTo>
                    <a:pt x="3718" y="5207"/>
                    <a:pt x="3577" y="5242"/>
                    <a:pt x="3506" y="5313"/>
                  </a:cubicBezTo>
                  <a:cubicBezTo>
                    <a:pt x="3550" y="5313"/>
                    <a:pt x="3630" y="5269"/>
                    <a:pt x="3700" y="5242"/>
                  </a:cubicBezTo>
                  <a:cubicBezTo>
                    <a:pt x="3726" y="5235"/>
                    <a:pt x="3748" y="5229"/>
                    <a:pt x="3763" y="5229"/>
                  </a:cubicBezTo>
                  <a:cubicBezTo>
                    <a:pt x="3785" y="5229"/>
                    <a:pt x="3792" y="5241"/>
                    <a:pt x="3771" y="5278"/>
                  </a:cubicBezTo>
                  <a:cubicBezTo>
                    <a:pt x="3824" y="5189"/>
                    <a:pt x="3921" y="5189"/>
                    <a:pt x="4027" y="5180"/>
                  </a:cubicBezTo>
                  <a:cubicBezTo>
                    <a:pt x="4142" y="5180"/>
                    <a:pt x="4265" y="5180"/>
                    <a:pt x="4398" y="5127"/>
                  </a:cubicBezTo>
                  <a:lnTo>
                    <a:pt x="4398" y="5127"/>
                  </a:lnTo>
                  <a:lnTo>
                    <a:pt x="4380" y="5189"/>
                  </a:lnTo>
                  <a:cubicBezTo>
                    <a:pt x="4424" y="5172"/>
                    <a:pt x="4504" y="5145"/>
                    <a:pt x="4583" y="5145"/>
                  </a:cubicBezTo>
                  <a:lnTo>
                    <a:pt x="4451" y="5225"/>
                  </a:lnTo>
                  <a:cubicBezTo>
                    <a:pt x="4504" y="5205"/>
                    <a:pt x="4556" y="5198"/>
                    <a:pt x="4608" y="5198"/>
                  </a:cubicBezTo>
                  <a:cubicBezTo>
                    <a:pt x="4744" y="5198"/>
                    <a:pt x="4876" y="5246"/>
                    <a:pt x="5008" y="5246"/>
                  </a:cubicBezTo>
                  <a:cubicBezTo>
                    <a:pt x="5028" y="5246"/>
                    <a:pt x="5049" y="5245"/>
                    <a:pt x="5069" y="5242"/>
                  </a:cubicBezTo>
                  <a:cubicBezTo>
                    <a:pt x="4636" y="5233"/>
                    <a:pt x="4972" y="5163"/>
                    <a:pt x="4786" y="5119"/>
                  </a:cubicBezTo>
                  <a:cubicBezTo>
                    <a:pt x="4857" y="5109"/>
                    <a:pt x="4915" y="5106"/>
                    <a:pt x="4964" y="5106"/>
                  </a:cubicBezTo>
                  <a:cubicBezTo>
                    <a:pt x="5275" y="5106"/>
                    <a:pt x="5191" y="5270"/>
                    <a:pt x="5651" y="5270"/>
                  </a:cubicBezTo>
                  <a:cubicBezTo>
                    <a:pt x="5661" y="5270"/>
                    <a:pt x="5671" y="5270"/>
                    <a:pt x="5681" y="5269"/>
                  </a:cubicBezTo>
                  <a:lnTo>
                    <a:pt x="5681" y="5269"/>
                  </a:lnTo>
                  <a:cubicBezTo>
                    <a:pt x="5586" y="5266"/>
                    <a:pt x="5420" y="5222"/>
                    <a:pt x="5537" y="5198"/>
                  </a:cubicBezTo>
                  <a:lnTo>
                    <a:pt x="5537" y="5198"/>
                  </a:lnTo>
                  <a:cubicBezTo>
                    <a:pt x="5652" y="5216"/>
                    <a:pt x="5811" y="5242"/>
                    <a:pt x="5881" y="5278"/>
                  </a:cubicBezTo>
                  <a:cubicBezTo>
                    <a:pt x="6288" y="5269"/>
                    <a:pt x="5820" y="5207"/>
                    <a:pt x="5996" y="5180"/>
                  </a:cubicBezTo>
                  <a:lnTo>
                    <a:pt x="5996" y="5180"/>
                  </a:lnTo>
                  <a:cubicBezTo>
                    <a:pt x="6031" y="5199"/>
                    <a:pt x="6061" y="5206"/>
                    <a:pt x="6090" y="5206"/>
                  </a:cubicBezTo>
                  <a:cubicBezTo>
                    <a:pt x="6173" y="5206"/>
                    <a:pt x="6245" y="5149"/>
                    <a:pt x="6376" y="5136"/>
                  </a:cubicBezTo>
                  <a:lnTo>
                    <a:pt x="6376" y="5198"/>
                  </a:lnTo>
                  <a:cubicBezTo>
                    <a:pt x="6431" y="5203"/>
                    <a:pt x="6475" y="5206"/>
                    <a:pt x="6511" y="5206"/>
                  </a:cubicBezTo>
                  <a:cubicBezTo>
                    <a:pt x="6732" y="5206"/>
                    <a:pt x="6608" y="5117"/>
                    <a:pt x="6787" y="5117"/>
                  </a:cubicBezTo>
                  <a:cubicBezTo>
                    <a:pt x="6820" y="5117"/>
                    <a:pt x="6864" y="5120"/>
                    <a:pt x="6923" y="5127"/>
                  </a:cubicBezTo>
                  <a:lnTo>
                    <a:pt x="6738" y="5207"/>
                  </a:lnTo>
                  <a:lnTo>
                    <a:pt x="6959" y="5189"/>
                  </a:lnTo>
                  <a:lnTo>
                    <a:pt x="6959" y="5189"/>
                  </a:lnTo>
                  <a:lnTo>
                    <a:pt x="6914" y="5260"/>
                  </a:lnTo>
                  <a:cubicBezTo>
                    <a:pt x="7034" y="5238"/>
                    <a:pt x="7113" y="5229"/>
                    <a:pt x="7191" y="5229"/>
                  </a:cubicBezTo>
                  <a:cubicBezTo>
                    <a:pt x="7270" y="5229"/>
                    <a:pt x="7347" y="5238"/>
                    <a:pt x="7462" y="5251"/>
                  </a:cubicBezTo>
                  <a:cubicBezTo>
                    <a:pt x="7409" y="5207"/>
                    <a:pt x="7497" y="5145"/>
                    <a:pt x="7700" y="5145"/>
                  </a:cubicBezTo>
                  <a:cubicBezTo>
                    <a:pt x="7771" y="5163"/>
                    <a:pt x="7753" y="5180"/>
                    <a:pt x="7753" y="5189"/>
                  </a:cubicBezTo>
                  <a:cubicBezTo>
                    <a:pt x="7753" y="5198"/>
                    <a:pt x="7753" y="5198"/>
                    <a:pt x="7780" y="5198"/>
                  </a:cubicBezTo>
                  <a:cubicBezTo>
                    <a:pt x="7797" y="5198"/>
                    <a:pt x="7833" y="5198"/>
                    <a:pt x="7948" y="5207"/>
                  </a:cubicBezTo>
                  <a:cubicBezTo>
                    <a:pt x="7874" y="5229"/>
                    <a:pt x="7823" y="5256"/>
                    <a:pt x="7763" y="5256"/>
                  </a:cubicBezTo>
                  <a:cubicBezTo>
                    <a:pt x="7729" y="5256"/>
                    <a:pt x="7692" y="5247"/>
                    <a:pt x="7647" y="5225"/>
                  </a:cubicBezTo>
                  <a:cubicBezTo>
                    <a:pt x="7630" y="5242"/>
                    <a:pt x="7577" y="5260"/>
                    <a:pt x="7568" y="5286"/>
                  </a:cubicBezTo>
                  <a:cubicBezTo>
                    <a:pt x="7638" y="5304"/>
                    <a:pt x="7736" y="5313"/>
                    <a:pt x="7824" y="5313"/>
                  </a:cubicBezTo>
                  <a:cubicBezTo>
                    <a:pt x="7974" y="5304"/>
                    <a:pt x="8115" y="5304"/>
                    <a:pt x="8204" y="5304"/>
                  </a:cubicBezTo>
                  <a:cubicBezTo>
                    <a:pt x="8133" y="5304"/>
                    <a:pt x="8045" y="5295"/>
                    <a:pt x="8001" y="5286"/>
                  </a:cubicBezTo>
                  <a:cubicBezTo>
                    <a:pt x="8230" y="5269"/>
                    <a:pt x="8442" y="5242"/>
                    <a:pt x="8619" y="5216"/>
                  </a:cubicBezTo>
                  <a:cubicBezTo>
                    <a:pt x="8742" y="5242"/>
                    <a:pt x="8689" y="5260"/>
                    <a:pt x="8619" y="5278"/>
                  </a:cubicBezTo>
                  <a:cubicBezTo>
                    <a:pt x="8751" y="5269"/>
                    <a:pt x="8804" y="5242"/>
                    <a:pt x="8981" y="5233"/>
                  </a:cubicBezTo>
                  <a:lnTo>
                    <a:pt x="8981" y="5233"/>
                  </a:lnTo>
                  <a:cubicBezTo>
                    <a:pt x="9005" y="5282"/>
                    <a:pt x="9081" y="5330"/>
                    <a:pt x="8884" y="5359"/>
                  </a:cubicBezTo>
                  <a:lnTo>
                    <a:pt x="8884" y="5359"/>
                  </a:lnTo>
                  <a:lnTo>
                    <a:pt x="9122" y="5331"/>
                  </a:lnTo>
                  <a:lnTo>
                    <a:pt x="9263" y="5322"/>
                  </a:lnTo>
                  <a:lnTo>
                    <a:pt x="9334" y="5313"/>
                  </a:lnTo>
                  <a:lnTo>
                    <a:pt x="9369" y="5304"/>
                  </a:lnTo>
                  <a:lnTo>
                    <a:pt x="9378" y="5304"/>
                  </a:lnTo>
                  <a:cubicBezTo>
                    <a:pt x="9378" y="5304"/>
                    <a:pt x="9369" y="5304"/>
                    <a:pt x="9369" y="5295"/>
                  </a:cubicBezTo>
                  <a:lnTo>
                    <a:pt x="9360" y="5278"/>
                  </a:lnTo>
                  <a:cubicBezTo>
                    <a:pt x="9375" y="5270"/>
                    <a:pt x="9302" y="5099"/>
                    <a:pt x="9327" y="5099"/>
                  </a:cubicBezTo>
                  <a:cubicBezTo>
                    <a:pt x="9331" y="5099"/>
                    <a:pt x="9339" y="5105"/>
                    <a:pt x="9351" y="5119"/>
                  </a:cubicBezTo>
                  <a:cubicBezTo>
                    <a:pt x="9307" y="5039"/>
                    <a:pt x="9246" y="4942"/>
                    <a:pt x="9175" y="4845"/>
                  </a:cubicBezTo>
                  <a:cubicBezTo>
                    <a:pt x="9104" y="4748"/>
                    <a:pt x="9016" y="4633"/>
                    <a:pt x="8936" y="4527"/>
                  </a:cubicBezTo>
                  <a:cubicBezTo>
                    <a:pt x="8857" y="4430"/>
                    <a:pt x="8769" y="4315"/>
                    <a:pt x="8689" y="4218"/>
                  </a:cubicBezTo>
                  <a:cubicBezTo>
                    <a:pt x="8610" y="4112"/>
                    <a:pt x="8521" y="3988"/>
                    <a:pt x="8504" y="3935"/>
                  </a:cubicBezTo>
                  <a:cubicBezTo>
                    <a:pt x="8486" y="3927"/>
                    <a:pt x="8460" y="3909"/>
                    <a:pt x="8416" y="3865"/>
                  </a:cubicBezTo>
                  <a:cubicBezTo>
                    <a:pt x="8265" y="3626"/>
                    <a:pt x="8177" y="3388"/>
                    <a:pt x="7930" y="3150"/>
                  </a:cubicBezTo>
                  <a:lnTo>
                    <a:pt x="7895" y="2947"/>
                  </a:lnTo>
                  <a:cubicBezTo>
                    <a:pt x="7865" y="2908"/>
                    <a:pt x="7848" y="2894"/>
                    <a:pt x="7839" y="2894"/>
                  </a:cubicBezTo>
                  <a:cubicBezTo>
                    <a:pt x="7812" y="2894"/>
                    <a:pt x="7845" y="3008"/>
                    <a:pt x="7808" y="3008"/>
                  </a:cubicBezTo>
                  <a:cubicBezTo>
                    <a:pt x="7788" y="3008"/>
                    <a:pt x="7750" y="2978"/>
                    <a:pt x="7674" y="2885"/>
                  </a:cubicBezTo>
                  <a:cubicBezTo>
                    <a:pt x="7480" y="2646"/>
                    <a:pt x="7674" y="2743"/>
                    <a:pt x="7638" y="2646"/>
                  </a:cubicBezTo>
                  <a:cubicBezTo>
                    <a:pt x="7577" y="2593"/>
                    <a:pt x="7488" y="2532"/>
                    <a:pt x="7400" y="2443"/>
                  </a:cubicBezTo>
                  <a:cubicBezTo>
                    <a:pt x="7312" y="2346"/>
                    <a:pt x="7241" y="2249"/>
                    <a:pt x="7215" y="2125"/>
                  </a:cubicBezTo>
                  <a:lnTo>
                    <a:pt x="7215" y="2125"/>
                  </a:lnTo>
                  <a:cubicBezTo>
                    <a:pt x="7285" y="2205"/>
                    <a:pt x="7303" y="2258"/>
                    <a:pt x="7356" y="2320"/>
                  </a:cubicBezTo>
                  <a:cubicBezTo>
                    <a:pt x="7329" y="2258"/>
                    <a:pt x="7312" y="2196"/>
                    <a:pt x="7294" y="2143"/>
                  </a:cubicBezTo>
                  <a:lnTo>
                    <a:pt x="7294" y="2143"/>
                  </a:lnTo>
                  <a:cubicBezTo>
                    <a:pt x="7382" y="2214"/>
                    <a:pt x="7453" y="2284"/>
                    <a:pt x="7497" y="2320"/>
                  </a:cubicBezTo>
                  <a:cubicBezTo>
                    <a:pt x="7510" y="2336"/>
                    <a:pt x="7519" y="2345"/>
                    <a:pt x="7525" y="2345"/>
                  </a:cubicBezTo>
                  <a:cubicBezTo>
                    <a:pt x="7534" y="2345"/>
                    <a:pt x="7532" y="2317"/>
                    <a:pt x="7515" y="2249"/>
                  </a:cubicBezTo>
                  <a:cubicBezTo>
                    <a:pt x="7507" y="2253"/>
                    <a:pt x="7499" y="2254"/>
                    <a:pt x="7490" y="2254"/>
                  </a:cubicBezTo>
                  <a:cubicBezTo>
                    <a:pt x="7413" y="2254"/>
                    <a:pt x="7314" y="2120"/>
                    <a:pt x="7259" y="1993"/>
                  </a:cubicBezTo>
                  <a:cubicBezTo>
                    <a:pt x="7188" y="1852"/>
                    <a:pt x="7162" y="1710"/>
                    <a:pt x="7082" y="1710"/>
                  </a:cubicBezTo>
                  <a:cubicBezTo>
                    <a:pt x="7091" y="1675"/>
                    <a:pt x="7100" y="1640"/>
                    <a:pt x="7109" y="1604"/>
                  </a:cubicBezTo>
                  <a:cubicBezTo>
                    <a:pt x="7109" y="1631"/>
                    <a:pt x="7118" y="1640"/>
                    <a:pt x="7118" y="1666"/>
                  </a:cubicBezTo>
                  <a:cubicBezTo>
                    <a:pt x="7162" y="1569"/>
                    <a:pt x="7135" y="1534"/>
                    <a:pt x="7100" y="1481"/>
                  </a:cubicBezTo>
                  <a:cubicBezTo>
                    <a:pt x="7073" y="1437"/>
                    <a:pt x="7038" y="1366"/>
                    <a:pt x="7100" y="1234"/>
                  </a:cubicBezTo>
                  <a:cubicBezTo>
                    <a:pt x="7135" y="1176"/>
                    <a:pt x="7173" y="1141"/>
                    <a:pt x="7190" y="1141"/>
                  </a:cubicBezTo>
                  <a:cubicBezTo>
                    <a:pt x="7200" y="1141"/>
                    <a:pt x="7203" y="1150"/>
                    <a:pt x="7197" y="1172"/>
                  </a:cubicBezTo>
                  <a:cubicBezTo>
                    <a:pt x="7223" y="1110"/>
                    <a:pt x="7250" y="1039"/>
                    <a:pt x="7285" y="977"/>
                  </a:cubicBezTo>
                  <a:cubicBezTo>
                    <a:pt x="7304" y="962"/>
                    <a:pt x="7318" y="955"/>
                    <a:pt x="7325" y="955"/>
                  </a:cubicBezTo>
                  <a:cubicBezTo>
                    <a:pt x="7335" y="955"/>
                    <a:pt x="7333" y="968"/>
                    <a:pt x="7318" y="988"/>
                  </a:cubicBezTo>
                  <a:lnTo>
                    <a:pt x="7318" y="988"/>
                  </a:lnTo>
                  <a:cubicBezTo>
                    <a:pt x="7385" y="914"/>
                    <a:pt x="7459" y="841"/>
                    <a:pt x="7541" y="783"/>
                  </a:cubicBezTo>
                  <a:lnTo>
                    <a:pt x="7541" y="792"/>
                  </a:lnTo>
                  <a:cubicBezTo>
                    <a:pt x="7568" y="739"/>
                    <a:pt x="7656" y="651"/>
                    <a:pt x="7700" y="615"/>
                  </a:cubicBezTo>
                  <a:cubicBezTo>
                    <a:pt x="7709" y="615"/>
                    <a:pt x="7716" y="614"/>
                    <a:pt x="7721" y="614"/>
                  </a:cubicBezTo>
                  <a:cubicBezTo>
                    <a:pt x="7775" y="614"/>
                    <a:pt x="7667" y="652"/>
                    <a:pt x="7691" y="660"/>
                  </a:cubicBezTo>
                  <a:cubicBezTo>
                    <a:pt x="7753" y="624"/>
                    <a:pt x="7806" y="589"/>
                    <a:pt x="7877" y="562"/>
                  </a:cubicBezTo>
                  <a:lnTo>
                    <a:pt x="7877" y="562"/>
                  </a:lnTo>
                  <a:cubicBezTo>
                    <a:pt x="7956" y="589"/>
                    <a:pt x="7806" y="660"/>
                    <a:pt x="7691" y="704"/>
                  </a:cubicBezTo>
                  <a:cubicBezTo>
                    <a:pt x="7746" y="725"/>
                    <a:pt x="7780" y="734"/>
                    <a:pt x="7807" y="734"/>
                  </a:cubicBezTo>
                  <a:cubicBezTo>
                    <a:pt x="7837" y="734"/>
                    <a:pt x="7858" y="722"/>
                    <a:pt x="7886" y="704"/>
                  </a:cubicBezTo>
                  <a:cubicBezTo>
                    <a:pt x="7923" y="679"/>
                    <a:pt x="7981" y="646"/>
                    <a:pt x="8075" y="646"/>
                  </a:cubicBezTo>
                  <a:cubicBezTo>
                    <a:pt x="8117" y="646"/>
                    <a:pt x="8165" y="652"/>
                    <a:pt x="8221" y="668"/>
                  </a:cubicBezTo>
                  <a:cubicBezTo>
                    <a:pt x="8168" y="677"/>
                    <a:pt x="8106" y="686"/>
                    <a:pt x="8053" y="695"/>
                  </a:cubicBezTo>
                  <a:cubicBezTo>
                    <a:pt x="8168" y="783"/>
                    <a:pt x="8292" y="739"/>
                    <a:pt x="8477" y="836"/>
                  </a:cubicBezTo>
                  <a:cubicBezTo>
                    <a:pt x="8460" y="819"/>
                    <a:pt x="8371" y="766"/>
                    <a:pt x="8310" y="721"/>
                  </a:cubicBezTo>
                  <a:cubicBezTo>
                    <a:pt x="8239" y="677"/>
                    <a:pt x="8204" y="633"/>
                    <a:pt x="8310" y="615"/>
                  </a:cubicBezTo>
                  <a:cubicBezTo>
                    <a:pt x="8356" y="635"/>
                    <a:pt x="8407" y="645"/>
                    <a:pt x="8482" y="645"/>
                  </a:cubicBezTo>
                  <a:cubicBezTo>
                    <a:pt x="8507" y="645"/>
                    <a:pt x="8535" y="644"/>
                    <a:pt x="8566" y="642"/>
                  </a:cubicBezTo>
                  <a:lnTo>
                    <a:pt x="8566" y="642"/>
                  </a:lnTo>
                  <a:cubicBezTo>
                    <a:pt x="8557" y="704"/>
                    <a:pt x="8672" y="713"/>
                    <a:pt x="8822" y="757"/>
                  </a:cubicBezTo>
                  <a:lnTo>
                    <a:pt x="8786" y="827"/>
                  </a:lnTo>
                  <a:cubicBezTo>
                    <a:pt x="8832" y="837"/>
                    <a:pt x="8865" y="841"/>
                    <a:pt x="8892" y="841"/>
                  </a:cubicBezTo>
                  <a:cubicBezTo>
                    <a:pt x="8958" y="841"/>
                    <a:pt x="8984" y="819"/>
                    <a:pt x="9060" y="819"/>
                  </a:cubicBezTo>
                  <a:cubicBezTo>
                    <a:pt x="9254" y="898"/>
                    <a:pt x="9290" y="969"/>
                    <a:pt x="9325" y="1039"/>
                  </a:cubicBezTo>
                  <a:cubicBezTo>
                    <a:pt x="9383" y="1057"/>
                    <a:pt x="9416" y="1064"/>
                    <a:pt x="9433" y="1064"/>
                  </a:cubicBezTo>
                  <a:cubicBezTo>
                    <a:pt x="9468" y="1064"/>
                    <a:pt x="9434" y="1034"/>
                    <a:pt x="9404" y="1004"/>
                  </a:cubicBezTo>
                  <a:cubicBezTo>
                    <a:pt x="9367" y="979"/>
                    <a:pt x="9339" y="950"/>
                    <a:pt x="9398" y="950"/>
                  </a:cubicBezTo>
                  <a:cubicBezTo>
                    <a:pt x="9423" y="950"/>
                    <a:pt x="9465" y="955"/>
                    <a:pt x="9528" y="969"/>
                  </a:cubicBezTo>
                  <a:cubicBezTo>
                    <a:pt x="9680" y="1016"/>
                    <a:pt x="9808" y="1033"/>
                    <a:pt x="9947" y="1033"/>
                  </a:cubicBezTo>
                  <a:cubicBezTo>
                    <a:pt x="10067" y="1033"/>
                    <a:pt x="10194" y="1020"/>
                    <a:pt x="10349" y="1004"/>
                  </a:cubicBezTo>
                  <a:lnTo>
                    <a:pt x="10349" y="1004"/>
                  </a:lnTo>
                  <a:cubicBezTo>
                    <a:pt x="10535" y="1030"/>
                    <a:pt x="10314" y="1048"/>
                    <a:pt x="10385" y="1075"/>
                  </a:cubicBezTo>
                  <a:lnTo>
                    <a:pt x="10552" y="1013"/>
                  </a:lnTo>
                  <a:cubicBezTo>
                    <a:pt x="10596" y="1013"/>
                    <a:pt x="10579" y="1030"/>
                    <a:pt x="10570" y="1039"/>
                  </a:cubicBezTo>
                  <a:cubicBezTo>
                    <a:pt x="10720" y="1022"/>
                    <a:pt x="10588" y="960"/>
                    <a:pt x="10808" y="942"/>
                  </a:cubicBezTo>
                  <a:cubicBezTo>
                    <a:pt x="10818" y="922"/>
                    <a:pt x="10841" y="915"/>
                    <a:pt x="10873" y="915"/>
                  </a:cubicBezTo>
                  <a:cubicBezTo>
                    <a:pt x="10926" y="915"/>
                    <a:pt x="11003" y="935"/>
                    <a:pt x="11091" y="951"/>
                  </a:cubicBezTo>
                  <a:cubicBezTo>
                    <a:pt x="11147" y="966"/>
                    <a:pt x="11197" y="982"/>
                    <a:pt x="11253" y="982"/>
                  </a:cubicBezTo>
                  <a:cubicBezTo>
                    <a:pt x="11295" y="982"/>
                    <a:pt x="11339" y="973"/>
                    <a:pt x="11391" y="951"/>
                  </a:cubicBezTo>
                  <a:lnTo>
                    <a:pt x="11391" y="951"/>
                  </a:lnTo>
                  <a:cubicBezTo>
                    <a:pt x="11418" y="977"/>
                    <a:pt x="11338" y="1004"/>
                    <a:pt x="11329" y="1039"/>
                  </a:cubicBezTo>
                  <a:cubicBezTo>
                    <a:pt x="11409" y="1013"/>
                    <a:pt x="11471" y="1004"/>
                    <a:pt x="11488" y="986"/>
                  </a:cubicBezTo>
                  <a:cubicBezTo>
                    <a:pt x="11497" y="1022"/>
                    <a:pt x="11506" y="1039"/>
                    <a:pt x="11524" y="1066"/>
                  </a:cubicBezTo>
                  <a:cubicBezTo>
                    <a:pt x="11532" y="1083"/>
                    <a:pt x="11559" y="1110"/>
                    <a:pt x="11585" y="1181"/>
                  </a:cubicBezTo>
                  <a:cubicBezTo>
                    <a:pt x="11568" y="1225"/>
                    <a:pt x="11559" y="1331"/>
                    <a:pt x="11541" y="1410"/>
                  </a:cubicBezTo>
                  <a:cubicBezTo>
                    <a:pt x="11555" y="1363"/>
                    <a:pt x="11570" y="1344"/>
                    <a:pt x="11586" y="1344"/>
                  </a:cubicBezTo>
                  <a:cubicBezTo>
                    <a:pt x="11633" y="1344"/>
                    <a:pt x="11689" y="1517"/>
                    <a:pt x="11736" y="1675"/>
                  </a:cubicBezTo>
                  <a:cubicBezTo>
                    <a:pt x="11762" y="1604"/>
                    <a:pt x="11788" y="1551"/>
                    <a:pt x="11797" y="1507"/>
                  </a:cubicBezTo>
                  <a:lnTo>
                    <a:pt x="11824" y="1684"/>
                  </a:lnTo>
                  <a:lnTo>
                    <a:pt x="11841" y="1763"/>
                  </a:lnTo>
                  <a:lnTo>
                    <a:pt x="11850" y="1869"/>
                  </a:lnTo>
                  <a:cubicBezTo>
                    <a:pt x="11848" y="1882"/>
                    <a:pt x="11844" y="1887"/>
                    <a:pt x="11839" y="1887"/>
                  </a:cubicBezTo>
                  <a:cubicBezTo>
                    <a:pt x="11826" y="1887"/>
                    <a:pt x="11805" y="1852"/>
                    <a:pt x="11780" y="1807"/>
                  </a:cubicBezTo>
                  <a:lnTo>
                    <a:pt x="11780" y="1807"/>
                  </a:lnTo>
                  <a:cubicBezTo>
                    <a:pt x="11788" y="1834"/>
                    <a:pt x="11788" y="1852"/>
                    <a:pt x="11797" y="1878"/>
                  </a:cubicBezTo>
                  <a:cubicBezTo>
                    <a:pt x="11788" y="1921"/>
                    <a:pt x="11776" y="1937"/>
                    <a:pt x="11762" y="1937"/>
                  </a:cubicBezTo>
                  <a:cubicBezTo>
                    <a:pt x="11735" y="1937"/>
                    <a:pt x="11703" y="1877"/>
                    <a:pt x="11674" y="1825"/>
                  </a:cubicBezTo>
                  <a:cubicBezTo>
                    <a:pt x="11691" y="1799"/>
                    <a:pt x="11709" y="1755"/>
                    <a:pt x="11727" y="1719"/>
                  </a:cubicBezTo>
                  <a:cubicBezTo>
                    <a:pt x="11679" y="1639"/>
                    <a:pt x="11624" y="1567"/>
                    <a:pt x="11581" y="1567"/>
                  </a:cubicBezTo>
                  <a:cubicBezTo>
                    <a:pt x="11576" y="1567"/>
                    <a:pt x="11572" y="1567"/>
                    <a:pt x="11568" y="1569"/>
                  </a:cubicBezTo>
                  <a:cubicBezTo>
                    <a:pt x="11577" y="1596"/>
                    <a:pt x="11585" y="1640"/>
                    <a:pt x="11594" y="1684"/>
                  </a:cubicBezTo>
                  <a:cubicBezTo>
                    <a:pt x="11580" y="1669"/>
                    <a:pt x="11571" y="1655"/>
                    <a:pt x="11564" y="1655"/>
                  </a:cubicBezTo>
                  <a:cubicBezTo>
                    <a:pt x="11562" y="1655"/>
                    <a:pt x="11561" y="1656"/>
                    <a:pt x="11559" y="1657"/>
                  </a:cubicBezTo>
                  <a:cubicBezTo>
                    <a:pt x="11550" y="1675"/>
                    <a:pt x="11568" y="1710"/>
                    <a:pt x="11594" y="1763"/>
                  </a:cubicBezTo>
                  <a:cubicBezTo>
                    <a:pt x="11559" y="1790"/>
                    <a:pt x="11532" y="1799"/>
                    <a:pt x="11497" y="1807"/>
                  </a:cubicBezTo>
                  <a:lnTo>
                    <a:pt x="11541" y="1816"/>
                  </a:lnTo>
                  <a:cubicBezTo>
                    <a:pt x="11524" y="1896"/>
                    <a:pt x="11506" y="1949"/>
                    <a:pt x="11488" y="1993"/>
                  </a:cubicBezTo>
                  <a:lnTo>
                    <a:pt x="11462" y="1993"/>
                  </a:lnTo>
                  <a:cubicBezTo>
                    <a:pt x="11409" y="2037"/>
                    <a:pt x="11338" y="2090"/>
                    <a:pt x="11206" y="2143"/>
                  </a:cubicBezTo>
                  <a:cubicBezTo>
                    <a:pt x="11179" y="2161"/>
                    <a:pt x="11144" y="2170"/>
                    <a:pt x="11100" y="2187"/>
                  </a:cubicBezTo>
                  <a:cubicBezTo>
                    <a:pt x="11056" y="2196"/>
                    <a:pt x="11003" y="2205"/>
                    <a:pt x="10950" y="2214"/>
                  </a:cubicBezTo>
                  <a:cubicBezTo>
                    <a:pt x="10853" y="2240"/>
                    <a:pt x="10738" y="2258"/>
                    <a:pt x="10614" y="2267"/>
                  </a:cubicBezTo>
                  <a:cubicBezTo>
                    <a:pt x="10738" y="2196"/>
                    <a:pt x="10641" y="2161"/>
                    <a:pt x="10641" y="2081"/>
                  </a:cubicBezTo>
                  <a:lnTo>
                    <a:pt x="10641" y="2081"/>
                  </a:lnTo>
                  <a:cubicBezTo>
                    <a:pt x="10676" y="2099"/>
                    <a:pt x="10718" y="2105"/>
                    <a:pt x="10765" y="2105"/>
                  </a:cubicBezTo>
                  <a:cubicBezTo>
                    <a:pt x="10813" y="2105"/>
                    <a:pt x="10866" y="2099"/>
                    <a:pt x="10923" y="2090"/>
                  </a:cubicBezTo>
                  <a:cubicBezTo>
                    <a:pt x="10976" y="2081"/>
                    <a:pt x="11038" y="2072"/>
                    <a:pt x="11100" y="2064"/>
                  </a:cubicBezTo>
                  <a:cubicBezTo>
                    <a:pt x="11137" y="2057"/>
                    <a:pt x="11166" y="2051"/>
                    <a:pt x="11195" y="2051"/>
                  </a:cubicBezTo>
                  <a:cubicBezTo>
                    <a:pt x="11200" y="2051"/>
                    <a:pt x="11205" y="2051"/>
                    <a:pt x="11211" y="2052"/>
                  </a:cubicBezTo>
                  <a:lnTo>
                    <a:pt x="11211" y="2052"/>
                  </a:lnTo>
                  <a:cubicBezTo>
                    <a:pt x="11147" y="2040"/>
                    <a:pt x="11163" y="2009"/>
                    <a:pt x="11179" y="1993"/>
                  </a:cubicBezTo>
                  <a:lnTo>
                    <a:pt x="11179" y="1993"/>
                  </a:lnTo>
                  <a:lnTo>
                    <a:pt x="11109" y="2011"/>
                  </a:lnTo>
                  <a:lnTo>
                    <a:pt x="10994" y="2037"/>
                  </a:lnTo>
                  <a:lnTo>
                    <a:pt x="10755" y="2072"/>
                  </a:lnTo>
                  <a:cubicBezTo>
                    <a:pt x="10764" y="2011"/>
                    <a:pt x="10658" y="2028"/>
                    <a:pt x="10543" y="2002"/>
                  </a:cubicBezTo>
                  <a:lnTo>
                    <a:pt x="10543" y="2002"/>
                  </a:lnTo>
                  <a:cubicBezTo>
                    <a:pt x="10632" y="2134"/>
                    <a:pt x="10199" y="2090"/>
                    <a:pt x="10005" y="2108"/>
                  </a:cubicBezTo>
                  <a:cubicBezTo>
                    <a:pt x="10005" y="2072"/>
                    <a:pt x="10035" y="2041"/>
                    <a:pt x="10167" y="2041"/>
                  </a:cubicBezTo>
                  <a:cubicBezTo>
                    <a:pt x="10196" y="2041"/>
                    <a:pt x="10230" y="2043"/>
                    <a:pt x="10270" y="2046"/>
                  </a:cubicBezTo>
                  <a:cubicBezTo>
                    <a:pt x="10223" y="2026"/>
                    <a:pt x="10182" y="2018"/>
                    <a:pt x="10146" y="2018"/>
                  </a:cubicBezTo>
                  <a:cubicBezTo>
                    <a:pt x="10086" y="2018"/>
                    <a:pt x="10037" y="2038"/>
                    <a:pt x="9987" y="2055"/>
                  </a:cubicBezTo>
                  <a:cubicBezTo>
                    <a:pt x="9943" y="2072"/>
                    <a:pt x="9908" y="2090"/>
                    <a:pt x="9855" y="2099"/>
                  </a:cubicBezTo>
                  <a:lnTo>
                    <a:pt x="9784" y="2099"/>
                  </a:lnTo>
                  <a:cubicBezTo>
                    <a:pt x="9766" y="2090"/>
                    <a:pt x="9758" y="2090"/>
                    <a:pt x="9740" y="2090"/>
                  </a:cubicBezTo>
                  <a:cubicBezTo>
                    <a:pt x="9724" y="2082"/>
                    <a:pt x="9707" y="2074"/>
                    <a:pt x="9691" y="2066"/>
                  </a:cubicBezTo>
                  <a:lnTo>
                    <a:pt x="9691" y="2066"/>
                  </a:lnTo>
                  <a:cubicBezTo>
                    <a:pt x="9696" y="2066"/>
                    <a:pt x="9701" y="2067"/>
                    <a:pt x="9706" y="2068"/>
                  </a:cubicBezTo>
                  <a:lnTo>
                    <a:pt x="9706" y="2068"/>
                  </a:lnTo>
                  <a:cubicBezTo>
                    <a:pt x="9700" y="2066"/>
                    <a:pt x="9694" y="2065"/>
                    <a:pt x="9687" y="2064"/>
                  </a:cubicBezTo>
                  <a:lnTo>
                    <a:pt x="9687" y="2064"/>
                  </a:lnTo>
                  <a:cubicBezTo>
                    <a:pt x="9688" y="2064"/>
                    <a:pt x="9690" y="2065"/>
                    <a:pt x="9691" y="2066"/>
                  </a:cubicBezTo>
                  <a:lnTo>
                    <a:pt x="9691" y="2066"/>
                  </a:lnTo>
                  <a:cubicBezTo>
                    <a:pt x="9682" y="2064"/>
                    <a:pt x="9671" y="2064"/>
                    <a:pt x="9661" y="2064"/>
                  </a:cubicBezTo>
                  <a:cubicBezTo>
                    <a:pt x="9599" y="2055"/>
                    <a:pt x="9528" y="2046"/>
                    <a:pt x="9475" y="2028"/>
                  </a:cubicBezTo>
                  <a:cubicBezTo>
                    <a:pt x="9351" y="2002"/>
                    <a:pt x="9246" y="1958"/>
                    <a:pt x="9290" y="1949"/>
                  </a:cubicBezTo>
                  <a:lnTo>
                    <a:pt x="9290" y="1949"/>
                  </a:lnTo>
                  <a:cubicBezTo>
                    <a:pt x="9325" y="1958"/>
                    <a:pt x="9351" y="1966"/>
                    <a:pt x="9378" y="1966"/>
                  </a:cubicBezTo>
                  <a:cubicBezTo>
                    <a:pt x="9298" y="1949"/>
                    <a:pt x="9201" y="1922"/>
                    <a:pt x="9104" y="1896"/>
                  </a:cubicBezTo>
                  <a:cubicBezTo>
                    <a:pt x="8998" y="1860"/>
                    <a:pt x="8883" y="1825"/>
                    <a:pt x="8760" y="1781"/>
                  </a:cubicBezTo>
                  <a:cubicBezTo>
                    <a:pt x="8645" y="1746"/>
                    <a:pt x="8530" y="1710"/>
                    <a:pt x="8416" y="1675"/>
                  </a:cubicBezTo>
                  <a:cubicBezTo>
                    <a:pt x="8310" y="1640"/>
                    <a:pt x="8221" y="1613"/>
                    <a:pt x="8142" y="1587"/>
                  </a:cubicBezTo>
                  <a:cubicBezTo>
                    <a:pt x="8142" y="1604"/>
                    <a:pt x="8142" y="1622"/>
                    <a:pt x="8142" y="1631"/>
                  </a:cubicBezTo>
                  <a:cubicBezTo>
                    <a:pt x="8151" y="1649"/>
                    <a:pt x="8142" y="1649"/>
                    <a:pt x="8151" y="1666"/>
                  </a:cubicBezTo>
                  <a:cubicBezTo>
                    <a:pt x="8195" y="1728"/>
                    <a:pt x="8248" y="1781"/>
                    <a:pt x="8283" y="1825"/>
                  </a:cubicBezTo>
                  <a:cubicBezTo>
                    <a:pt x="8371" y="1922"/>
                    <a:pt x="8442" y="1993"/>
                    <a:pt x="8504" y="2037"/>
                  </a:cubicBezTo>
                  <a:cubicBezTo>
                    <a:pt x="8477" y="2028"/>
                    <a:pt x="8204" y="1825"/>
                    <a:pt x="8133" y="1772"/>
                  </a:cubicBezTo>
                  <a:lnTo>
                    <a:pt x="8133" y="1772"/>
                  </a:lnTo>
                  <a:cubicBezTo>
                    <a:pt x="8583" y="2205"/>
                    <a:pt x="8928" y="2496"/>
                    <a:pt x="9184" y="2664"/>
                  </a:cubicBezTo>
                  <a:cubicBezTo>
                    <a:pt x="9148" y="2651"/>
                    <a:pt x="9109" y="2646"/>
                    <a:pt x="9068" y="2646"/>
                  </a:cubicBezTo>
                  <a:cubicBezTo>
                    <a:pt x="9027" y="2646"/>
                    <a:pt x="8985" y="2651"/>
                    <a:pt x="8945" y="2655"/>
                  </a:cubicBezTo>
                  <a:cubicBezTo>
                    <a:pt x="8857" y="2655"/>
                    <a:pt x="8760" y="2637"/>
                    <a:pt x="8583" y="2426"/>
                  </a:cubicBezTo>
                  <a:lnTo>
                    <a:pt x="8583" y="2426"/>
                  </a:lnTo>
                  <a:cubicBezTo>
                    <a:pt x="8636" y="2532"/>
                    <a:pt x="8725" y="2682"/>
                    <a:pt x="8919" y="2911"/>
                  </a:cubicBezTo>
                  <a:cubicBezTo>
                    <a:pt x="8901" y="2876"/>
                    <a:pt x="8910" y="2823"/>
                    <a:pt x="8928" y="2796"/>
                  </a:cubicBezTo>
                  <a:cubicBezTo>
                    <a:pt x="8941" y="2783"/>
                    <a:pt x="8956" y="2774"/>
                    <a:pt x="8973" y="2774"/>
                  </a:cubicBezTo>
                  <a:cubicBezTo>
                    <a:pt x="8989" y="2774"/>
                    <a:pt x="9007" y="2783"/>
                    <a:pt x="9025" y="2805"/>
                  </a:cubicBezTo>
                  <a:cubicBezTo>
                    <a:pt x="9068" y="3057"/>
                    <a:pt x="9103" y="3027"/>
                    <a:pt x="9180" y="3287"/>
                  </a:cubicBezTo>
                  <a:lnTo>
                    <a:pt x="9180" y="3287"/>
                  </a:lnTo>
                  <a:cubicBezTo>
                    <a:pt x="9174" y="3255"/>
                    <a:pt x="9201" y="3237"/>
                    <a:pt x="9239" y="3237"/>
                  </a:cubicBezTo>
                  <a:cubicBezTo>
                    <a:pt x="9290" y="3237"/>
                    <a:pt x="9361" y="3268"/>
                    <a:pt x="9404" y="3335"/>
                  </a:cubicBezTo>
                  <a:cubicBezTo>
                    <a:pt x="9403" y="3335"/>
                    <a:pt x="9402" y="3334"/>
                    <a:pt x="9401" y="3334"/>
                  </a:cubicBezTo>
                  <a:cubicBezTo>
                    <a:pt x="9376" y="3334"/>
                    <a:pt x="9320" y="3396"/>
                    <a:pt x="9277" y="3396"/>
                  </a:cubicBezTo>
                  <a:cubicBezTo>
                    <a:pt x="9270" y="3396"/>
                    <a:pt x="9264" y="3394"/>
                    <a:pt x="9258" y="3391"/>
                  </a:cubicBezTo>
                  <a:lnTo>
                    <a:pt x="9258" y="3391"/>
                  </a:lnTo>
                  <a:lnTo>
                    <a:pt x="9554" y="3596"/>
                  </a:lnTo>
                  <a:lnTo>
                    <a:pt x="9554" y="3596"/>
                  </a:lnTo>
                  <a:cubicBezTo>
                    <a:pt x="9547" y="3593"/>
                    <a:pt x="9541" y="3591"/>
                    <a:pt x="9535" y="3591"/>
                  </a:cubicBezTo>
                  <a:cubicBezTo>
                    <a:pt x="9490" y="3591"/>
                    <a:pt x="9470" y="3679"/>
                    <a:pt x="9484" y="3750"/>
                  </a:cubicBezTo>
                  <a:cubicBezTo>
                    <a:pt x="9484" y="3747"/>
                    <a:pt x="9485" y="3746"/>
                    <a:pt x="9486" y="3746"/>
                  </a:cubicBezTo>
                  <a:cubicBezTo>
                    <a:pt x="9507" y="3746"/>
                    <a:pt x="9665" y="4011"/>
                    <a:pt x="9722" y="4077"/>
                  </a:cubicBezTo>
                  <a:lnTo>
                    <a:pt x="9661" y="3935"/>
                  </a:lnTo>
                  <a:lnTo>
                    <a:pt x="9661" y="3935"/>
                  </a:lnTo>
                  <a:cubicBezTo>
                    <a:pt x="9775" y="4112"/>
                    <a:pt x="9864" y="4156"/>
                    <a:pt x="9952" y="4209"/>
                  </a:cubicBezTo>
                  <a:cubicBezTo>
                    <a:pt x="10049" y="4271"/>
                    <a:pt x="10146" y="4333"/>
                    <a:pt x="10217" y="4518"/>
                  </a:cubicBezTo>
                  <a:cubicBezTo>
                    <a:pt x="10203" y="4507"/>
                    <a:pt x="10179" y="4500"/>
                    <a:pt x="10152" y="4500"/>
                  </a:cubicBezTo>
                  <a:cubicBezTo>
                    <a:pt x="10094" y="4500"/>
                    <a:pt x="10027" y="4537"/>
                    <a:pt x="10058" y="4659"/>
                  </a:cubicBezTo>
                  <a:cubicBezTo>
                    <a:pt x="10102" y="4686"/>
                    <a:pt x="10217" y="4748"/>
                    <a:pt x="10323" y="4871"/>
                  </a:cubicBezTo>
                  <a:cubicBezTo>
                    <a:pt x="10429" y="4995"/>
                    <a:pt x="10517" y="5180"/>
                    <a:pt x="10499" y="5392"/>
                  </a:cubicBezTo>
                  <a:lnTo>
                    <a:pt x="10446" y="5454"/>
                  </a:lnTo>
                  <a:cubicBezTo>
                    <a:pt x="10438" y="5560"/>
                    <a:pt x="10411" y="5657"/>
                    <a:pt x="10385" y="5754"/>
                  </a:cubicBezTo>
                  <a:cubicBezTo>
                    <a:pt x="10376" y="5648"/>
                    <a:pt x="10358" y="5454"/>
                    <a:pt x="10305" y="5269"/>
                  </a:cubicBezTo>
                  <a:cubicBezTo>
                    <a:pt x="10243" y="5092"/>
                    <a:pt x="10146" y="4933"/>
                    <a:pt x="10084" y="4836"/>
                  </a:cubicBezTo>
                  <a:cubicBezTo>
                    <a:pt x="10067" y="4969"/>
                    <a:pt x="10049" y="4880"/>
                    <a:pt x="10067" y="5057"/>
                  </a:cubicBezTo>
                  <a:cubicBezTo>
                    <a:pt x="10059" y="5067"/>
                    <a:pt x="10053" y="5072"/>
                    <a:pt x="10047" y="5072"/>
                  </a:cubicBezTo>
                  <a:cubicBezTo>
                    <a:pt x="10017" y="5072"/>
                    <a:pt x="10002" y="4960"/>
                    <a:pt x="9987" y="4916"/>
                  </a:cubicBezTo>
                  <a:lnTo>
                    <a:pt x="9987" y="4916"/>
                  </a:lnTo>
                  <a:cubicBezTo>
                    <a:pt x="10005" y="5057"/>
                    <a:pt x="9987" y="5180"/>
                    <a:pt x="9952" y="5313"/>
                  </a:cubicBezTo>
                  <a:cubicBezTo>
                    <a:pt x="9996" y="5313"/>
                    <a:pt x="9996" y="5392"/>
                    <a:pt x="9987" y="5472"/>
                  </a:cubicBezTo>
                  <a:cubicBezTo>
                    <a:pt x="9978" y="5560"/>
                    <a:pt x="9952" y="5640"/>
                    <a:pt x="9987" y="5648"/>
                  </a:cubicBezTo>
                  <a:cubicBezTo>
                    <a:pt x="10040" y="5489"/>
                    <a:pt x="10058" y="5331"/>
                    <a:pt x="10040" y="5180"/>
                  </a:cubicBezTo>
                  <a:cubicBezTo>
                    <a:pt x="10043" y="5180"/>
                    <a:pt x="10045" y="5180"/>
                    <a:pt x="10048" y="5180"/>
                  </a:cubicBezTo>
                  <a:cubicBezTo>
                    <a:pt x="10090" y="5180"/>
                    <a:pt x="10138" y="5250"/>
                    <a:pt x="10155" y="5375"/>
                  </a:cubicBezTo>
                  <a:cubicBezTo>
                    <a:pt x="10181" y="5498"/>
                    <a:pt x="10146" y="5675"/>
                    <a:pt x="10040" y="5825"/>
                  </a:cubicBezTo>
                  <a:cubicBezTo>
                    <a:pt x="10031" y="5831"/>
                    <a:pt x="10022" y="5834"/>
                    <a:pt x="10015" y="5834"/>
                  </a:cubicBezTo>
                  <a:cubicBezTo>
                    <a:pt x="9958" y="5834"/>
                    <a:pt x="9948" y="5683"/>
                    <a:pt x="9917" y="5675"/>
                  </a:cubicBezTo>
                  <a:lnTo>
                    <a:pt x="9917" y="5675"/>
                  </a:lnTo>
                  <a:cubicBezTo>
                    <a:pt x="9925" y="5701"/>
                    <a:pt x="9890" y="5772"/>
                    <a:pt x="9855" y="5834"/>
                  </a:cubicBezTo>
                  <a:cubicBezTo>
                    <a:pt x="9811" y="5896"/>
                    <a:pt x="9758" y="5949"/>
                    <a:pt x="9740" y="5949"/>
                  </a:cubicBezTo>
                  <a:cubicBezTo>
                    <a:pt x="9766" y="5904"/>
                    <a:pt x="9784" y="5869"/>
                    <a:pt x="9802" y="5825"/>
                  </a:cubicBezTo>
                  <a:lnTo>
                    <a:pt x="9802" y="5825"/>
                  </a:lnTo>
                  <a:cubicBezTo>
                    <a:pt x="9731" y="5878"/>
                    <a:pt x="9705" y="5940"/>
                    <a:pt x="9652" y="6010"/>
                  </a:cubicBezTo>
                  <a:cubicBezTo>
                    <a:pt x="9608" y="6072"/>
                    <a:pt x="9546" y="6134"/>
                    <a:pt x="9431" y="6143"/>
                  </a:cubicBezTo>
                  <a:cubicBezTo>
                    <a:pt x="9413" y="6152"/>
                    <a:pt x="9390" y="6154"/>
                    <a:pt x="9365" y="6154"/>
                  </a:cubicBezTo>
                  <a:cubicBezTo>
                    <a:pt x="9324" y="6154"/>
                    <a:pt x="9278" y="6147"/>
                    <a:pt x="9245" y="6147"/>
                  </a:cubicBezTo>
                  <a:cubicBezTo>
                    <a:pt x="9219" y="6147"/>
                    <a:pt x="9201" y="6152"/>
                    <a:pt x="9201" y="6169"/>
                  </a:cubicBezTo>
                  <a:cubicBezTo>
                    <a:pt x="9334" y="6231"/>
                    <a:pt x="9484" y="6487"/>
                    <a:pt x="9404" y="6593"/>
                  </a:cubicBezTo>
                  <a:cubicBezTo>
                    <a:pt x="9392" y="6599"/>
                    <a:pt x="9322" y="6606"/>
                    <a:pt x="9235" y="6606"/>
                  </a:cubicBezTo>
                  <a:cubicBezTo>
                    <a:pt x="9199" y="6606"/>
                    <a:pt x="9161" y="6605"/>
                    <a:pt x="9122" y="6602"/>
                  </a:cubicBezTo>
                  <a:cubicBezTo>
                    <a:pt x="8989" y="6593"/>
                    <a:pt x="8848" y="6558"/>
                    <a:pt x="8804" y="6531"/>
                  </a:cubicBezTo>
                  <a:cubicBezTo>
                    <a:pt x="8733" y="6496"/>
                    <a:pt x="8786" y="6452"/>
                    <a:pt x="8839" y="6408"/>
                  </a:cubicBezTo>
                  <a:cubicBezTo>
                    <a:pt x="8901" y="6364"/>
                    <a:pt x="8945" y="6319"/>
                    <a:pt x="8892" y="6284"/>
                  </a:cubicBezTo>
                  <a:lnTo>
                    <a:pt x="8892" y="6284"/>
                  </a:lnTo>
                  <a:cubicBezTo>
                    <a:pt x="8892" y="6311"/>
                    <a:pt x="8813" y="6337"/>
                    <a:pt x="8778" y="6346"/>
                  </a:cubicBezTo>
                  <a:cubicBezTo>
                    <a:pt x="8696" y="6330"/>
                    <a:pt x="8803" y="6283"/>
                    <a:pt x="8659" y="6283"/>
                  </a:cubicBezTo>
                  <a:cubicBezTo>
                    <a:pt x="8648" y="6283"/>
                    <a:pt x="8634" y="6284"/>
                    <a:pt x="8619" y="6284"/>
                  </a:cubicBezTo>
                  <a:cubicBezTo>
                    <a:pt x="8606" y="6312"/>
                    <a:pt x="8553" y="6318"/>
                    <a:pt x="8503" y="6318"/>
                  </a:cubicBezTo>
                  <a:cubicBezTo>
                    <a:pt x="8464" y="6318"/>
                    <a:pt x="8427" y="6315"/>
                    <a:pt x="8411" y="6315"/>
                  </a:cubicBezTo>
                  <a:cubicBezTo>
                    <a:pt x="8389" y="6315"/>
                    <a:pt x="8408" y="6322"/>
                    <a:pt x="8521" y="6355"/>
                  </a:cubicBezTo>
                  <a:cubicBezTo>
                    <a:pt x="8489" y="6358"/>
                    <a:pt x="8462" y="6359"/>
                    <a:pt x="8438" y="6359"/>
                  </a:cubicBezTo>
                  <a:cubicBezTo>
                    <a:pt x="8318" y="6359"/>
                    <a:pt x="8280" y="6328"/>
                    <a:pt x="8089" y="6328"/>
                  </a:cubicBezTo>
                  <a:cubicBezTo>
                    <a:pt x="8159" y="6390"/>
                    <a:pt x="7877" y="6514"/>
                    <a:pt x="7683" y="6531"/>
                  </a:cubicBezTo>
                  <a:cubicBezTo>
                    <a:pt x="7700" y="6514"/>
                    <a:pt x="7656" y="6478"/>
                    <a:pt x="7638" y="6470"/>
                  </a:cubicBezTo>
                  <a:cubicBezTo>
                    <a:pt x="7232" y="6452"/>
                    <a:pt x="7020" y="6408"/>
                    <a:pt x="6650" y="6399"/>
                  </a:cubicBezTo>
                  <a:cubicBezTo>
                    <a:pt x="6614" y="6372"/>
                    <a:pt x="6438" y="6346"/>
                    <a:pt x="6517" y="6311"/>
                  </a:cubicBezTo>
                  <a:lnTo>
                    <a:pt x="6517" y="6311"/>
                  </a:lnTo>
                  <a:cubicBezTo>
                    <a:pt x="6464" y="6328"/>
                    <a:pt x="6411" y="6355"/>
                    <a:pt x="6296" y="6355"/>
                  </a:cubicBezTo>
                  <a:cubicBezTo>
                    <a:pt x="6076" y="6275"/>
                    <a:pt x="6552" y="6346"/>
                    <a:pt x="6385" y="6258"/>
                  </a:cubicBezTo>
                  <a:lnTo>
                    <a:pt x="6385" y="6258"/>
                  </a:lnTo>
                  <a:cubicBezTo>
                    <a:pt x="6367" y="6302"/>
                    <a:pt x="6084" y="6319"/>
                    <a:pt x="5926" y="6346"/>
                  </a:cubicBezTo>
                  <a:cubicBezTo>
                    <a:pt x="5942" y="6375"/>
                    <a:pt x="5995" y="6385"/>
                    <a:pt x="6065" y="6385"/>
                  </a:cubicBezTo>
                  <a:cubicBezTo>
                    <a:pt x="6186" y="6385"/>
                    <a:pt x="6357" y="6354"/>
                    <a:pt x="6464" y="6337"/>
                  </a:cubicBezTo>
                  <a:lnTo>
                    <a:pt x="6464" y="6337"/>
                  </a:lnTo>
                  <a:cubicBezTo>
                    <a:pt x="6464" y="6443"/>
                    <a:pt x="6173" y="6549"/>
                    <a:pt x="5784" y="6593"/>
                  </a:cubicBezTo>
                  <a:cubicBezTo>
                    <a:pt x="5756" y="6595"/>
                    <a:pt x="5732" y="6596"/>
                    <a:pt x="5711" y="6596"/>
                  </a:cubicBezTo>
                  <a:cubicBezTo>
                    <a:pt x="5516" y="6596"/>
                    <a:pt x="5633" y="6531"/>
                    <a:pt x="5605" y="6531"/>
                  </a:cubicBezTo>
                  <a:cubicBezTo>
                    <a:pt x="5603" y="6531"/>
                    <a:pt x="5601" y="6531"/>
                    <a:pt x="5599" y="6531"/>
                  </a:cubicBezTo>
                  <a:cubicBezTo>
                    <a:pt x="5553" y="6529"/>
                    <a:pt x="5511" y="6527"/>
                    <a:pt x="5473" y="6527"/>
                  </a:cubicBezTo>
                  <a:cubicBezTo>
                    <a:pt x="5269" y="6527"/>
                    <a:pt x="5166" y="6563"/>
                    <a:pt x="5069" y="6593"/>
                  </a:cubicBezTo>
                  <a:lnTo>
                    <a:pt x="5034" y="6611"/>
                  </a:lnTo>
                  <a:cubicBezTo>
                    <a:pt x="5016" y="6611"/>
                    <a:pt x="5016" y="6620"/>
                    <a:pt x="5007" y="6620"/>
                  </a:cubicBezTo>
                  <a:cubicBezTo>
                    <a:pt x="4990" y="6629"/>
                    <a:pt x="4972" y="6637"/>
                    <a:pt x="4954" y="6637"/>
                  </a:cubicBezTo>
                  <a:cubicBezTo>
                    <a:pt x="4940" y="6641"/>
                    <a:pt x="4925" y="6643"/>
                    <a:pt x="4907" y="6643"/>
                  </a:cubicBezTo>
                  <a:cubicBezTo>
                    <a:pt x="4881" y="6643"/>
                    <a:pt x="4847" y="6639"/>
                    <a:pt x="4795" y="6629"/>
                  </a:cubicBezTo>
                  <a:cubicBezTo>
                    <a:pt x="4716" y="6593"/>
                    <a:pt x="4672" y="6567"/>
                    <a:pt x="4654" y="6531"/>
                  </a:cubicBezTo>
                  <a:cubicBezTo>
                    <a:pt x="4636" y="6496"/>
                    <a:pt x="4645" y="6470"/>
                    <a:pt x="4601" y="6443"/>
                  </a:cubicBezTo>
                  <a:cubicBezTo>
                    <a:pt x="4634" y="6438"/>
                    <a:pt x="4667" y="6436"/>
                    <a:pt x="4699" y="6436"/>
                  </a:cubicBezTo>
                  <a:cubicBezTo>
                    <a:pt x="4770" y="6436"/>
                    <a:pt x="4838" y="6446"/>
                    <a:pt x="4892" y="6452"/>
                  </a:cubicBezTo>
                  <a:cubicBezTo>
                    <a:pt x="4981" y="6470"/>
                    <a:pt x="5043" y="6487"/>
                    <a:pt x="5131" y="6487"/>
                  </a:cubicBezTo>
                  <a:lnTo>
                    <a:pt x="4928" y="6452"/>
                  </a:lnTo>
                  <a:cubicBezTo>
                    <a:pt x="4973" y="6435"/>
                    <a:pt x="5063" y="6425"/>
                    <a:pt x="5145" y="6425"/>
                  </a:cubicBezTo>
                  <a:cubicBezTo>
                    <a:pt x="5190" y="6425"/>
                    <a:pt x="5232" y="6428"/>
                    <a:pt x="5263" y="6434"/>
                  </a:cubicBezTo>
                  <a:cubicBezTo>
                    <a:pt x="5193" y="6417"/>
                    <a:pt x="5025" y="6399"/>
                    <a:pt x="4804" y="6399"/>
                  </a:cubicBezTo>
                  <a:cubicBezTo>
                    <a:pt x="4764" y="6397"/>
                    <a:pt x="4722" y="6397"/>
                    <a:pt x="4679" y="6397"/>
                  </a:cubicBezTo>
                  <a:cubicBezTo>
                    <a:pt x="4487" y="6397"/>
                    <a:pt x="4273" y="6411"/>
                    <a:pt x="4071" y="6425"/>
                  </a:cubicBezTo>
                  <a:cubicBezTo>
                    <a:pt x="4107" y="6514"/>
                    <a:pt x="4160" y="6593"/>
                    <a:pt x="4195" y="6673"/>
                  </a:cubicBezTo>
                  <a:cubicBezTo>
                    <a:pt x="4262" y="6740"/>
                    <a:pt x="4342" y="6833"/>
                    <a:pt x="4370" y="6833"/>
                  </a:cubicBezTo>
                  <a:cubicBezTo>
                    <a:pt x="4376" y="6833"/>
                    <a:pt x="4379" y="6830"/>
                    <a:pt x="4380" y="6823"/>
                  </a:cubicBezTo>
                  <a:lnTo>
                    <a:pt x="4292" y="6699"/>
                  </a:lnTo>
                  <a:cubicBezTo>
                    <a:pt x="4294" y="6692"/>
                    <a:pt x="4298" y="6689"/>
                    <a:pt x="4304" y="6689"/>
                  </a:cubicBezTo>
                  <a:cubicBezTo>
                    <a:pt x="4326" y="6689"/>
                    <a:pt x="4374" y="6735"/>
                    <a:pt x="4416" y="6770"/>
                  </a:cubicBezTo>
                  <a:cubicBezTo>
                    <a:pt x="4443" y="6803"/>
                    <a:pt x="4471" y="6829"/>
                    <a:pt x="4483" y="6829"/>
                  </a:cubicBezTo>
                  <a:cubicBezTo>
                    <a:pt x="4491" y="6829"/>
                    <a:pt x="4493" y="6820"/>
                    <a:pt x="4486" y="6796"/>
                  </a:cubicBezTo>
                  <a:lnTo>
                    <a:pt x="4486" y="6796"/>
                  </a:lnTo>
                  <a:cubicBezTo>
                    <a:pt x="4548" y="6867"/>
                    <a:pt x="4628" y="6920"/>
                    <a:pt x="4680" y="6973"/>
                  </a:cubicBezTo>
                  <a:cubicBezTo>
                    <a:pt x="4716" y="6999"/>
                    <a:pt x="4742" y="7026"/>
                    <a:pt x="4769" y="7052"/>
                  </a:cubicBezTo>
                  <a:cubicBezTo>
                    <a:pt x="4778" y="7070"/>
                    <a:pt x="4786" y="7079"/>
                    <a:pt x="4804" y="7105"/>
                  </a:cubicBezTo>
                  <a:cubicBezTo>
                    <a:pt x="4822" y="7132"/>
                    <a:pt x="4839" y="7158"/>
                    <a:pt x="4857" y="7185"/>
                  </a:cubicBezTo>
                  <a:lnTo>
                    <a:pt x="4833" y="7266"/>
                  </a:lnTo>
                  <a:lnTo>
                    <a:pt x="4833" y="7266"/>
                  </a:lnTo>
                  <a:cubicBezTo>
                    <a:pt x="4832" y="7231"/>
                    <a:pt x="4747" y="7104"/>
                    <a:pt x="4707" y="7088"/>
                  </a:cubicBezTo>
                  <a:lnTo>
                    <a:pt x="4707" y="7088"/>
                  </a:lnTo>
                  <a:cubicBezTo>
                    <a:pt x="4725" y="7097"/>
                    <a:pt x="4733" y="7114"/>
                    <a:pt x="4760" y="7149"/>
                  </a:cubicBezTo>
                  <a:cubicBezTo>
                    <a:pt x="4784" y="7189"/>
                    <a:pt x="4808" y="7229"/>
                    <a:pt x="4832" y="7269"/>
                  </a:cubicBezTo>
                  <a:lnTo>
                    <a:pt x="4832" y="7269"/>
                  </a:lnTo>
                  <a:lnTo>
                    <a:pt x="4831" y="7273"/>
                  </a:lnTo>
                  <a:cubicBezTo>
                    <a:pt x="4831" y="7272"/>
                    <a:pt x="4832" y="7271"/>
                    <a:pt x="4832" y="7270"/>
                  </a:cubicBezTo>
                  <a:lnTo>
                    <a:pt x="4832" y="7270"/>
                  </a:lnTo>
                  <a:cubicBezTo>
                    <a:pt x="4835" y="7274"/>
                    <a:pt x="4837" y="7278"/>
                    <a:pt x="4839" y="7282"/>
                  </a:cubicBezTo>
                  <a:cubicBezTo>
                    <a:pt x="4892" y="7370"/>
                    <a:pt x="4954" y="7450"/>
                    <a:pt x="5034" y="7459"/>
                  </a:cubicBezTo>
                  <a:cubicBezTo>
                    <a:pt x="5007" y="7406"/>
                    <a:pt x="4972" y="7344"/>
                    <a:pt x="4945" y="7291"/>
                  </a:cubicBezTo>
                  <a:lnTo>
                    <a:pt x="4945" y="7291"/>
                  </a:lnTo>
                  <a:cubicBezTo>
                    <a:pt x="5104" y="7397"/>
                    <a:pt x="5316" y="7494"/>
                    <a:pt x="5475" y="7662"/>
                  </a:cubicBezTo>
                  <a:cubicBezTo>
                    <a:pt x="5449" y="7529"/>
                    <a:pt x="5431" y="7635"/>
                    <a:pt x="5369" y="7459"/>
                  </a:cubicBezTo>
                  <a:lnTo>
                    <a:pt x="5369" y="7459"/>
                  </a:lnTo>
                  <a:cubicBezTo>
                    <a:pt x="5374" y="7483"/>
                    <a:pt x="5370" y="7493"/>
                    <a:pt x="5358" y="7493"/>
                  </a:cubicBezTo>
                  <a:cubicBezTo>
                    <a:pt x="5329" y="7493"/>
                    <a:pt x="5254" y="7423"/>
                    <a:pt x="5184" y="7353"/>
                  </a:cubicBezTo>
                  <a:cubicBezTo>
                    <a:pt x="5120" y="7294"/>
                    <a:pt x="5063" y="7232"/>
                    <a:pt x="5043" y="7232"/>
                  </a:cubicBezTo>
                  <a:cubicBezTo>
                    <a:pt x="5035" y="7232"/>
                    <a:pt x="5032" y="7239"/>
                    <a:pt x="5035" y="7256"/>
                  </a:cubicBezTo>
                  <a:lnTo>
                    <a:pt x="5035" y="7256"/>
                  </a:lnTo>
                  <a:cubicBezTo>
                    <a:pt x="5014" y="7180"/>
                    <a:pt x="4975" y="7132"/>
                    <a:pt x="4937" y="7070"/>
                  </a:cubicBezTo>
                  <a:cubicBezTo>
                    <a:pt x="4884" y="6991"/>
                    <a:pt x="4884" y="6982"/>
                    <a:pt x="4910" y="6938"/>
                  </a:cubicBezTo>
                  <a:lnTo>
                    <a:pt x="4910" y="6938"/>
                  </a:lnTo>
                  <a:cubicBezTo>
                    <a:pt x="4896" y="6942"/>
                    <a:pt x="4887" y="6952"/>
                    <a:pt x="4877" y="6952"/>
                  </a:cubicBezTo>
                  <a:cubicBezTo>
                    <a:pt x="4869" y="6952"/>
                    <a:pt x="4861" y="6945"/>
                    <a:pt x="4848" y="6920"/>
                  </a:cubicBezTo>
                  <a:cubicBezTo>
                    <a:pt x="4839" y="6920"/>
                    <a:pt x="4822" y="6920"/>
                    <a:pt x="4813" y="6911"/>
                  </a:cubicBezTo>
                  <a:cubicBezTo>
                    <a:pt x="4804" y="6929"/>
                    <a:pt x="4804" y="6946"/>
                    <a:pt x="4786" y="6955"/>
                  </a:cubicBezTo>
                  <a:cubicBezTo>
                    <a:pt x="4698" y="6929"/>
                    <a:pt x="4601" y="6779"/>
                    <a:pt x="4513" y="6708"/>
                  </a:cubicBezTo>
                  <a:cubicBezTo>
                    <a:pt x="4511" y="6696"/>
                    <a:pt x="4513" y="6692"/>
                    <a:pt x="4518" y="6692"/>
                  </a:cubicBezTo>
                  <a:cubicBezTo>
                    <a:pt x="4534" y="6692"/>
                    <a:pt x="4578" y="6737"/>
                    <a:pt x="4602" y="6737"/>
                  </a:cubicBezTo>
                  <a:cubicBezTo>
                    <a:pt x="4605" y="6737"/>
                    <a:pt x="4608" y="6736"/>
                    <a:pt x="4610" y="6734"/>
                  </a:cubicBezTo>
                  <a:cubicBezTo>
                    <a:pt x="4575" y="6708"/>
                    <a:pt x="4530" y="6673"/>
                    <a:pt x="4495" y="6637"/>
                  </a:cubicBezTo>
                  <a:lnTo>
                    <a:pt x="4495" y="6637"/>
                  </a:lnTo>
                  <a:cubicBezTo>
                    <a:pt x="4557" y="6655"/>
                    <a:pt x="4636" y="6682"/>
                    <a:pt x="4689" y="6699"/>
                  </a:cubicBezTo>
                  <a:cubicBezTo>
                    <a:pt x="4699" y="6703"/>
                    <a:pt x="4708" y="6707"/>
                    <a:pt x="4716" y="6711"/>
                  </a:cubicBezTo>
                  <a:lnTo>
                    <a:pt x="4716" y="6711"/>
                  </a:lnTo>
                  <a:cubicBezTo>
                    <a:pt x="4721" y="6714"/>
                    <a:pt x="4727" y="6718"/>
                    <a:pt x="4733" y="6721"/>
                  </a:cubicBezTo>
                  <a:lnTo>
                    <a:pt x="4733" y="6721"/>
                  </a:lnTo>
                  <a:cubicBezTo>
                    <a:pt x="4748" y="6731"/>
                    <a:pt x="4753" y="6742"/>
                    <a:pt x="4742" y="6752"/>
                  </a:cubicBezTo>
                  <a:lnTo>
                    <a:pt x="4831" y="6752"/>
                  </a:lnTo>
                  <a:cubicBezTo>
                    <a:pt x="4888" y="6769"/>
                    <a:pt x="4923" y="6779"/>
                    <a:pt x="4947" y="6779"/>
                  </a:cubicBezTo>
                  <a:cubicBezTo>
                    <a:pt x="4961" y="6779"/>
                    <a:pt x="4971" y="6776"/>
                    <a:pt x="4981" y="6770"/>
                  </a:cubicBezTo>
                  <a:cubicBezTo>
                    <a:pt x="4990" y="6770"/>
                    <a:pt x="4998" y="6770"/>
                    <a:pt x="5007" y="6761"/>
                  </a:cubicBezTo>
                  <a:cubicBezTo>
                    <a:pt x="5016" y="6761"/>
                    <a:pt x="5016" y="6761"/>
                    <a:pt x="5025" y="6752"/>
                  </a:cubicBezTo>
                  <a:cubicBezTo>
                    <a:pt x="5043" y="6752"/>
                    <a:pt x="5051" y="6752"/>
                    <a:pt x="5069" y="6743"/>
                  </a:cubicBezTo>
                  <a:cubicBezTo>
                    <a:pt x="5091" y="6739"/>
                    <a:pt x="5107" y="6734"/>
                    <a:pt x="5110" y="6734"/>
                  </a:cubicBezTo>
                  <a:lnTo>
                    <a:pt x="5110" y="6734"/>
                  </a:lnTo>
                  <a:cubicBezTo>
                    <a:pt x="5113" y="6734"/>
                    <a:pt x="5104" y="6739"/>
                    <a:pt x="5078" y="6752"/>
                  </a:cubicBezTo>
                  <a:lnTo>
                    <a:pt x="5475" y="6726"/>
                  </a:lnTo>
                  <a:lnTo>
                    <a:pt x="5475" y="6734"/>
                  </a:lnTo>
                  <a:cubicBezTo>
                    <a:pt x="5513" y="6736"/>
                    <a:pt x="5551" y="6737"/>
                    <a:pt x="5589" y="6737"/>
                  </a:cubicBezTo>
                  <a:cubicBezTo>
                    <a:pt x="5783" y="6737"/>
                    <a:pt x="5982" y="6719"/>
                    <a:pt x="6189" y="6719"/>
                  </a:cubicBezTo>
                  <a:cubicBezTo>
                    <a:pt x="6361" y="6719"/>
                    <a:pt x="6539" y="6731"/>
                    <a:pt x="6720" y="6779"/>
                  </a:cubicBezTo>
                  <a:cubicBezTo>
                    <a:pt x="6797" y="6768"/>
                    <a:pt x="6880" y="6760"/>
                    <a:pt x="6982" y="6760"/>
                  </a:cubicBezTo>
                  <a:cubicBezTo>
                    <a:pt x="7045" y="6760"/>
                    <a:pt x="7116" y="6763"/>
                    <a:pt x="7197" y="6770"/>
                  </a:cubicBezTo>
                  <a:lnTo>
                    <a:pt x="7241" y="6823"/>
                  </a:lnTo>
                  <a:cubicBezTo>
                    <a:pt x="7259" y="6821"/>
                    <a:pt x="7278" y="6820"/>
                    <a:pt x="7298" y="6820"/>
                  </a:cubicBezTo>
                  <a:cubicBezTo>
                    <a:pt x="7425" y="6820"/>
                    <a:pt x="7601" y="6850"/>
                    <a:pt x="7715" y="6850"/>
                  </a:cubicBezTo>
                  <a:cubicBezTo>
                    <a:pt x="7761" y="6850"/>
                    <a:pt x="7797" y="6845"/>
                    <a:pt x="7815" y="6832"/>
                  </a:cubicBezTo>
                  <a:cubicBezTo>
                    <a:pt x="7903" y="6902"/>
                    <a:pt x="8106" y="6911"/>
                    <a:pt x="8327" y="6911"/>
                  </a:cubicBezTo>
                  <a:cubicBezTo>
                    <a:pt x="8433" y="6911"/>
                    <a:pt x="8548" y="6902"/>
                    <a:pt x="8654" y="6902"/>
                  </a:cubicBezTo>
                  <a:lnTo>
                    <a:pt x="8936" y="6902"/>
                  </a:lnTo>
                  <a:lnTo>
                    <a:pt x="8954" y="6840"/>
                  </a:lnTo>
                  <a:cubicBezTo>
                    <a:pt x="9201" y="6832"/>
                    <a:pt x="9440" y="6770"/>
                    <a:pt x="9705" y="6611"/>
                  </a:cubicBezTo>
                  <a:lnTo>
                    <a:pt x="9661" y="6567"/>
                  </a:lnTo>
                  <a:cubicBezTo>
                    <a:pt x="9758" y="6487"/>
                    <a:pt x="9899" y="6417"/>
                    <a:pt x="10049" y="6302"/>
                  </a:cubicBezTo>
                  <a:cubicBezTo>
                    <a:pt x="10190" y="6196"/>
                    <a:pt x="10340" y="6046"/>
                    <a:pt x="10429" y="5860"/>
                  </a:cubicBezTo>
                  <a:lnTo>
                    <a:pt x="10429" y="5860"/>
                  </a:lnTo>
                  <a:cubicBezTo>
                    <a:pt x="10438" y="5896"/>
                    <a:pt x="10376" y="5984"/>
                    <a:pt x="10323" y="6037"/>
                  </a:cubicBezTo>
                  <a:cubicBezTo>
                    <a:pt x="10517" y="5869"/>
                    <a:pt x="10605" y="5595"/>
                    <a:pt x="10623" y="5339"/>
                  </a:cubicBezTo>
                  <a:cubicBezTo>
                    <a:pt x="10623" y="5216"/>
                    <a:pt x="10614" y="5092"/>
                    <a:pt x="10605" y="4969"/>
                  </a:cubicBezTo>
                  <a:cubicBezTo>
                    <a:pt x="10588" y="4854"/>
                    <a:pt x="10579" y="4739"/>
                    <a:pt x="10570" y="4633"/>
                  </a:cubicBezTo>
                  <a:cubicBezTo>
                    <a:pt x="10527" y="4530"/>
                    <a:pt x="10509" y="4460"/>
                    <a:pt x="10492" y="4391"/>
                  </a:cubicBezTo>
                  <a:lnTo>
                    <a:pt x="10492" y="4391"/>
                  </a:lnTo>
                  <a:cubicBezTo>
                    <a:pt x="10494" y="4395"/>
                    <a:pt x="10499" y="4397"/>
                    <a:pt x="10499" y="4403"/>
                  </a:cubicBezTo>
                  <a:lnTo>
                    <a:pt x="10499" y="4403"/>
                  </a:lnTo>
                  <a:cubicBezTo>
                    <a:pt x="10499" y="4395"/>
                    <a:pt x="10491" y="4377"/>
                    <a:pt x="10491" y="4368"/>
                  </a:cubicBezTo>
                  <a:cubicBezTo>
                    <a:pt x="10482" y="4315"/>
                    <a:pt x="10473" y="4271"/>
                    <a:pt x="10455" y="4218"/>
                  </a:cubicBezTo>
                  <a:lnTo>
                    <a:pt x="10455" y="4218"/>
                  </a:lnTo>
                  <a:cubicBezTo>
                    <a:pt x="10464" y="4262"/>
                    <a:pt x="10473" y="4306"/>
                    <a:pt x="10482" y="4342"/>
                  </a:cubicBezTo>
                  <a:cubicBezTo>
                    <a:pt x="10446" y="4271"/>
                    <a:pt x="10393" y="4156"/>
                    <a:pt x="10323" y="4068"/>
                  </a:cubicBezTo>
                  <a:lnTo>
                    <a:pt x="10349" y="3988"/>
                  </a:lnTo>
                  <a:cubicBezTo>
                    <a:pt x="10340" y="3988"/>
                    <a:pt x="10340" y="3980"/>
                    <a:pt x="10332" y="3971"/>
                  </a:cubicBezTo>
                  <a:cubicBezTo>
                    <a:pt x="10313" y="3922"/>
                    <a:pt x="10297" y="3904"/>
                    <a:pt x="10285" y="3904"/>
                  </a:cubicBezTo>
                  <a:cubicBezTo>
                    <a:pt x="10268" y="3904"/>
                    <a:pt x="10257" y="3939"/>
                    <a:pt x="10252" y="3980"/>
                  </a:cubicBezTo>
                  <a:cubicBezTo>
                    <a:pt x="10217" y="3935"/>
                    <a:pt x="10173" y="3900"/>
                    <a:pt x="10146" y="3874"/>
                  </a:cubicBezTo>
                  <a:cubicBezTo>
                    <a:pt x="10173" y="3741"/>
                    <a:pt x="9952" y="3662"/>
                    <a:pt x="9978" y="3503"/>
                  </a:cubicBezTo>
                  <a:cubicBezTo>
                    <a:pt x="9897" y="3478"/>
                    <a:pt x="9681" y="3147"/>
                    <a:pt x="9551" y="3109"/>
                  </a:cubicBezTo>
                  <a:lnTo>
                    <a:pt x="9551" y="3109"/>
                  </a:lnTo>
                  <a:cubicBezTo>
                    <a:pt x="9517" y="3057"/>
                    <a:pt x="9491" y="3006"/>
                    <a:pt x="9457" y="2955"/>
                  </a:cubicBezTo>
                  <a:cubicBezTo>
                    <a:pt x="9449" y="2938"/>
                    <a:pt x="9431" y="2911"/>
                    <a:pt x="9413" y="2894"/>
                  </a:cubicBezTo>
                  <a:cubicBezTo>
                    <a:pt x="9396" y="2876"/>
                    <a:pt x="9387" y="2867"/>
                    <a:pt x="9369" y="2858"/>
                  </a:cubicBezTo>
                  <a:cubicBezTo>
                    <a:pt x="9387" y="2832"/>
                    <a:pt x="9404" y="2814"/>
                    <a:pt x="9422" y="2796"/>
                  </a:cubicBezTo>
                  <a:cubicBezTo>
                    <a:pt x="9360" y="2770"/>
                    <a:pt x="9290" y="2735"/>
                    <a:pt x="9210" y="2673"/>
                  </a:cubicBezTo>
                  <a:cubicBezTo>
                    <a:pt x="9206" y="2627"/>
                    <a:pt x="9213" y="2605"/>
                    <a:pt x="9239" y="2605"/>
                  </a:cubicBezTo>
                  <a:cubicBezTo>
                    <a:pt x="9263" y="2605"/>
                    <a:pt x="9305" y="2625"/>
                    <a:pt x="9369" y="2664"/>
                  </a:cubicBezTo>
                  <a:cubicBezTo>
                    <a:pt x="9246" y="2576"/>
                    <a:pt x="9201" y="2523"/>
                    <a:pt x="9166" y="2487"/>
                  </a:cubicBezTo>
                  <a:cubicBezTo>
                    <a:pt x="9122" y="2443"/>
                    <a:pt x="9095" y="2417"/>
                    <a:pt x="8936" y="2267"/>
                  </a:cubicBezTo>
                  <a:lnTo>
                    <a:pt x="8936" y="2267"/>
                  </a:lnTo>
                  <a:lnTo>
                    <a:pt x="9042" y="2337"/>
                  </a:lnTo>
                  <a:cubicBezTo>
                    <a:pt x="9025" y="2311"/>
                    <a:pt x="8972" y="2258"/>
                    <a:pt x="8919" y="2196"/>
                  </a:cubicBezTo>
                  <a:lnTo>
                    <a:pt x="8901" y="2178"/>
                  </a:lnTo>
                  <a:lnTo>
                    <a:pt x="8910" y="2178"/>
                  </a:lnTo>
                  <a:cubicBezTo>
                    <a:pt x="8910" y="2178"/>
                    <a:pt x="8919" y="2178"/>
                    <a:pt x="8928" y="2187"/>
                  </a:cubicBezTo>
                  <a:cubicBezTo>
                    <a:pt x="8936" y="2187"/>
                    <a:pt x="8954" y="2196"/>
                    <a:pt x="8981" y="2205"/>
                  </a:cubicBezTo>
                  <a:cubicBezTo>
                    <a:pt x="8989" y="2214"/>
                    <a:pt x="9007" y="2222"/>
                    <a:pt x="9016" y="2222"/>
                  </a:cubicBezTo>
                  <a:cubicBezTo>
                    <a:pt x="9193" y="2328"/>
                    <a:pt x="9360" y="2381"/>
                    <a:pt x="9563" y="2417"/>
                  </a:cubicBezTo>
                  <a:cubicBezTo>
                    <a:pt x="9590" y="2426"/>
                    <a:pt x="9616" y="2426"/>
                    <a:pt x="9643" y="2434"/>
                  </a:cubicBezTo>
                  <a:lnTo>
                    <a:pt x="9687" y="2434"/>
                  </a:lnTo>
                  <a:lnTo>
                    <a:pt x="9740" y="2443"/>
                  </a:lnTo>
                  <a:cubicBezTo>
                    <a:pt x="9837" y="2452"/>
                    <a:pt x="9943" y="2461"/>
                    <a:pt x="10040" y="2470"/>
                  </a:cubicBezTo>
                  <a:cubicBezTo>
                    <a:pt x="10234" y="2487"/>
                    <a:pt x="10429" y="2505"/>
                    <a:pt x="10596" y="2523"/>
                  </a:cubicBezTo>
                  <a:cubicBezTo>
                    <a:pt x="10561" y="2485"/>
                    <a:pt x="10567" y="2472"/>
                    <a:pt x="10595" y="2472"/>
                  </a:cubicBezTo>
                  <a:cubicBezTo>
                    <a:pt x="10648" y="2472"/>
                    <a:pt x="10777" y="2514"/>
                    <a:pt x="10859" y="2514"/>
                  </a:cubicBezTo>
                  <a:cubicBezTo>
                    <a:pt x="10898" y="2514"/>
                    <a:pt x="10926" y="2505"/>
                    <a:pt x="10932" y="2479"/>
                  </a:cubicBezTo>
                  <a:cubicBezTo>
                    <a:pt x="10967" y="2505"/>
                    <a:pt x="11056" y="2523"/>
                    <a:pt x="10950" y="2558"/>
                  </a:cubicBezTo>
                  <a:cubicBezTo>
                    <a:pt x="11025" y="2549"/>
                    <a:pt x="11115" y="2547"/>
                    <a:pt x="11207" y="2547"/>
                  </a:cubicBezTo>
                  <a:cubicBezTo>
                    <a:pt x="11298" y="2547"/>
                    <a:pt x="11391" y="2549"/>
                    <a:pt x="11471" y="2549"/>
                  </a:cubicBezTo>
                  <a:cubicBezTo>
                    <a:pt x="11638" y="2549"/>
                    <a:pt x="11797" y="2549"/>
                    <a:pt x="11912" y="2496"/>
                  </a:cubicBezTo>
                  <a:lnTo>
                    <a:pt x="11912" y="2496"/>
                  </a:lnTo>
                  <a:cubicBezTo>
                    <a:pt x="12000" y="2532"/>
                    <a:pt x="11850" y="2549"/>
                    <a:pt x="11921" y="2567"/>
                  </a:cubicBezTo>
                  <a:cubicBezTo>
                    <a:pt x="11942" y="2560"/>
                    <a:pt x="11987" y="2547"/>
                    <a:pt x="12036" y="2547"/>
                  </a:cubicBezTo>
                  <a:cubicBezTo>
                    <a:pt x="12047" y="2547"/>
                    <a:pt x="12059" y="2547"/>
                    <a:pt x="12071" y="2549"/>
                  </a:cubicBezTo>
                  <a:cubicBezTo>
                    <a:pt x="12071" y="2532"/>
                    <a:pt x="12071" y="2514"/>
                    <a:pt x="12080" y="2505"/>
                  </a:cubicBezTo>
                  <a:cubicBezTo>
                    <a:pt x="12082" y="2500"/>
                    <a:pt x="12083" y="2497"/>
                    <a:pt x="12085" y="2497"/>
                  </a:cubicBezTo>
                  <a:cubicBezTo>
                    <a:pt x="12092" y="2497"/>
                    <a:pt x="12099" y="2535"/>
                    <a:pt x="12106" y="2585"/>
                  </a:cubicBezTo>
                  <a:cubicBezTo>
                    <a:pt x="12080" y="2585"/>
                    <a:pt x="12045" y="2593"/>
                    <a:pt x="12009" y="2602"/>
                  </a:cubicBezTo>
                  <a:cubicBezTo>
                    <a:pt x="12053" y="2602"/>
                    <a:pt x="12089" y="2593"/>
                    <a:pt x="12124" y="2593"/>
                  </a:cubicBezTo>
                  <a:cubicBezTo>
                    <a:pt x="12089" y="2090"/>
                    <a:pt x="11992" y="2019"/>
                    <a:pt x="11894" y="1958"/>
                  </a:cubicBezTo>
                  <a:cubicBezTo>
                    <a:pt x="11921" y="1860"/>
                    <a:pt x="11930" y="1746"/>
                    <a:pt x="11921" y="1702"/>
                  </a:cubicBezTo>
                  <a:cubicBezTo>
                    <a:pt x="11912" y="1640"/>
                    <a:pt x="11894" y="1587"/>
                    <a:pt x="11859" y="1525"/>
                  </a:cubicBezTo>
                  <a:cubicBezTo>
                    <a:pt x="11878" y="1496"/>
                    <a:pt x="11895" y="1451"/>
                    <a:pt x="11909" y="1451"/>
                  </a:cubicBezTo>
                  <a:cubicBezTo>
                    <a:pt x="11921" y="1451"/>
                    <a:pt x="11931" y="1482"/>
                    <a:pt x="11939" y="1578"/>
                  </a:cubicBezTo>
                  <a:cubicBezTo>
                    <a:pt x="11939" y="1551"/>
                    <a:pt x="11947" y="1490"/>
                    <a:pt x="11947" y="1410"/>
                  </a:cubicBezTo>
                  <a:cubicBezTo>
                    <a:pt x="11947" y="1375"/>
                    <a:pt x="11947" y="1331"/>
                    <a:pt x="11947" y="1295"/>
                  </a:cubicBezTo>
                  <a:cubicBezTo>
                    <a:pt x="11947" y="1242"/>
                    <a:pt x="11947" y="1189"/>
                    <a:pt x="11947" y="1145"/>
                  </a:cubicBezTo>
                  <a:cubicBezTo>
                    <a:pt x="11939" y="912"/>
                    <a:pt x="11931" y="702"/>
                    <a:pt x="11893" y="702"/>
                  </a:cubicBezTo>
                  <a:cubicBezTo>
                    <a:pt x="11890" y="702"/>
                    <a:pt x="11888" y="702"/>
                    <a:pt x="11886" y="704"/>
                  </a:cubicBezTo>
                  <a:cubicBezTo>
                    <a:pt x="11894" y="668"/>
                    <a:pt x="11894" y="607"/>
                    <a:pt x="11894" y="554"/>
                  </a:cubicBezTo>
                  <a:cubicBezTo>
                    <a:pt x="11841" y="554"/>
                    <a:pt x="11788" y="562"/>
                    <a:pt x="11771" y="562"/>
                  </a:cubicBezTo>
                  <a:cubicBezTo>
                    <a:pt x="11435" y="571"/>
                    <a:pt x="11400" y="562"/>
                    <a:pt x="11073" y="580"/>
                  </a:cubicBezTo>
                  <a:lnTo>
                    <a:pt x="11162" y="589"/>
                  </a:lnTo>
                  <a:cubicBezTo>
                    <a:pt x="11126" y="615"/>
                    <a:pt x="11091" y="624"/>
                    <a:pt x="11064" y="633"/>
                  </a:cubicBezTo>
                  <a:cubicBezTo>
                    <a:pt x="11038" y="642"/>
                    <a:pt x="11003" y="642"/>
                    <a:pt x="10967" y="642"/>
                  </a:cubicBezTo>
                  <a:cubicBezTo>
                    <a:pt x="10917" y="636"/>
                    <a:pt x="10863" y="629"/>
                    <a:pt x="10798" y="629"/>
                  </a:cubicBezTo>
                  <a:cubicBezTo>
                    <a:pt x="10771" y="629"/>
                    <a:pt x="10742" y="631"/>
                    <a:pt x="10711" y="633"/>
                  </a:cubicBezTo>
                  <a:lnTo>
                    <a:pt x="10720" y="615"/>
                  </a:lnTo>
                  <a:cubicBezTo>
                    <a:pt x="10563" y="599"/>
                    <a:pt x="10488" y="593"/>
                    <a:pt x="10441" y="593"/>
                  </a:cubicBezTo>
                  <a:cubicBezTo>
                    <a:pt x="10413" y="593"/>
                    <a:pt x="10395" y="595"/>
                    <a:pt x="10376" y="598"/>
                  </a:cubicBezTo>
                  <a:cubicBezTo>
                    <a:pt x="10357" y="601"/>
                    <a:pt x="10338" y="604"/>
                    <a:pt x="10312" y="604"/>
                  </a:cubicBezTo>
                  <a:cubicBezTo>
                    <a:pt x="10263" y="604"/>
                    <a:pt x="10189" y="594"/>
                    <a:pt x="10040" y="554"/>
                  </a:cubicBezTo>
                  <a:lnTo>
                    <a:pt x="10040" y="554"/>
                  </a:lnTo>
                  <a:lnTo>
                    <a:pt x="10067" y="615"/>
                  </a:lnTo>
                  <a:cubicBezTo>
                    <a:pt x="10056" y="641"/>
                    <a:pt x="10030" y="652"/>
                    <a:pt x="9995" y="652"/>
                  </a:cubicBezTo>
                  <a:cubicBezTo>
                    <a:pt x="9946" y="652"/>
                    <a:pt x="9878" y="632"/>
                    <a:pt x="9802" y="607"/>
                  </a:cubicBezTo>
                  <a:cubicBezTo>
                    <a:pt x="9678" y="562"/>
                    <a:pt x="9537" y="492"/>
                    <a:pt x="9404" y="474"/>
                  </a:cubicBezTo>
                  <a:lnTo>
                    <a:pt x="9404" y="474"/>
                  </a:lnTo>
                  <a:cubicBezTo>
                    <a:pt x="9431" y="501"/>
                    <a:pt x="9457" y="518"/>
                    <a:pt x="9484" y="536"/>
                  </a:cubicBezTo>
                  <a:cubicBezTo>
                    <a:pt x="9482" y="536"/>
                    <a:pt x="9479" y="536"/>
                    <a:pt x="9477" y="536"/>
                  </a:cubicBezTo>
                  <a:cubicBezTo>
                    <a:pt x="9320" y="536"/>
                    <a:pt x="9155" y="235"/>
                    <a:pt x="9007" y="174"/>
                  </a:cubicBezTo>
                  <a:cubicBezTo>
                    <a:pt x="8996" y="166"/>
                    <a:pt x="8997" y="163"/>
                    <a:pt x="9006" y="163"/>
                  </a:cubicBezTo>
                  <a:cubicBezTo>
                    <a:pt x="9024" y="163"/>
                    <a:pt x="9077" y="177"/>
                    <a:pt x="9113" y="183"/>
                  </a:cubicBezTo>
                  <a:cubicBezTo>
                    <a:pt x="8998" y="120"/>
                    <a:pt x="8942" y="101"/>
                    <a:pt x="8915" y="101"/>
                  </a:cubicBezTo>
                  <a:cubicBezTo>
                    <a:pt x="8897" y="101"/>
                    <a:pt x="8892" y="110"/>
                    <a:pt x="8892" y="121"/>
                  </a:cubicBezTo>
                  <a:cubicBezTo>
                    <a:pt x="8879" y="148"/>
                    <a:pt x="8881" y="174"/>
                    <a:pt x="8814" y="174"/>
                  </a:cubicBezTo>
                  <a:cubicBezTo>
                    <a:pt x="8792" y="174"/>
                    <a:pt x="8763" y="172"/>
                    <a:pt x="8725" y="165"/>
                  </a:cubicBezTo>
                  <a:cubicBezTo>
                    <a:pt x="8672" y="112"/>
                    <a:pt x="8831" y="77"/>
                    <a:pt x="8601" y="24"/>
                  </a:cubicBezTo>
                  <a:cubicBezTo>
                    <a:pt x="8576" y="7"/>
                    <a:pt x="8525" y="1"/>
                    <a:pt x="8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rot="3468122">
              <a:off x="1650903" y="5110419"/>
              <a:ext cx="5341" cy="7239"/>
            </a:xfrm>
            <a:custGeom>
              <a:avLst/>
              <a:gdLst/>
              <a:ahLst/>
              <a:cxnLst/>
              <a:rect l="l" t="t" r="r" b="b"/>
              <a:pathLst>
                <a:path w="36" h="45" extrusionOk="0">
                  <a:moveTo>
                    <a:pt x="21" y="1"/>
                  </a:moveTo>
                  <a:cubicBezTo>
                    <a:pt x="14" y="1"/>
                    <a:pt x="6" y="13"/>
                    <a:pt x="0" y="44"/>
                  </a:cubicBezTo>
                  <a:cubicBezTo>
                    <a:pt x="9" y="27"/>
                    <a:pt x="27" y="18"/>
                    <a:pt x="36" y="18"/>
                  </a:cubicBezTo>
                  <a:cubicBezTo>
                    <a:pt x="32" y="7"/>
                    <a:pt x="27"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rot="3468122">
              <a:off x="1067832" y="4894174"/>
              <a:ext cx="2819" cy="1609"/>
            </a:xfrm>
            <a:custGeom>
              <a:avLst/>
              <a:gdLst/>
              <a:ahLst/>
              <a:cxnLst/>
              <a:rect l="l" t="t" r="r" b="b"/>
              <a:pathLst>
                <a:path w="19" h="10" extrusionOk="0">
                  <a:moveTo>
                    <a:pt x="1" y="0"/>
                  </a:moveTo>
                  <a:lnTo>
                    <a:pt x="1" y="9"/>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rot="3468122">
              <a:off x="746482" y="5092028"/>
              <a:ext cx="17211" cy="4344"/>
            </a:xfrm>
            <a:custGeom>
              <a:avLst/>
              <a:gdLst/>
              <a:ahLst/>
              <a:cxnLst/>
              <a:rect l="l" t="t" r="r" b="b"/>
              <a:pathLst>
                <a:path w="116" h="27" extrusionOk="0">
                  <a:moveTo>
                    <a:pt x="0" y="1"/>
                  </a:moveTo>
                  <a:cubicBezTo>
                    <a:pt x="62" y="9"/>
                    <a:pt x="97" y="18"/>
                    <a:pt x="106" y="27"/>
                  </a:cubicBezTo>
                  <a:cubicBezTo>
                    <a:pt x="115" y="18"/>
                    <a:pt x="8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rot="3468122">
              <a:off x="316303" y="4676469"/>
              <a:ext cx="18547" cy="21557"/>
            </a:xfrm>
            <a:custGeom>
              <a:avLst/>
              <a:gdLst/>
              <a:ahLst/>
              <a:cxnLst/>
              <a:rect l="l" t="t" r="r" b="b"/>
              <a:pathLst>
                <a:path w="125" h="134" extrusionOk="0">
                  <a:moveTo>
                    <a:pt x="108" y="102"/>
                  </a:moveTo>
                  <a:cubicBezTo>
                    <a:pt x="113" y="107"/>
                    <a:pt x="119" y="111"/>
                    <a:pt x="124" y="116"/>
                  </a:cubicBezTo>
                  <a:cubicBezTo>
                    <a:pt x="117" y="109"/>
                    <a:pt x="112" y="104"/>
                    <a:pt x="108" y="102"/>
                  </a:cubicBezTo>
                  <a:close/>
                  <a:moveTo>
                    <a:pt x="1" y="1"/>
                  </a:moveTo>
                  <a:cubicBezTo>
                    <a:pt x="54" y="63"/>
                    <a:pt x="71" y="98"/>
                    <a:pt x="89" y="133"/>
                  </a:cubicBezTo>
                  <a:cubicBezTo>
                    <a:pt x="95" y="121"/>
                    <a:pt x="93" y="101"/>
                    <a:pt x="102" y="101"/>
                  </a:cubicBezTo>
                  <a:cubicBezTo>
                    <a:pt x="104" y="101"/>
                    <a:pt x="106" y="101"/>
                    <a:pt x="108" y="102"/>
                  </a:cubicBezTo>
                  <a:lnTo>
                    <a:pt x="108" y="102"/>
                  </a:lnTo>
                  <a:cubicBezTo>
                    <a:pt x="71" y="71"/>
                    <a:pt x="39" y="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rot="3468122">
              <a:off x="187162" y="4893730"/>
              <a:ext cx="12908" cy="20752"/>
            </a:xfrm>
            <a:custGeom>
              <a:avLst/>
              <a:gdLst/>
              <a:ahLst/>
              <a:cxnLst/>
              <a:rect l="l" t="t" r="r" b="b"/>
              <a:pathLst>
                <a:path w="87" h="129" extrusionOk="0">
                  <a:moveTo>
                    <a:pt x="7" y="0"/>
                  </a:moveTo>
                  <a:cubicBezTo>
                    <a:pt x="1" y="0"/>
                    <a:pt x="4" y="18"/>
                    <a:pt x="24" y="58"/>
                  </a:cubicBezTo>
                  <a:cubicBezTo>
                    <a:pt x="42" y="76"/>
                    <a:pt x="51" y="111"/>
                    <a:pt x="68" y="129"/>
                  </a:cubicBezTo>
                  <a:lnTo>
                    <a:pt x="86" y="111"/>
                  </a:lnTo>
                  <a:cubicBezTo>
                    <a:pt x="53" y="46"/>
                    <a:pt x="17"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rot="3468122">
              <a:off x="258171" y="4717140"/>
              <a:ext cx="38132" cy="29922"/>
            </a:xfrm>
            <a:custGeom>
              <a:avLst/>
              <a:gdLst/>
              <a:ahLst/>
              <a:cxnLst/>
              <a:rect l="l" t="t" r="r" b="b"/>
              <a:pathLst>
                <a:path w="257" h="186" extrusionOk="0">
                  <a:moveTo>
                    <a:pt x="27" y="1"/>
                  </a:moveTo>
                  <a:lnTo>
                    <a:pt x="27" y="1"/>
                  </a:lnTo>
                  <a:cubicBezTo>
                    <a:pt x="0" y="45"/>
                    <a:pt x="97" y="106"/>
                    <a:pt x="194" y="186"/>
                  </a:cubicBezTo>
                  <a:cubicBezTo>
                    <a:pt x="186" y="177"/>
                    <a:pt x="186" y="177"/>
                    <a:pt x="177" y="168"/>
                  </a:cubicBezTo>
                  <a:cubicBezTo>
                    <a:pt x="256" y="142"/>
                    <a:pt x="141" y="7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rot="3468122">
              <a:off x="259173" y="4755024"/>
              <a:ext cx="17211" cy="11583"/>
            </a:xfrm>
            <a:custGeom>
              <a:avLst/>
              <a:gdLst/>
              <a:ahLst/>
              <a:cxnLst/>
              <a:rect l="l" t="t" r="r" b="b"/>
              <a:pathLst>
                <a:path w="116" h="72" extrusionOk="0">
                  <a:moveTo>
                    <a:pt x="1" y="1"/>
                  </a:moveTo>
                  <a:cubicBezTo>
                    <a:pt x="27" y="27"/>
                    <a:pt x="63" y="45"/>
                    <a:pt x="89" y="71"/>
                  </a:cubicBezTo>
                  <a:cubicBezTo>
                    <a:pt x="116" y="62"/>
                    <a:pt x="54"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rot="3468122">
              <a:off x="344495" y="4608554"/>
              <a:ext cx="23888" cy="15765"/>
            </a:xfrm>
            <a:custGeom>
              <a:avLst/>
              <a:gdLst/>
              <a:ahLst/>
              <a:cxnLst/>
              <a:rect l="l" t="t" r="r" b="b"/>
              <a:pathLst>
                <a:path w="161" h="98" extrusionOk="0">
                  <a:moveTo>
                    <a:pt x="6" y="1"/>
                  </a:moveTo>
                  <a:cubicBezTo>
                    <a:pt x="1" y="1"/>
                    <a:pt x="6" y="11"/>
                    <a:pt x="30" y="38"/>
                  </a:cubicBezTo>
                  <a:cubicBezTo>
                    <a:pt x="21" y="56"/>
                    <a:pt x="145" y="91"/>
                    <a:pt x="118" y="91"/>
                  </a:cubicBezTo>
                  <a:cubicBezTo>
                    <a:pt x="132" y="95"/>
                    <a:pt x="140" y="97"/>
                    <a:pt x="145" y="97"/>
                  </a:cubicBezTo>
                  <a:cubicBezTo>
                    <a:pt x="160" y="97"/>
                    <a:pt x="124" y="75"/>
                    <a:pt x="83" y="47"/>
                  </a:cubicBezTo>
                  <a:cubicBezTo>
                    <a:pt x="51" y="26"/>
                    <a:pt x="15"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rot="3468122">
              <a:off x="249854" y="4706588"/>
              <a:ext cx="13354" cy="14318"/>
            </a:xfrm>
            <a:custGeom>
              <a:avLst/>
              <a:gdLst/>
              <a:ahLst/>
              <a:cxnLst/>
              <a:rect l="l" t="t" r="r" b="b"/>
              <a:pathLst>
                <a:path w="90" h="89" extrusionOk="0">
                  <a:moveTo>
                    <a:pt x="1" y="1"/>
                  </a:moveTo>
                  <a:cubicBezTo>
                    <a:pt x="27" y="36"/>
                    <a:pt x="45" y="62"/>
                    <a:pt x="72" y="89"/>
                  </a:cubicBezTo>
                  <a:lnTo>
                    <a:pt x="89" y="1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rot="3468122">
              <a:off x="296241" y="4592103"/>
              <a:ext cx="21069" cy="29922"/>
            </a:xfrm>
            <a:custGeom>
              <a:avLst/>
              <a:gdLst/>
              <a:ahLst/>
              <a:cxnLst/>
              <a:rect l="l" t="t" r="r" b="b"/>
              <a:pathLst>
                <a:path w="142" h="186" extrusionOk="0">
                  <a:moveTo>
                    <a:pt x="2" y="0"/>
                  </a:moveTo>
                  <a:cubicBezTo>
                    <a:pt x="2" y="0"/>
                    <a:pt x="1" y="0"/>
                    <a:pt x="0" y="1"/>
                  </a:cubicBezTo>
                  <a:cubicBezTo>
                    <a:pt x="27" y="45"/>
                    <a:pt x="62" y="98"/>
                    <a:pt x="89" y="151"/>
                  </a:cubicBezTo>
                  <a:cubicBezTo>
                    <a:pt x="96" y="151"/>
                    <a:pt x="116" y="157"/>
                    <a:pt x="133" y="175"/>
                  </a:cubicBezTo>
                  <a:lnTo>
                    <a:pt x="133" y="175"/>
                  </a:lnTo>
                  <a:cubicBezTo>
                    <a:pt x="69" y="93"/>
                    <a:pt x="21" y="0"/>
                    <a:pt x="2" y="0"/>
                  </a:cubicBezTo>
                  <a:close/>
                  <a:moveTo>
                    <a:pt x="133" y="175"/>
                  </a:moveTo>
                  <a:cubicBezTo>
                    <a:pt x="136" y="179"/>
                    <a:pt x="139" y="182"/>
                    <a:pt x="142" y="186"/>
                  </a:cubicBezTo>
                  <a:cubicBezTo>
                    <a:pt x="139" y="182"/>
                    <a:pt x="136" y="178"/>
                    <a:pt x="133" y="1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rot="3468122">
              <a:off x="286667" y="4623570"/>
              <a:ext cx="15876" cy="18500"/>
            </a:xfrm>
            <a:custGeom>
              <a:avLst/>
              <a:gdLst/>
              <a:ahLst/>
              <a:cxnLst/>
              <a:rect l="l" t="t" r="r" b="b"/>
              <a:pathLst>
                <a:path w="107" h="115" extrusionOk="0">
                  <a:moveTo>
                    <a:pt x="1" y="0"/>
                  </a:moveTo>
                  <a:lnTo>
                    <a:pt x="1" y="0"/>
                  </a:lnTo>
                  <a:cubicBezTo>
                    <a:pt x="36" y="44"/>
                    <a:pt x="80" y="88"/>
                    <a:pt x="106" y="115"/>
                  </a:cubicBezTo>
                  <a:cubicBezTo>
                    <a:pt x="89" y="79"/>
                    <a:pt x="36"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rot="3468122">
              <a:off x="258916" y="4654281"/>
              <a:ext cx="19734" cy="25739"/>
            </a:xfrm>
            <a:custGeom>
              <a:avLst/>
              <a:gdLst/>
              <a:ahLst/>
              <a:cxnLst/>
              <a:rect l="l" t="t" r="r" b="b"/>
              <a:pathLst>
                <a:path w="133" h="160" extrusionOk="0">
                  <a:moveTo>
                    <a:pt x="0" y="1"/>
                  </a:moveTo>
                  <a:lnTo>
                    <a:pt x="0" y="1"/>
                  </a:lnTo>
                  <a:cubicBezTo>
                    <a:pt x="44" y="54"/>
                    <a:pt x="88" y="107"/>
                    <a:pt x="133" y="160"/>
                  </a:cubicBezTo>
                  <a:lnTo>
                    <a:pt x="97" y="107"/>
                  </a:lnTo>
                  <a:cubicBezTo>
                    <a:pt x="71" y="71"/>
                    <a:pt x="35"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rot="3468122">
              <a:off x="469897" y="4730778"/>
              <a:ext cx="41248" cy="7561"/>
            </a:xfrm>
            <a:custGeom>
              <a:avLst/>
              <a:gdLst/>
              <a:ahLst/>
              <a:cxnLst/>
              <a:rect l="l" t="t" r="r" b="b"/>
              <a:pathLst>
                <a:path w="278" h="47" extrusionOk="0">
                  <a:moveTo>
                    <a:pt x="178" y="0"/>
                  </a:moveTo>
                  <a:cubicBezTo>
                    <a:pt x="164" y="0"/>
                    <a:pt x="149" y="1"/>
                    <a:pt x="133" y="3"/>
                  </a:cubicBezTo>
                  <a:cubicBezTo>
                    <a:pt x="80" y="12"/>
                    <a:pt x="0" y="20"/>
                    <a:pt x="36" y="47"/>
                  </a:cubicBezTo>
                  <a:lnTo>
                    <a:pt x="256" y="29"/>
                  </a:lnTo>
                  <a:cubicBezTo>
                    <a:pt x="278" y="15"/>
                    <a:pt x="241"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rot="3468122">
              <a:off x="447784" y="4625679"/>
              <a:ext cx="15876" cy="12870"/>
            </a:xfrm>
            <a:custGeom>
              <a:avLst/>
              <a:gdLst/>
              <a:ahLst/>
              <a:cxnLst/>
              <a:rect l="l" t="t" r="r" b="b"/>
              <a:pathLst>
                <a:path w="107" h="80" extrusionOk="0">
                  <a:moveTo>
                    <a:pt x="107" y="0"/>
                  </a:moveTo>
                  <a:lnTo>
                    <a:pt x="1" y="27"/>
                  </a:lnTo>
                  <a:cubicBezTo>
                    <a:pt x="62" y="44"/>
                    <a:pt x="62" y="53"/>
                    <a:pt x="98" y="80"/>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rot="3468122">
              <a:off x="475152" y="4707133"/>
              <a:ext cx="78786" cy="10135"/>
            </a:xfrm>
            <a:custGeom>
              <a:avLst/>
              <a:gdLst/>
              <a:ahLst/>
              <a:cxnLst/>
              <a:rect l="l" t="t" r="r" b="b"/>
              <a:pathLst>
                <a:path w="531" h="63" extrusionOk="0">
                  <a:moveTo>
                    <a:pt x="248" y="1"/>
                  </a:moveTo>
                  <a:cubicBezTo>
                    <a:pt x="231" y="27"/>
                    <a:pt x="1" y="36"/>
                    <a:pt x="204" y="63"/>
                  </a:cubicBezTo>
                  <a:cubicBezTo>
                    <a:pt x="231" y="36"/>
                    <a:pt x="531" y="10"/>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rot="3468122">
              <a:off x="734199" y="5131375"/>
              <a:ext cx="8012" cy="23005"/>
            </a:xfrm>
            <a:custGeom>
              <a:avLst/>
              <a:gdLst/>
              <a:ahLst/>
              <a:cxnLst/>
              <a:rect l="l" t="t" r="r" b="b"/>
              <a:pathLst>
                <a:path w="54" h="143" extrusionOk="0">
                  <a:moveTo>
                    <a:pt x="54" y="1"/>
                  </a:moveTo>
                  <a:cubicBezTo>
                    <a:pt x="36" y="10"/>
                    <a:pt x="19" y="10"/>
                    <a:pt x="1" y="10"/>
                  </a:cubicBezTo>
                  <a:lnTo>
                    <a:pt x="27" y="142"/>
                  </a:lnTo>
                  <a:cubicBezTo>
                    <a:pt x="36" y="98"/>
                    <a:pt x="45" y="45"/>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rot="3468122">
              <a:off x="1090981" y="5076856"/>
              <a:ext cx="27894" cy="43757"/>
            </a:xfrm>
            <a:custGeom>
              <a:avLst/>
              <a:gdLst/>
              <a:ahLst/>
              <a:cxnLst/>
              <a:rect l="l" t="t" r="r" b="b"/>
              <a:pathLst>
                <a:path w="188" h="272" extrusionOk="0">
                  <a:moveTo>
                    <a:pt x="41" y="1"/>
                  </a:moveTo>
                  <a:cubicBezTo>
                    <a:pt x="27" y="1"/>
                    <a:pt x="15" y="14"/>
                    <a:pt x="0" y="46"/>
                  </a:cubicBezTo>
                  <a:cubicBezTo>
                    <a:pt x="80" y="267"/>
                    <a:pt x="106" y="55"/>
                    <a:pt x="159" y="267"/>
                  </a:cubicBezTo>
                  <a:cubicBezTo>
                    <a:pt x="163" y="270"/>
                    <a:pt x="165" y="271"/>
                    <a:pt x="167" y="271"/>
                  </a:cubicBezTo>
                  <a:cubicBezTo>
                    <a:pt x="188" y="271"/>
                    <a:pt x="130" y="131"/>
                    <a:pt x="151" y="131"/>
                  </a:cubicBezTo>
                  <a:cubicBezTo>
                    <a:pt x="153" y="131"/>
                    <a:pt x="156" y="132"/>
                    <a:pt x="159" y="135"/>
                  </a:cubicBezTo>
                  <a:cubicBezTo>
                    <a:pt x="100" y="58"/>
                    <a:pt x="68"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rot="3468122">
              <a:off x="1103823" y="5107342"/>
              <a:ext cx="8012" cy="9974"/>
            </a:xfrm>
            <a:custGeom>
              <a:avLst/>
              <a:gdLst/>
              <a:ahLst/>
              <a:cxnLst/>
              <a:rect l="l" t="t" r="r" b="b"/>
              <a:pathLst>
                <a:path w="54" h="62" extrusionOk="0">
                  <a:moveTo>
                    <a:pt x="0" y="0"/>
                  </a:moveTo>
                  <a:cubicBezTo>
                    <a:pt x="9" y="9"/>
                    <a:pt x="27" y="27"/>
                    <a:pt x="53" y="62"/>
                  </a:cubicBezTo>
                  <a:cubicBezTo>
                    <a:pt x="36" y="35"/>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rot="3468122">
              <a:off x="-688186" y="4386127"/>
              <a:ext cx="36796" cy="14318"/>
            </a:xfrm>
            <a:custGeom>
              <a:avLst/>
              <a:gdLst/>
              <a:ahLst/>
              <a:cxnLst/>
              <a:rect l="l" t="t" r="r" b="b"/>
              <a:pathLst>
                <a:path w="248" h="89" extrusionOk="0">
                  <a:moveTo>
                    <a:pt x="1" y="1"/>
                  </a:moveTo>
                  <a:cubicBezTo>
                    <a:pt x="80" y="27"/>
                    <a:pt x="160" y="62"/>
                    <a:pt x="248" y="89"/>
                  </a:cubicBezTo>
                  <a:cubicBezTo>
                    <a:pt x="195" y="62"/>
                    <a:pt x="151" y="36"/>
                    <a:pt x="98" y="9"/>
                  </a:cubicBezTo>
                  <a:cubicBezTo>
                    <a:pt x="71" y="1"/>
                    <a:pt x="3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rot="3468122">
              <a:off x="-642307" y="4447052"/>
              <a:ext cx="25075" cy="14478"/>
            </a:xfrm>
            <a:custGeom>
              <a:avLst/>
              <a:gdLst/>
              <a:ahLst/>
              <a:cxnLst/>
              <a:rect l="l" t="t" r="r" b="b"/>
              <a:pathLst>
                <a:path w="169" h="90" extrusionOk="0">
                  <a:moveTo>
                    <a:pt x="1" y="1"/>
                  </a:moveTo>
                  <a:lnTo>
                    <a:pt x="1" y="1"/>
                  </a:lnTo>
                  <a:cubicBezTo>
                    <a:pt x="9" y="36"/>
                    <a:pt x="27" y="63"/>
                    <a:pt x="45" y="89"/>
                  </a:cubicBezTo>
                  <a:cubicBezTo>
                    <a:pt x="98" y="63"/>
                    <a:pt x="133" y="45"/>
                    <a:pt x="168" y="18"/>
                  </a:cubicBezTo>
                  <a:lnTo>
                    <a:pt x="89" y="18"/>
                  </a:lnTo>
                  <a:cubicBezTo>
                    <a:pt x="62" y="18"/>
                    <a:pt x="18"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rot="3468122">
              <a:off x="1524904" y="4688793"/>
              <a:ext cx="17211" cy="11422"/>
            </a:xfrm>
            <a:custGeom>
              <a:avLst/>
              <a:gdLst/>
              <a:ahLst/>
              <a:cxnLst/>
              <a:rect l="l" t="t" r="r" b="b"/>
              <a:pathLst>
                <a:path w="116" h="71" extrusionOk="0">
                  <a:moveTo>
                    <a:pt x="1" y="0"/>
                  </a:moveTo>
                  <a:lnTo>
                    <a:pt x="1" y="0"/>
                  </a:lnTo>
                  <a:cubicBezTo>
                    <a:pt x="36" y="18"/>
                    <a:pt x="71" y="44"/>
                    <a:pt x="98" y="71"/>
                  </a:cubicBezTo>
                  <a:lnTo>
                    <a:pt x="115" y="53"/>
                  </a:lnTo>
                  <a:cubicBezTo>
                    <a:pt x="98" y="27"/>
                    <a:pt x="71"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rot="3468122">
              <a:off x="1335484" y="4545676"/>
              <a:ext cx="13205" cy="4504"/>
            </a:xfrm>
            <a:custGeom>
              <a:avLst/>
              <a:gdLst/>
              <a:ahLst/>
              <a:cxnLst/>
              <a:rect l="l" t="t" r="r" b="b"/>
              <a:pathLst>
                <a:path w="89" h="28" extrusionOk="0">
                  <a:moveTo>
                    <a:pt x="89" y="1"/>
                  </a:moveTo>
                  <a:lnTo>
                    <a:pt x="89" y="1"/>
                  </a:lnTo>
                  <a:cubicBezTo>
                    <a:pt x="62" y="10"/>
                    <a:pt x="27" y="18"/>
                    <a:pt x="0" y="27"/>
                  </a:cubicBezTo>
                  <a:lnTo>
                    <a:pt x="80"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rot="3468122">
              <a:off x="1188648" y="4690389"/>
              <a:ext cx="22404" cy="35874"/>
            </a:xfrm>
            <a:custGeom>
              <a:avLst/>
              <a:gdLst/>
              <a:ahLst/>
              <a:cxnLst/>
              <a:rect l="l" t="t" r="r" b="b"/>
              <a:pathLst>
                <a:path w="151" h="223" extrusionOk="0">
                  <a:moveTo>
                    <a:pt x="1" y="1"/>
                  </a:moveTo>
                  <a:lnTo>
                    <a:pt x="1" y="1"/>
                  </a:lnTo>
                  <a:cubicBezTo>
                    <a:pt x="7" y="10"/>
                    <a:pt x="14" y="19"/>
                    <a:pt x="21" y="28"/>
                  </a:cubicBezTo>
                  <a:lnTo>
                    <a:pt x="21" y="28"/>
                  </a:lnTo>
                  <a:cubicBezTo>
                    <a:pt x="15" y="19"/>
                    <a:pt x="8" y="10"/>
                    <a:pt x="1" y="1"/>
                  </a:cubicBezTo>
                  <a:close/>
                  <a:moveTo>
                    <a:pt x="21" y="28"/>
                  </a:moveTo>
                  <a:cubicBezTo>
                    <a:pt x="88" y="127"/>
                    <a:pt x="94" y="223"/>
                    <a:pt x="124" y="223"/>
                  </a:cubicBezTo>
                  <a:cubicBezTo>
                    <a:pt x="131" y="223"/>
                    <a:pt x="140" y="217"/>
                    <a:pt x="151" y="204"/>
                  </a:cubicBezTo>
                  <a:cubicBezTo>
                    <a:pt x="113" y="143"/>
                    <a:pt x="62" y="83"/>
                    <a:pt x="21"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5"/>
          <p:cNvGrpSpPr/>
          <p:nvPr/>
        </p:nvGrpSpPr>
        <p:grpSpPr>
          <a:xfrm>
            <a:off x="6998454" y="-1161787"/>
            <a:ext cx="3347570" cy="2700719"/>
            <a:chOff x="6998454" y="-1161787"/>
            <a:chExt cx="3347570" cy="2700719"/>
          </a:xfrm>
        </p:grpSpPr>
        <p:sp>
          <p:nvSpPr>
            <p:cNvPr id="1779" name="Google Shape;1779;p5"/>
            <p:cNvSpPr/>
            <p:nvPr/>
          </p:nvSpPr>
          <p:spPr>
            <a:xfrm rot="9642546">
              <a:off x="7416543" y="-708725"/>
              <a:ext cx="2502127" cy="1811414"/>
            </a:xfrm>
            <a:custGeom>
              <a:avLst/>
              <a:gdLst/>
              <a:ahLst/>
              <a:cxnLst/>
              <a:rect l="l" t="t" r="r" b="b"/>
              <a:pathLst>
                <a:path w="28672" h="22676" extrusionOk="0">
                  <a:moveTo>
                    <a:pt x="14097" y="0"/>
                  </a:moveTo>
                  <a:cubicBezTo>
                    <a:pt x="13879" y="0"/>
                    <a:pt x="13643" y="35"/>
                    <a:pt x="13387" y="112"/>
                  </a:cubicBezTo>
                  <a:cubicBezTo>
                    <a:pt x="11965" y="545"/>
                    <a:pt x="10923" y="1728"/>
                    <a:pt x="9722" y="2541"/>
                  </a:cubicBezTo>
                  <a:cubicBezTo>
                    <a:pt x="8274" y="3530"/>
                    <a:pt x="6835" y="4554"/>
                    <a:pt x="5572" y="5781"/>
                  </a:cubicBezTo>
                  <a:cubicBezTo>
                    <a:pt x="5546" y="5808"/>
                    <a:pt x="5519" y="5834"/>
                    <a:pt x="5484" y="5869"/>
                  </a:cubicBezTo>
                  <a:cubicBezTo>
                    <a:pt x="4248" y="7132"/>
                    <a:pt x="3683" y="8819"/>
                    <a:pt x="3082" y="10434"/>
                  </a:cubicBezTo>
                  <a:cubicBezTo>
                    <a:pt x="2482" y="12094"/>
                    <a:pt x="1440" y="13534"/>
                    <a:pt x="751" y="15149"/>
                  </a:cubicBezTo>
                  <a:cubicBezTo>
                    <a:pt x="1" y="16898"/>
                    <a:pt x="257" y="18637"/>
                    <a:pt x="1573" y="20041"/>
                  </a:cubicBezTo>
                  <a:cubicBezTo>
                    <a:pt x="3753" y="22355"/>
                    <a:pt x="7118" y="21904"/>
                    <a:pt x="9952" y="22116"/>
                  </a:cubicBezTo>
                  <a:cubicBezTo>
                    <a:pt x="12332" y="22295"/>
                    <a:pt x="15048" y="22675"/>
                    <a:pt x="17706" y="22675"/>
                  </a:cubicBezTo>
                  <a:cubicBezTo>
                    <a:pt x="21231" y="22675"/>
                    <a:pt x="24657" y="22006"/>
                    <a:pt x="27073" y="19308"/>
                  </a:cubicBezTo>
                  <a:cubicBezTo>
                    <a:pt x="27753" y="18549"/>
                    <a:pt x="28283" y="17657"/>
                    <a:pt x="28477" y="16668"/>
                  </a:cubicBezTo>
                  <a:cubicBezTo>
                    <a:pt x="28671" y="15617"/>
                    <a:pt x="28468" y="14523"/>
                    <a:pt x="28088" y="13525"/>
                  </a:cubicBezTo>
                  <a:cubicBezTo>
                    <a:pt x="27188" y="11194"/>
                    <a:pt x="25334" y="9366"/>
                    <a:pt x="23356" y="7830"/>
                  </a:cubicBezTo>
                  <a:cubicBezTo>
                    <a:pt x="21095" y="6081"/>
                    <a:pt x="18199" y="4660"/>
                    <a:pt x="16654" y="2187"/>
                  </a:cubicBezTo>
                  <a:cubicBezTo>
                    <a:pt x="15986" y="1122"/>
                    <a:pt x="15325" y="0"/>
                    <a:pt x="14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rot="9642546">
              <a:off x="9793919" y="-369487"/>
              <a:ext cx="35605" cy="48009"/>
            </a:xfrm>
            <a:custGeom>
              <a:avLst/>
              <a:gdLst/>
              <a:ahLst/>
              <a:cxnLst/>
              <a:rect l="l" t="t" r="r" b="b"/>
              <a:pathLst>
                <a:path w="408" h="601" extrusionOk="0">
                  <a:moveTo>
                    <a:pt x="72" y="0"/>
                  </a:moveTo>
                  <a:cubicBezTo>
                    <a:pt x="1" y="195"/>
                    <a:pt x="36" y="406"/>
                    <a:pt x="72" y="601"/>
                  </a:cubicBezTo>
                  <a:cubicBezTo>
                    <a:pt x="89" y="424"/>
                    <a:pt x="186" y="274"/>
                    <a:pt x="407" y="133"/>
                  </a:cubicBezTo>
                  <a:cubicBezTo>
                    <a:pt x="379" y="70"/>
                    <a:pt x="331" y="55"/>
                    <a:pt x="281" y="55"/>
                  </a:cubicBezTo>
                  <a:cubicBezTo>
                    <a:pt x="237" y="55"/>
                    <a:pt x="191" y="66"/>
                    <a:pt x="153" y="66"/>
                  </a:cubicBezTo>
                  <a:cubicBezTo>
                    <a:pt x="112" y="66"/>
                    <a:pt x="80" y="53"/>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rot="9642546">
              <a:off x="9803896" y="-395023"/>
              <a:ext cx="4712" cy="25482"/>
            </a:xfrm>
            <a:custGeom>
              <a:avLst/>
              <a:gdLst/>
              <a:ahLst/>
              <a:cxnLst/>
              <a:rect l="l" t="t" r="r" b="b"/>
              <a:pathLst>
                <a:path w="54" h="319" extrusionOk="0">
                  <a:moveTo>
                    <a:pt x="10" y="1"/>
                  </a:moveTo>
                  <a:cubicBezTo>
                    <a:pt x="1" y="98"/>
                    <a:pt x="10" y="195"/>
                    <a:pt x="45" y="319"/>
                  </a:cubicBezTo>
                  <a:cubicBezTo>
                    <a:pt x="54" y="221"/>
                    <a:pt x="27" y="115"/>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rot="9642546">
              <a:off x="9752125" y="-386180"/>
              <a:ext cx="26267" cy="42817"/>
            </a:xfrm>
            <a:custGeom>
              <a:avLst/>
              <a:gdLst/>
              <a:ahLst/>
              <a:cxnLst/>
              <a:rect l="l" t="t" r="r" b="b"/>
              <a:pathLst>
                <a:path w="301" h="536" extrusionOk="0">
                  <a:moveTo>
                    <a:pt x="181" y="0"/>
                  </a:moveTo>
                  <a:cubicBezTo>
                    <a:pt x="152" y="0"/>
                    <a:pt x="122" y="22"/>
                    <a:pt x="89" y="85"/>
                  </a:cubicBezTo>
                  <a:cubicBezTo>
                    <a:pt x="115" y="244"/>
                    <a:pt x="62" y="385"/>
                    <a:pt x="0" y="535"/>
                  </a:cubicBezTo>
                  <a:cubicBezTo>
                    <a:pt x="115" y="403"/>
                    <a:pt x="221" y="244"/>
                    <a:pt x="301" y="94"/>
                  </a:cubicBezTo>
                  <a:cubicBezTo>
                    <a:pt x="267" y="61"/>
                    <a:pt x="227"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rot="9642546">
              <a:off x="9769565" y="-526602"/>
              <a:ext cx="4712" cy="2876"/>
            </a:xfrm>
            <a:custGeom>
              <a:avLst/>
              <a:gdLst/>
              <a:ahLst/>
              <a:cxnLst/>
              <a:rect l="l" t="t" r="r" b="b"/>
              <a:pathLst>
                <a:path w="54" h="36" extrusionOk="0">
                  <a:moveTo>
                    <a:pt x="18" y="1"/>
                  </a:moveTo>
                  <a:lnTo>
                    <a:pt x="1" y="36"/>
                  </a:lnTo>
                  <a:cubicBezTo>
                    <a:pt x="18" y="27"/>
                    <a:pt x="36" y="18"/>
                    <a:pt x="54" y="18"/>
                  </a:cubicBezTo>
                  <a:cubicBezTo>
                    <a:pt x="45" y="9"/>
                    <a:pt x="27"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rot="9642546">
              <a:off x="9750163" y="-348437"/>
              <a:ext cx="13177" cy="25243"/>
            </a:xfrm>
            <a:custGeom>
              <a:avLst/>
              <a:gdLst/>
              <a:ahLst/>
              <a:cxnLst/>
              <a:rect l="l" t="t" r="r" b="b"/>
              <a:pathLst>
                <a:path w="151" h="316" extrusionOk="0">
                  <a:moveTo>
                    <a:pt x="115" y="0"/>
                  </a:moveTo>
                  <a:lnTo>
                    <a:pt x="115" y="0"/>
                  </a:lnTo>
                  <a:cubicBezTo>
                    <a:pt x="89" y="97"/>
                    <a:pt x="54" y="195"/>
                    <a:pt x="1" y="292"/>
                  </a:cubicBezTo>
                  <a:cubicBezTo>
                    <a:pt x="15" y="306"/>
                    <a:pt x="26" y="315"/>
                    <a:pt x="35" y="315"/>
                  </a:cubicBezTo>
                  <a:cubicBezTo>
                    <a:pt x="43" y="315"/>
                    <a:pt x="49" y="308"/>
                    <a:pt x="54" y="292"/>
                  </a:cubicBezTo>
                  <a:cubicBezTo>
                    <a:pt x="151" y="195"/>
                    <a:pt x="142" y="97"/>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rot="9642546">
              <a:off x="9777586" y="-428743"/>
              <a:ext cx="22428" cy="12781"/>
            </a:xfrm>
            <a:custGeom>
              <a:avLst/>
              <a:gdLst/>
              <a:ahLst/>
              <a:cxnLst/>
              <a:rect l="l" t="t" r="r" b="b"/>
              <a:pathLst>
                <a:path w="257" h="160" extrusionOk="0">
                  <a:moveTo>
                    <a:pt x="257" y="1"/>
                  </a:moveTo>
                  <a:lnTo>
                    <a:pt x="257" y="1"/>
                  </a:lnTo>
                  <a:cubicBezTo>
                    <a:pt x="160" y="27"/>
                    <a:pt x="1" y="115"/>
                    <a:pt x="45" y="160"/>
                  </a:cubicBezTo>
                  <a:cubicBezTo>
                    <a:pt x="116" y="115"/>
                    <a:pt x="186" y="62"/>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rot="9642546">
              <a:off x="9647381" y="-596163"/>
              <a:ext cx="107950" cy="100812"/>
            </a:xfrm>
            <a:custGeom>
              <a:avLst/>
              <a:gdLst/>
              <a:ahLst/>
              <a:cxnLst/>
              <a:rect l="l" t="t" r="r" b="b"/>
              <a:pathLst>
                <a:path w="1237" h="1262" extrusionOk="0">
                  <a:moveTo>
                    <a:pt x="530" y="0"/>
                  </a:moveTo>
                  <a:cubicBezTo>
                    <a:pt x="350" y="0"/>
                    <a:pt x="161" y="31"/>
                    <a:pt x="1" y="94"/>
                  </a:cubicBezTo>
                  <a:cubicBezTo>
                    <a:pt x="89" y="130"/>
                    <a:pt x="160" y="156"/>
                    <a:pt x="195" y="518"/>
                  </a:cubicBezTo>
                  <a:cubicBezTo>
                    <a:pt x="297" y="443"/>
                    <a:pt x="524" y="113"/>
                    <a:pt x="664" y="113"/>
                  </a:cubicBezTo>
                  <a:cubicBezTo>
                    <a:pt x="706" y="113"/>
                    <a:pt x="740" y="142"/>
                    <a:pt x="760" y="218"/>
                  </a:cubicBezTo>
                  <a:cubicBezTo>
                    <a:pt x="742" y="642"/>
                    <a:pt x="601" y="518"/>
                    <a:pt x="433" y="703"/>
                  </a:cubicBezTo>
                  <a:cubicBezTo>
                    <a:pt x="456" y="694"/>
                    <a:pt x="477" y="690"/>
                    <a:pt x="495" y="690"/>
                  </a:cubicBezTo>
                  <a:cubicBezTo>
                    <a:pt x="600" y="690"/>
                    <a:pt x="650" y="825"/>
                    <a:pt x="725" y="960"/>
                  </a:cubicBezTo>
                  <a:cubicBezTo>
                    <a:pt x="809" y="1110"/>
                    <a:pt x="900" y="1261"/>
                    <a:pt x="1083" y="1261"/>
                  </a:cubicBezTo>
                  <a:cubicBezTo>
                    <a:pt x="1093" y="1261"/>
                    <a:pt x="1103" y="1261"/>
                    <a:pt x="1113" y="1260"/>
                  </a:cubicBezTo>
                  <a:cubicBezTo>
                    <a:pt x="1087" y="1145"/>
                    <a:pt x="1060" y="1030"/>
                    <a:pt x="1034" y="907"/>
                  </a:cubicBezTo>
                  <a:lnTo>
                    <a:pt x="1034" y="907"/>
                  </a:lnTo>
                  <a:cubicBezTo>
                    <a:pt x="1081" y="913"/>
                    <a:pt x="1134" y="994"/>
                    <a:pt x="1188" y="994"/>
                  </a:cubicBezTo>
                  <a:cubicBezTo>
                    <a:pt x="1205" y="994"/>
                    <a:pt x="1221" y="987"/>
                    <a:pt x="1237" y="968"/>
                  </a:cubicBezTo>
                  <a:cubicBezTo>
                    <a:pt x="1034" y="915"/>
                    <a:pt x="919" y="527"/>
                    <a:pt x="1228" y="315"/>
                  </a:cubicBezTo>
                  <a:cubicBezTo>
                    <a:pt x="1193" y="112"/>
                    <a:pt x="876"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rot="9642546">
              <a:off x="9757928" y="-524077"/>
              <a:ext cx="39445" cy="59353"/>
            </a:xfrm>
            <a:custGeom>
              <a:avLst/>
              <a:gdLst/>
              <a:ahLst/>
              <a:cxnLst/>
              <a:rect l="l" t="t" r="r" b="b"/>
              <a:pathLst>
                <a:path w="452" h="743" extrusionOk="0">
                  <a:moveTo>
                    <a:pt x="451" y="1"/>
                  </a:moveTo>
                  <a:lnTo>
                    <a:pt x="451" y="1"/>
                  </a:lnTo>
                  <a:cubicBezTo>
                    <a:pt x="354" y="116"/>
                    <a:pt x="231" y="204"/>
                    <a:pt x="1" y="354"/>
                  </a:cubicBezTo>
                  <a:cubicBezTo>
                    <a:pt x="10" y="628"/>
                    <a:pt x="72" y="707"/>
                    <a:pt x="133" y="743"/>
                  </a:cubicBezTo>
                  <a:cubicBezTo>
                    <a:pt x="213" y="513"/>
                    <a:pt x="310" y="283"/>
                    <a:pt x="407" y="80"/>
                  </a:cubicBezTo>
                  <a:lnTo>
                    <a:pt x="425" y="133"/>
                  </a:lnTo>
                  <a:lnTo>
                    <a:pt x="4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rot="9642546">
              <a:off x="9716023" y="-452106"/>
              <a:ext cx="70948" cy="67740"/>
            </a:xfrm>
            <a:custGeom>
              <a:avLst/>
              <a:gdLst/>
              <a:ahLst/>
              <a:cxnLst/>
              <a:rect l="l" t="t" r="r" b="b"/>
              <a:pathLst>
                <a:path w="813" h="848" extrusionOk="0">
                  <a:moveTo>
                    <a:pt x="183" y="224"/>
                  </a:moveTo>
                  <a:cubicBezTo>
                    <a:pt x="193" y="224"/>
                    <a:pt x="192" y="228"/>
                    <a:pt x="177" y="239"/>
                  </a:cubicBezTo>
                  <a:cubicBezTo>
                    <a:pt x="177" y="239"/>
                    <a:pt x="177" y="247"/>
                    <a:pt x="177" y="247"/>
                  </a:cubicBezTo>
                  <a:cubicBezTo>
                    <a:pt x="203" y="265"/>
                    <a:pt x="221" y="292"/>
                    <a:pt x="239" y="309"/>
                  </a:cubicBezTo>
                  <a:cubicBezTo>
                    <a:pt x="203" y="353"/>
                    <a:pt x="183" y="370"/>
                    <a:pt x="173" y="370"/>
                  </a:cubicBezTo>
                  <a:cubicBezTo>
                    <a:pt x="152" y="370"/>
                    <a:pt x="177" y="290"/>
                    <a:pt x="177" y="247"/>
                  </a:cubicBezTo>
                  <a:cubicBezTo>
                    <a:pt x="168" y="247"/>
                    <a:pt x="159" y="230"/>
                    <a:pt x="150" y="230"/>
                  </a:cubicBezTo>
                  <a:cubicBezTo>
                    <a:pt x="165" y="226"/>
                    <a:pt x="177" y="224"/>
                    <a:pt x="183" y="224"/>
                  </a:cubicBezTo>
                  <a:close/>
                  <a:moveTo>
                    <a:pt x="353" y="0"/>
                  </a:moveTo>
                  <a:cubicBezTo>
                    <a:pt x="283" y="89"/>
                    <a:pt x="203" y="168"/>
                    <a:pt x="124" y="239"/>
                  </a:cubicBezTo>
                  <a:cubicBezTo>
                    <a:pt x="133" y="239"/>
                    <a:pt x="133" y="230"/>
                    <a:pt x="142" y="230"/>
                  </a:cubicBezTo>
                  <a:cubicBezTo>
                    <a:pt x="89" y="433"/>
                    <a:pt x="44" y="636"/>
                    <a:pt x="0" y="848"/>
                  </a:cubicBezTo>
                  <a:cubicBezTo>
                    <a:pt x="80" y="742"/>
                    <a:pt x="142" y="583"/>
                    <a:pt x="239" y="318"/>
                  </a:cubicBezTo>
                  <a:cubicBezTo>
                    <a:pt x="392" y="495"/>
                    <a:pt x="368" y="768"/>
                    <a:pt x="597" y="768"/>
                  </a:cubicBezTo>
                  <a:cubicBezTo>
                    <a:pt x="619" y="768"/>
                    <a:pt x="644" y="765"/>
                    <a:pt x="671" y="760"/>
                  </a:cubicBezTo>
                  <a:cubicBezTo>
                    <a:pt x="813" y="424"/>
                    <a:pt x="610" y="442"/>
                    <a:pt x="618" y="203"/>
                  </a:cubicBezTo>
                  <a:lnTo>
                    <a:pt x="618" y="203"/>
                  </a:lnTo>
                  <a:cubicBezTo>
                    <a:pt x="556" y="361"/>
                    <a:pt x="525" y="412"/>
                    <a:pt x="506" y="412"/>
                  </a:cubicBezTo>
                  <a:cubicBezTo>
                    <a:pt x="471" y="412"/>
                    <a:pt x="477" y="234"/>
                    <a:pt x="394" y="234"/>
                  </a:cubicBezTo>
                  <a:cubicBezTo>
                    <a:pt x="364" y="234"/>
                    <a:pt x="323" y="257"/>
                    <a:pt x="265" y="318"/>
                  </a:cubicBezTo>
                  <a:cubicBezTo>
                    <a:pt x="283" y="194"/>
                    <a:pt x="318" y="97"/>
                    <a:pt x="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
            <p:cNvSpPr/>
            <p:nvPr/>
          </p:nvSpPr>
          <p:spPr>
            <a:xfrm rot="9642546">
              <a:off x="9679934" y="-349757"/>
              <a:ext cx="30107" cy="37465"/>
            </a:xfrm>
            <a:custGeom>
              <a:avLst/>
              <a:gdLst/>
              <a:ahLst/>
              <a:cxnLst/>
              <a:rect l="l" t="t" r="r" b="b"/>
              <a:pathLst>
                <a:path w="345" h="469" extrusionOk="0">
                  <a:moveTo>
                    <a:pt x="124" y="1"/>
                  </a:moveTo>
                  <a:lnTo>
                    <a:pt x="0" y="469"/>
                  </a:lnTo>
                  <a:lnTo>
                    <a:pt x="0" y="469"/>
                  </a:lnTo>
                  <a:lnTo>
                    <a:pt x="292" y="354"/>
                  </a:lnTo>
                  <a:lnTo>
                    <a:pt x="177" y="301"/>
                  </a:lnTo>
                  <a:cubicBezTo>
                    <a:pt x="345" y="89"/>
                    <a:pt x="195" y="72"/>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
            <p:cNvSpPr/>
            <p:nvPr/>
          </p:nvSpPr>
          <p:spPr>
            <a:xfrm rot="9642546">
              <a:off x="9777725" y="-557479"/>
              <a:ext cx="20857" cy="33870"/>
            </a:xfrm>
            <a:custGeom>
              <a:avLst/>
              <a:gdLst/>
              <a:ahLst/>
              <a:cxnLst/>
              <a:rect l="l" t="t" r="r" b="b"/>
              <a:pathLst>
                <a:path w="239" h="424" extrusionOk="0">
                  <a:moveTo>
                    <a:pt x="0" y="0"/>
                  </a:moveTo>
                  <a:cubicBezTo>
                    <a:pt x="71" y="141"/>
                    <a:pt x="150" y="291"/>
                    <a:pt x="239" y="424"/>
                  </a:cubicBezTo>
                  <a:cubicBezTo>
                    <a:pt x="230" y="336"/>
                    <a:pt x="212" y="239"/>
                    <a:pt x="212" y="141"/>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rot="9642546">
              <a:off x="9767728" y="-609792"/>
              <a:ext cx="17890" cy="19172"/>
            </a:xfrm>
            <a:custGeom>
              <a:avLst/>
              <a:gdLst/>
              <a:ahLst/>
              <a:cxnLst/>
              <a:rect l="l" t="t" r="r" b="b"/>
              <a:pathLst>
                <a:path w="205" h="240" extrusionOk="0">
                  <a:moveTo>
                    <a:pt x="1" y="1"/>
                  </a:moveTo>
                  <a:cubicBezTo>
                    <a:pt x="36" y="80"/>
                    <a:pt x="63" y="160"/>
                    <a:pt x="98" y="239"/>
                  </a:cubicBezTo>
                  <a:cubicBezTo>
                    <a:pt x="133" y="177"/>
                    <a:pt x="169" y="124"/>
                    <a:pt x="204" y="7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rot="9642546">
              <a:off x="8421127" y="-791294"/>
              <a:ext cx="33249" cy="30755"/>
            </a:xfrm>
            <a:custGeom>
              <a:avLst/>
              <a:gdLst/>
              <a:ahLst/>
              <a:cxnLst/>
              <a:rect l="l" t="t" r="r" b="b"/>
              <a:pathLst>
                <a:path w="381" h="385" extrusionOk="0">
                  <a:moveTo>
                    <a:pt x="1" y="1"/>
                  </a:moveTo>
                  <a:lnTo>
                    <a:pt x="1" y="1"/>
                  </a:lnTo>
                  <a:cubicBezTo>
                    <a:pt x="140" y="160"/>
                    <a:pt x="284" y="385"/>
                    <a:pt x="347" y="385"/>
                  </a:cubicBezTo>
                  <a:cubicBezTo>
                    <a:pt x="368" y="385"/>
                    <a:pt x="380" y="360"/>
                    <a:pt x="380" y="301"/>
                  </a:cubicBezTo>
                  <a:lnTo>
                    <a:pt x="336" y="63"/>
                  </a:lnTo>
                  <a:cubicBezTo>
                    <a:pt x="297" y="72"/>
                    <a:pt x="261" y="77"/>
                    <a:pt x="228" y="77"/>
                  </a:cubicBezTo>
                  <a:cubicBezTo>
                    <a:pt x="138" y="77"/>
                    <a:pt x="65" y="4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rot="9642546">
              <a:off x="9202053" y="-963210"/>
              <a:ext cx="38572" cy="29077"/>
            </a:xfrm>
            <a:custGeom>
              <a:avLst/>
              <a:gdLst/>
              <a:ahLst/>
              <a:cxnLst/>
              <a:rect l="l" t="t" r="r" b="b"/>
              <a:pathLst>
                <a:path w="442" h="364" extrusionOk="0">
                  <a:moveTo>
                    <a:pt x="87" y="0"/>
                  </a:moveTo>
                  <a:cubicBezTo>
                    <a:pt x="59" y="0"/>
                    <a:pt x="30" y="14"/>
                    <a:pt x="0" y="46"/>
                  </a:cubicBezTo>
                  <a:cubicBezTo>
                    <a:pt x="159" y="205"/>
                    <a:pt x="309" y="302"/>
                    <a:pt x="442" y="364"/>
                  </a:cubicBezTo>
                  <a:cubicBezTo>
                    <a:pt x="289" y="190"/>
                    <a:pt x="191"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rot="9642546">
              <a:off x="9145073" y="-963597"/>
              <a:ext cx="50179" cy="17095"/>
            </a:xfrm>
            <a:custGeom>
              <a:avLst/>
              <a:gdLst/>
              <a:ahLst/>
              <a:cxnLst/>
              <a:rect l="l" t="t" r="r" b="b"/>
              <a:pathLst>
                <a:path w="575" h="214" extrusionOk="0">
                  <a:moveTo>
                    <a:pt x="1" y="1"/>
                  </a:moveTo>
                  <a:cubicBezTo>
                    <a:pt x="106" y="119"/>
                    <a:pt x="241" y="213"/>
                    <a:pt x="401" y="213"/>
                  </a:cubicBezTo>
                  <a:cubicBezTo>
                    <a:pt x="456" y="213"/>
                    <a:pt x="514" y="202"/>
                    <a:pt x="575" y="177"/>
                  </a:cubicBezTo>
                  <a:cubicBezTo>
                    <a:pt x="548" y="142"/>
                    <a:pt x="513" y="124"/>
                    <a:pt x="486" y="89"/>
                  </a:cubicBezTo>
                  <a:cubicBezTo>
                    <a:pt x="328" y="89"/>
                    <a:pt x="177" y="8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rot="9642546">
              <a:off x="9638780" y="-821096"/>
              <a:ext cx="4363" cy="5752"/>
            </a:xfrm>
            <a:custGeom>
              <a:avLst/>
              <a:gdLst/>
              <a:ahLst/>
              <a:cxnLst/>
              <a:rect l="l" t="t" r="r" b="b"/>
              <a:pathLst>
                <a:path w="50" h="72" extrusionOk="0">
                  <a:moveTo>
                    <a:pt x="6" y="0"/>
                  </a:moveTo>
                  <a:cubicBezTo>
                    <a:pt x="0" y="0"/>
                    <a:pt x="27" y="60"/>
                    <a:pt x="50" y="71"/>
                  </a:cubicBezTo>
                  <a:cubicBezTo>
                    <a:pt x="22" y="18"/>
                    <a:pt x="9"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rot="9642546">
              <a:off x="9612273" y="-726925"/>
              <a:ext cx="10821" cy="2476"/>
            </a:xfrm>
            <a:custGeom>
              <a:avLst/>
              <a:gdLst/>
              <a:ahLst/>
              <a:cxnLst/>
              <a:rect l="l" t="t" r="r" b="b"/>
              <a:pathLst>
                <a:path w="124" h="31" extrusionOk="0">
                  <a:moveTo>
                    <a:pt x="0" y="0"/>
                  </a:moveTo>
                  <a:lnTo>
                    <a:pt x="0" y="0"/>
                  </a:lnTo>
                  <a:cubicBezTo>
                    <a:pt x="20" y="20"/>
                    <a:pt x="50" y="30"/>
                    <a:pt x="86" y="30"/>
                  </a:cubicBezTo>
                  <a:cubicBezTo>
                    <a:pt x="98" y="30"/>
                    <a:pt x="111" y="29"/>
                    <a:pt x="124" y="27"/>
                  </a:cubicBezTo>
                  <a:cubicBezTo>
                    <a:pt x="62" y="27"/>
                    <a:pt x="27"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rot="9642546">
              <a:off x="9045005" y="-821471"/>
              <a:ext cx="2182" cy="2716"/>
            </a:xfrm>
            <a:custGeom>
              <a:avLst/>
              <a:gdLst/>
              <a:ahLst/>
              <a:cxnLst/>
              <a:rect l="l" t="t" r="r" b="b"/>
              <a:pathLst>
                <a:path w="25" h="34" extrusionOk="0">
                  <a:moveTo>
                    <a:pt x="0" y="0"/>
                  </a:moveTo>
                  <a:cubicBezTo>
                    <a:pt x="1" y="1"/>
                    <a:pt x="7" y="12"/>
                    <a:pt x="16" y="33"/>
                  </a:cubicBezTo>
                  <a:lnTo>
                    <a:pt x="25" y="33"/>
                  </a:lnTo>
                  <a:cubicBezTo>
                    <a:pt x="7" y="12"/>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rot="9642546">
              <a:off x="9640901" y="-816815"/>
              <a:ext cx="3229" cy="18453"/>
            </a:xfrm>
            <a:custGeom>
              <a:avLst/>
              <a:gdLst/>
              <a:ahLst/>
              <a:cxnLst/>
              <a:rect l="l" t="t" r="r" b="b"/>
              <a:pathLst>
                <a:path w="37" h="231" extrusionOk="0">
                  <a:moveTo>
                    <a:pt x="10" y="1"/>
                  </a:moveTo>
                  <a:cubicBezTo>
                    <a:pt x="1" y="71"/>
                    <a:pt x="10" y="151"/>
                    <a:pt x="27" y="230"/>
                  </a:cubicBezTo>
                  <a:cubicBezTo>
                    <a:pt x="36" y="195"/>
                    <a:pt x="19" y="124"/>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rot="9642546">
              <a:off x="9654783" y="-809766"/>
              <a:ext cx="7069" cy="12861"/>
            </a:xfrm>
            <a:custGeom>
              <a:avLst/>
              <a:gdLst/>
              <a:ahLst/>
              <a:cxnLst/>
              <a:rect l="l" t="t" r="r" b="b"/>
              <a:pathLst>
                <a:path w="81" h="161" extrusionOk="0">
                  <a:moveTo>
                    <a:pt x="42" y="1"/>
                  </a:moveTo>
                  <a:cubicBezTo>
                    <a:pt x="8" y="1"/>
                    <a:pt x="1" y="41"/>
                    <a:pt x="81" y="161"/>
                  </a:cubicBezTo>
                  <a:cubicBezTo>
                    <a:pt x="72" y="99"/>
                    <a:pt x="63" y="46"/>
                    <a:pt x="54" y="2"/>
                  </a:cubicBezTo>
                  <a:cubicBezTo>
                    <a:pt x="50" y="1"/>
                    <a:pt x="46"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rot="9642546">
              <a:off x="9625419" y="-834794"/>
              <a:ext cx="10123" cy="21169"/>
            </a:xfrm>
            <a:custGeom>
              <a:avLst/>
              <a:gdLst/>
              <a:ahLst/>
              <a:cxnLst/>
              <a:rect l="l" t="t" r="r" b="b"/>
              <a:pathLst>
                <a:path w="116" h="265" extrusionOk="0">
                  <a:moveTo>
                    <a:pt x="18" y="0"/>
                  </a:moveTo>
                  <a:cubicBezTo>
                    <a:pt x="18" y="35"/>
                    <a:pt x="18" y="53"/>
                    <a:pt x="1" y="53"/>
                  </a:cubicBezTo>
                  <a:cubicBezTo>
                    <a:pt x="27" y="97"/>
                    <a:pt x="63" y="159"/>
                    <a:pt x="116" y="265"/>
                  </a:cubicBezTo>
                  <a:cubicBezTo>
                    <a:pt x="71" y="177"/>
                    <a:pt x="45" y="8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rot="9642546">
              <a:off x="8233110" y="-512698"/>
              <a:ext cx="1658" cy="1518"/>
            </a:xfrm>
            <a:custGeom>
              <a:avLst/>
              <a:gdLst/>
              <a:ahLst/>
              <a:cxnLst/>
              <a:rect l="l" t="t" r="r" b="b"/>
              <a:pathLst>
                <a:path w="19" h="19" extrusionOk="0">
                  <a:moveTo>
                    <a:pt x="19" y="0"/>
                  </a:moveTo>
                  <a:cubicBezTo>
                    <a:pt x="10" y="0"/>
                    <a:pt x="10" y="9"/>
                    <a:pt x="1" y="9"/>
                  </a:cubicBezTo>
                  <a:cubicBezTo>
                    <a:pt x="10" y="9"/>
                    <a:pt x="19" y="18"/>
                    <a:pt x="19" y="18"/>
                  </a:cubicBezTo>
                  <a:lnTo>
                    <a:pt x="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rot="9642546">
              <a:off x="8185744" y="-557618"/>
              <a:ext cx="40143" cy="67101"/>
            </a:xfrm>
            <a:custGeom>
              <a:avLst/>
              <a:gdLst/>
              <a:ahLst/>
              <a:cxnLst/>
              <a:rect l="l" t="t" r="r" b="b"/>
              <a:pathLst>
                <a:path w="460" h="840" extrusionOk="0">
                  <a:moveTo>
                    <a:pt x="460" y="0"/>
                  </a:moveTo>
                  <a:cubicBezTo>
                    <a:pt x="337" y="166"/>
                    <a:pt x="246" y="218"/>
                    <a:pt x="163" y="218"/>
                  </a:cubicBezTo>
                  <a:cubicBezTo>
                    <a:pt x="108" y="218"/>
                    <a:pt x="56" y="196"/>
                    <a:pt x="1" y="168"/>
                  </a:cubicBezTo>
                  <a:lnTo>
                    <a:pt x="1" y="168"/>
                  </a:lnTo>
                  <a:lnTo>
                    <a:pt x="115" y="839"/>
                  </a:lnTo>
                  <a:lnTo>
                    <a:pt x="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rot="9642546">
              <a:off x="7327188" y="-803527"/>
              <a:ext cx="2690100" cy="1984200"/>
            </a:xfrm>
            <a:custGeom>
              <a:avLst/>
              <a:gdLst/>
              <a:ahLst/>
              <a:cxnLst/>
              <a:rect l="l" t="t" r="r" b="b"/>
              <a:pathLst>
                <a:path w="30826" h="24839" extrusionOk="0">
                  <a:moveTo>
                    <a:pt x="16856" y="301"/>
                  </a:moveTo>
                  <a:lnTo>
                    <a:pt x="16856" y="301"/>
                  </a:lnTo>
                  <a:cubicBezTo>
                    <a:pt x="16860" y="316"/>
                    <a:pt x="16863" y="331"/>
                    <a:pt x="16867" y="346"/>
                  </a:cubicBezTo>
                  <a:lnTo>
                    <a:pt x="16867" y="346"/>
                  </a:lnTo>
                  <a:cubicBezTo>
                    <a:pt x="16865" y="333"/>
                    <a:pt x="16862" y="318"/>
                    <a:pt x="16856" y="301"/>
                  </a:cubicBezTo>
                  <a:close/>
                  <a:moveTo>
                    <a:pt x="13993" y="2826"/>
                  </a:moveTo>
                  <a:cubicBezTo>
                    <a:pt x="13985" y="2826"/>
                    <a:pt x="13976" y="2829"/>
                    <a:pt x="13966" y="2835"/>
                  </a:cubicBezTo>
                  <a:lnTo>
                    <a:pt x="13966" y="2835"/>
                  </a:lnTo>
                  <a:cubicBezTo>
                    <a:pt x="13976" y="2832"/>
                    <a:pt x="13986" y="2829"/>
                    <a:pt x="13996" y="2826"/>
                  </a:cubicBezTo>
                  <a:cubicBezTo>
                    <a:pt x="13995" y="2826"/>
                    <a:pt x="13994" y="2826"/>
                    <a:pt x="13993" y="2826"/>
                  </a:cubicBezTo>
                  <a:close/>
                  <a:moveTo>
                    <a:pt x="20274" y="4460"/>
                  </a:moveTo>
                  <a:lnTo>
                    <a:pt x="20291" y="4557"/>
                  </a:lnTo>
                  <a:cubicBezTo>
                    <a:pt x="20106" y="4495"/>
                    <a:pt x="20185" y="4478"/>
                    <a:pt x="20274" y="4460"/>
                  </a:cubicBezTo>
                  <a:close/>
                  <a:moveTo>
                    <a:pt x="22226" y="9038"/>
                  </a:moveTo>
                  <a:cubicBezTo>
                    <a:pt x="22241" y="9048"/>
                    <a:pt x="22255" y="9056"/>
                    <a:pt x="22269" y="9060"/>
                  </a:cubicBezTo>
                  <a:cubicBezTo>
                    <a:pt x="22254" y="9053"/>
                    <a:pt x="22240" y="9045"/>
                    <a:pt x="22226" y="9038"/>
                  </a:cubicBezTo>
                  <a:close/>
                  <a:moveTo>
                    <a:pt x="25218" y="11541"/>
                  </a:moveTo>
                  <a:cubicBezTo>
                    <a:pt x="25221" y="11543"/>
                    <a:pt x="25225" y="11544"/>
                    <a:pt x="25228" y="11545"/>
                  </a:cubicBezTo>
                  <a:lnTo>
                    <a:pt x="25228" y="11545"/>
                  </a:lnTo>
                  <a:cubicBezTo>
                    <a:pt x="25225" y="11544"/>
                    <a:pt x="25221" y="11543"/>
                    <a:pt x="25218" y="11541"/>
                  </a:cubicBezTo>
                  <a:close/>
                  <a:moveTo>
                    <a:pt x="28476" y="17228"/>
                  </a:moveTo>
                  <a:cubicBezTo>
                    <a:pt x="28474" y="17240"/>
                    <a:pt x="28474" y="17252"/>
                    <a:pt x="28476" y="17262"/>
                  </a:cubicBezTo>
                  <a:lnTo>
                    <a:pt x="28476" y="17262"/>
                  </a:lnTo>
                  <a:cubicBezTo>
                    <a:pt x="28476" y="17251"/>
                    <a:pt x="28476" y="17239"/>
                    <a:pt x="28476" y="17228"/>
                  </a:cubicBezTo>
                  <a:close/>
                  <a:moveTo>
                    <a:pt x="28026" y="18453"/>
                  </a:moveTo>
                  <a:cubicBezTo>
                    <a:pt x="28034" y="18453"/>
                    <a:pt x="28043" y="18453"/>
                    <a:pt x="28053" y="18455"/>
                  </a:cubicBezTo>
                  <a:cubicBezTo>
                    <a:pt x="28273" y="18667"/>
                    <a:pt x="28114" y="18667"/>
                    <a:pt x="27973" y="18729"/>
                  </a:cubicBezTo>
                  <a:cubicBezTo>
                    <a:pt x="27973" y="18637"/>
                    <a:pt x="27903" y="18453"/>
                    <a:pt x="28026" y="18453"/>
                  </a:cubicBezTo>
                  <a:close/>
                  <a:moveTo>
                    <a:pt x="1128" y="19310"/>
                  </a:moveTo>
                  <a:cubicBezTo>
                    <a:pt x="1129" y="19310"/>
                    <a:pt x="1130" y="19311"/>
                    <a:pt x="1131" y="19312"/>
                  </a:cubicBezTo>
                  <a:cubicBezTo>
                    <a:pt x="1130" y="19311"/>
                    <a:pt x="1129" y="19310"/>
                    <a:pt x="1128" y="19310"/>
                  </a:cubicBezTo>
                  <a:close/>
                  <a:moveTo>
                    <a:pt x="548" y="20053"/>
                  </a:moveTo>
                  <a:cubicBezTo>
                    <a:pt x="548" y="20057"/>
                    <a:pt x="548" y="20060"/>
                    <a:pt x="548" y="20062"/>
                  </a:cubicBezTo>
                  <a:cubicBezTo>
                    <a:pt x="559" y="20066"/>
                    <a:pt x="565" y="20068"/>
                    <a:pt x="567" y="20068"/>
                  </a:cubicBezTo>
                  <a:cubicBezTo>
                    <a:pt x="570" y="20068"/>
                    <a:pt x="563" y="20064"/>
                    <a:pt x="548" y="20053"/>
                  </a:cubicBezTo>
                  <a:close/>
                  <a:moveTo>
                    <a:pt x="1749" y="21784"/>
                  </a:moveTo>
                  <a:cubicBezTo>
                    <a:pt x="1796" y="21902"/>
                    <a:pt x="1815" y="21948"/>
                    <a:pt x="1814" y="21948"/>
                  </a:cubicBezTo>
                  <a:cubicBezTo>
                    <a:pt x="1813" y="21948"/>
                    <a:pt x="1780" y="21877"/>
                    <a:pt x="1731" y="21784"/>
                  </a:cubicBezTo>
                  <a:close/>
                  <a:moveTo>
                    <a:pt x="15408" y="22464"/>
                  </a:moveTo>
                  <a:cubicBezTo>
                    <a:pt x="15404" y="22467"/>
                    <a:pt x="15399" y="22470"/>
                    <a:pt x="15395" y="22476"/>
                  </a:cubicBezTo>
                  <a:lnTo>
                    <a:pt x="15395" y="22476"/>
                  </a:lnTo>
                  <a:lnTo>
                    <a:pt x="15408" y="22464"/>
                  </a:lnTo>
                  <a:close/>
                  <a:moveTo>
                    <a:pt x="15576" y="22464"/>
                  </a:moveTo>
                  <a:cubicBezTo>
                    <a:pt x="15582" y="22469"/>
                    <a:pt x="15587" y="22475"/>
                    <a:pt x="15592" y="22480"/>
                  </a:cubicBezTo>
                  <a:lnTo>
                    <a:pt x="15592" y="22480"/>
                  </a:lnTo>
                  <a:cubicBezTo>
                    <a:pt x="15588" y="22474"/>
                    <a:pt x="15582" y="22468"/>
                    <a:pt x="15576" y="22464"/>
                  </a:cubicBezTo>
                  <a:close/>
                  <a:moveTo>
                    <a:pt x="22863" y="22696"/>
                  </a:moveTo>
                  <a:cubicBezTo>
                    <a:pt x="22914" y="22696"/>
                    <a:pt x="22975" y="22715"/>
                    <a:pt x="23046" y="22746"/>
                  </a:cubicBezTo>
                  <a:cubicBezTo>
                    <a:pt x="22999" y="22773"/>
                    <a:pt x="22945" y="22790"/>
                    <a:pt x="22883" y="22790"/>
                  </a:cubicBezTo>
                  <a:cubicBezTo>
                    <a:pt x="22841" y="22790"/>
                    <a:pt x="22796" y="22782"/>
                    <a:pt x="22746" y="22764"/>
                  </a:cubicBezTo>
                  <a:cubicBezTo>
                    <a:pt x="22772" y="22715"/>
                    <a:pt x="22812" y="22696"/>
                    <a:pt x="22863" y="22696"/>
                  </a:cubicBezTo>
                  <a:close/>
                  <a:moveTo>
                    <a:pt x="19514" y="22994"/>
                  </a:moveTo>
                  <a:cubicBezTo>
                    <a:pt x="19514" y="22994"/>
                    <a:pt x="19515" y="22994"/>
                    <a:pt x="19515" y="22994"/>
                  </a:cubicBezTo>
                  <a:lnTo>
                    <a:pt x="19515" y="22994"/>
                  </a:lnTo>
                  <a:cubicBezTo>
                    <a:pt x="19516" y="22994"/>
                    <a:pt x="19517" y="22994"/>
                    <a:pt x="19518" y="22994"/>
                  </a:cubicBezTo>
                  <a:lnTo>
                    <a:pt x="19518" y="22994"/>
                  </a:lnTo>
                  <a:cubicBezTo>
                    <a:pt x="19517" y="22994"/>
                    <a:pt x="19516" y="22994"/>
                    <a:pt x="19514" y="22994"/>
                  </a:cubicBezTo>
                  <a:close/>
                  <a:moveTo>
                    <a:pt x="19673" y="22923"/>
                  </a:moveTo>
                  <a:lnTo>
                    <a:pt x="19673" y="22923"/>
                  </a:lnTo>
                  <a:cubicBezTo>
                    <a:pt x="19633" y="22959"/>
                    <a:pt x="19578" y="22982"/>
                    <a:pt x="19518" y="22994"/>
                  </a:cubicBezTo>
                  <a:lnTo>
                    <a:pt x="19518" y="22994"/>
                  </a:lnTo>
                  <a:cubicBezTo>
                    <a:pt x="19542" y="22994"/>
                    <a:pt x="19562" y="22995"/>
                    <a:pt x="19580" y="22995"/>
                  </a:cubicBezTo>
                  <a:cubicBezTo>
                    <a:pt x="19626" y="22995"/>
                    <a:pt x="19654" y="22986"/>
                    <a:pt x="19673" y="22923"/>
                  </a:cubicBezTo>
                  <a:close/>
                  <a:moveTo>
                    <a:pt x="15391" y="24080"/>
                  </a:moveTo>
                  <a:lnTo>
                    <a:pt x="15391" y="24080"/>
                  </a:lnTo>
                  <a:cubicBezTo>
                    <a:pt x="15391" y="24139"/>
                    <a:pt x="15432" y="24166"/>
                    <a:pt x="15355" y="24168"/>
                  </a:cubicBezTo>
                  <a:lnTo>
                    <a:pt x="15355" y="24168"/>
                  </a:lnTo>
                  <a:cubicBezTo>
                    <a:pt x="15369" y="24141"/>
                    <a:pt x="15382" y="24112"/>
                    <a:pt x="15391" y="24080"/>
                  </a:cubicBezTo>
                  <a:close/>
                  <a:moveTo>
                    <a:pt x="15594" y="1"/>
                  </a:moveTo>
                  <a:cubicBezTo>
                    <a:pt x="15064" y="71"/>
                    <a:pt x="14481" y="142"/>
                    <a:pt x="13996" y="248"/>
                  </a:cubicBezTo>
                  <a:cubicBezTo>
                    <a:pt x="13492" y="363"/>
                    <a:pt x="12980" y="539"/>
                    <a:pt x="12583" y="857"/>
                  </a:cubicBezTo>
                  <a:cubicBezTo>
                    <a:pt x="12627" y="946"/>
                    <a:pt x="12839" y="972"/>
                    <a:pt x="12742" y="1211"/>
                  </a:cubicBezTo>
                  <a:cubicBezTo>
                    <a:pt x="12521" y="1175"/>
                    <a:pt x="12291" y="1149"/>
                    <a:pt x="12062" y="1122"/>
                  </a:cubicBezTo>
                  <a:lnTo>
                    <a:pt x="12062" y="1122"/>
                  </a:lnTo>
                  <a:cubicBezTo>
                    <a:pt x="11938" y="1263"/>
                    <a:pt x="12208" y="1604"/>
                    <a:pt x="11867" y="1604"/>
                  </a:cubicBezTo>
                  <a:cubicBezTo>
                    <a:pt x="11844" y="1604"/>
                    <a:pt x="11818" y="1602"/>
                    <a:pt x="11788" y="1599"/>
                  </a:cubicBezTo>
                  <a:lnTo>
                    <a:pt x="11788" y="1599"/>
                  </a:lnTo>
                  <a:cubicBezTo>
                    <a:pt x="11876" y="1634"/>
                    <a:pt x="12000" y="1687"/>
                    <a:pt x="11929" y="1784"/>
                  </a:cubicBezTo>
                  <a:cubicBezTo>
                    <a:pt x="11506" y="1970"/>
                    <a:pt x="11152" y="2226"/>
                    <a:pt x="10834" y="2473"/>
                  </a:cubicBezTo>
                  <a:cubicBezTo>
                    <a:pt x="10499" y="2729"/>
                    <a:pt x="10155" y="2994"/>
                    <a:pt x="9819" y="3250"/>
                  </a:cubicBezTo>
                  <a:cubicBezTo>
                    <a:pt x="9104" y="3798"/>
                    <a:pt x="8380" y="4319"/>
                    <a:pt x="7400" y="4557"/>
                  </a:cubicBezTo>
                  <a:cubicBezTo>
                    <a:pt x="7421" y="4556"/>
                    <a:pt x="7440" y="4555"/>
                    <a:pt x="7458" y="4555"/>
                  </a:cubicBezTo>
                  <a:cubicBezTo>
                    <a:pt x="7692" y="4555"/>
                    <a:pt x="7575" y="4663"/>
                    <a:pt x="7444" y="4778"/>
                  </a:cubicBezTo>
                  <a:cubicBezTo>
                    <a:pt x="7453" y="4775"/>
                    <a:pt x="7461" y="4774"/>
                    <a:pt x="7469" y="4774"/>
                  </a:cubicBezTo>
                  <a:cubicBezTo>
                    <a:pt x="7572" y="4774"/>
                    <a:pt x="7601" y="4969"/>
                    <a:pt x="7691" y="5043"/>
                  </a:cubicBezTo>
                  <a:cubicBezTo>
                    <a:pt x="7417" y="5113"/>
                    <a:pt x="7152" y="5184"/>
                    <a:pt x="6879" y="5263"/>
                  </a:cubicBezTo>
                  <a:cubicBezTo>
                    <a:pt x="7002" y="5617"/>
                    <a:pt x="6278" y="5828"/>
                    <a:pt x="6455" y="6138"/>
                  </a:cubicBezTo>
                  <a:lnTo>
                    <a:pt x="6596" y="5926"/>
                  </a:lnTo>
                  <a:cubicBezTo>
                    <a:pt x="6631" y="6429"/>
                    <a:pt x="7514" y="6279"/>
                    <a:pt x="7815" y="6703"/>
                  </a:cubicBezTo>
                  <a:cubicBezTo>
                    <a:pt x="7788" y="6420"/>
                    <a:pt x="8071" y="6402"/>
                    <a:pt x="8353" y="6349"/>
                  </a:cubicBezTo>
                  <a:cubicBezTo>
                    <a:pt x="8636" y="6305"/>
                    <a:pt x="8918" y="6226"/>
                    <a:pt x="8936" y="5802"/>
                  </a:cubicBezTo>
                  <a:cubicBezTo>
                    <a:pt x="9095" y="5811"/>
                    <a:pt x="8954" y="5996"/>
                    <a:pt x="9077" y="6049"/>
                  </a:cubicBezTo>
                  <a:cubicBezTo>
                    <a:pt x="9051" y="5793"/>
                    <a:pt x="9157" y="5652"/>
                    <a:pt x="9466" y="5537"/>
                  </a:cubicBezTo>
                  <a:lnTo>
                    <a:pt x="9475" y="5608"/>
                  </a:lnTo>
                  <a:cubicBezTo>
                    <a:pt x="10146" y="5034"/>
                    <a:pt x="10587" y="4998"/>
                    <a:pt x="11488" y="4548"/>
                  </a:cubicBezTo>
                  <a:lnTo>
                    <a:pt x="11285" y="4380"/>
                  </a:lnTo>
                  <a:cubicBezTo>
                    <a:pt x="11479" y="4292"/>
                    <a:pt x="11576" y="4319"/>
                    <a:pt x="11709" y="4310"/>
                  </a:cubicBezTo>
                  <a:cubicBezTo>
                    <a:pt x="11709" y="4198"/>
                    <a:pt x="11678" y="4160"/>
                    <a:pt x="11630" y="4160"/>
                  </a:cubicBezTo>
                  <a:cubicBezTo>
                    <a:pt x="11575" y="4160"/>
                    <a:pt x="11497" y="4210"/>
                    <a:pt x="11417" y="4257"/>
                  </a:cubicBezTo>
                  <a:cubicBezTo>
                    <a:pt x="11353" y="4295"/>
                    <a:pt x="11286" y="4332"/>
                    <a:pt x="11232" y="4332"/>
                  </a:cubicBezTo>
                  <a:cubicBezTo>
                    <a:pt x="11175" y="4332"/>
                    <a:pt x="11131" y="4291"/>
                    <a:pt x="11117" y="4168"/>
                  </a:cubicBezTo>
                  <a:lnTo>
                    <a:pt x="11117" y="4168"/>
                  </a:lnTo>
                  <a:cubicBezTo>
                    <a:pt x="11170" y="4200"/>
                    <a:pt x="11228" y="4213"/>
                    <a:pt x="11289" y="4213"/>
                  </a:cubicBezTo>
                  <a:cubicBezTo>
                    <a:pt x="11521" y="4213"/>
                    <a:pt x="11799" y="4015"/>
                    <a:pt x="12044" y="3833"/>
                  </a:cubicBezTo>
                  <a:cubicBezTo>
                    <a:pt x="12283" y="3654"/>
                    <a:pt x="12506" y="3490"/>
                    <a:pt x="12711" y="3490"/>
                  </a:cubicBezTo>
                  <a:cubicBezTo>
                    <a:pt x="12779" y="3490"/>
                    <a:pt x="12845" y="3508"/>
                    <a:pt x="12909" y="3550"/>
                  </a:cubicBezTo>
                  <a:cubicBezTo>
                    <a:pt x="13166" y="3347"/>
                    <a:pt x="12653" y="3383"/>
                    <a:pt x="12909" y="3180"/>
                  </a:cubicBezTo>
                  <a:lnTo>
                    <a:pt x="12909" y="3180"/>
                  </a:lnTo>
                  <a:lnTo>
                    <a:pt x="13077" y="3250"/>
                  </a:lnTo>
                  <a:lnTo>
                    <a:pt x="13077" y="3250"/>
                  </a:lnTo>
                  <a:lnTo>
                    <a:pt x="13015" y="3038"/>
                  </a:lnTo>
                  <a:cubicBezTo>
                    <a:pt x="13072" y="3009"/>
                    <a:pt x="13129" y="2996"/>
                    <a:pt x="13184" y="2996"/>
                  </a:cubicBezTo>
                  <a:cubicBezTo>
                    <a:pt x="13309" y="2996"/>
                    <a:pt x="13422" y="3062"/>
                    <a:pt x="13483" y="3135"/>
                  </a:cubicBezTo>
                  <a:cubicBezTo>
                    <a:pt x="13439" y="3153"/>
                    <a:pt x="13395" y="3250"/>
                    <a:pt x="13360" y="3294"/>
                  </a:cubicBezTo>
                  <a:cubicBezTo>
                    <a:pt x="13657" y="3278"/>
                    <a:pt x="13859" y="2897"/>
                    <a:pt x="13966" y="2835"/>
                  </a:cubicBezTo>
                  <a:lnTo>
                    <a:pt x="13966" y="2835"/>
                  </a:lnTo>
                  <a:cubicBezTo>
                    <a:pt x="13888" y="2857"/>
                    <a:pt x="13808" y="2873"/>
                    <a:pt x="13722" y="2897"/>
                  </a:cubicBezTo>
                  <a:cubicBezTo>
                    <a:pt x="14004" y="2606"/>
                    <a:pt x="14366" y="2411"/>
                    <a:pt x="14702" y="2279"/>
                  </a:cubicBezTo>
                  <a:cubicBezTo>
                    <a:pt x="15082" y="2146"/>
                    <a:pt x="15205" y="2093"/>
                    <a:pt x="15488" y="1988"/>
                  </a:cubicBezTo>
                  <a:cubicBezTo>
                    <a:pt x="15479" y="1943"/>
                    <a:pt x="15479" y="1899"/>
                    <a:pt x="15470" y="1864"/>
                  </a:cubicBezTo>
                  <a:cubicBezTo>
                    <a:pt x="15527" y="1849"/>
                    <a:pt x="15575" y="1842"/>
                    <a:pt x="15615" y="1842"/>
                  </a:cubicBezTo>
                  <a:cubicBezTo>
                    <a:pt x="15737" y="1842"/>
                    <a:pt x="15790" y="1903"/>
                    <a:pt x="15823" y="1970"/>
                  </a:cubicBezTo>
                  <a:cubicBezTo>
                    <a:pt x="15850" y="2014"/>
                    <a:pt x="15876" y="2058"/>
                    <a:pt x="15912" y="2102"/>
                  </a:cubicBezTo>
                  <a:cubicBezTo>
                    <a:pt x="15947" y="2146"/>
                    <a:pt x="16009" y="2208"/>
                    <a:pt x="16124" y="2279"/>
                  </a:cubicBezTo>
                  <a:lnTo>
                    <a:pt x="16088" y="2288"/>
                  </a:lnTo>
                  <a:cubicBezTo>
                    <a:pt x="16168" y="2288"/>
                    <a:pt x="16247" y="2305"/>
                    <a:pt x="16318" y="2341"/>
                  </a:cubicBezTo>
                  <a:cubicBezTo>
                    <a:pt x="16388" y="2385"/>
                    <a:pt x="16450" y="2438"/>
                    <a:pt x="16503" y="2508"/>
                  </a:cubicBezTo>
                  <a:cubicBezTo>
                    <a:pt x="16495" y="2507"/>
                    <a:pt x="16488" y="2506"/>
                    <a:pt x="16481" y="2506"/>
                  </a:cubicBezTo>
                  <a:cubicBezTo>
                    <a:pt x="16325" y="2506"/>
                    <a:pt x="16438" y="2852"/>
                    <a:pt x="16269" y="2852"/>
                  </a:cubicBezTo>
                  <a:cubicBezTo>
                    <a:pt x="16255" y="2852"/>
                    <a:pt x="16239" y="2849"/>
                    <a:pt x="16221" y="2844"/>
                  </a:cubicBezTo>
                  <a:lnTo>
                    <a:pt x="16221" y="2844"/>
                  </a:lnTo>
                  <a:cubicBezTo>
                    <a:pt x="16494" y="3021"/>
                    <a:pt x="16583" y="3074"/>
                    <a:pt x="16671" y="3074"/>
                  </a:cubicBezTo>
                  <a:cubicBezTo>
                    <a:pt x="16683" y="3075"/>
                    <a:pt x="16694" y="3075"/>
                    <a:pt x="16707" y="3075"/>
                  </a:cubicBezTo>
                  <a:cubicBezTo>
                    <a:pt x="16734" y="3075"/>
                    <a:pt x="16765" y="3073"/>
                    <a:pt x="16804" y="3073"/>
                  </a:cubicBezTo>
                  <a:cubicBezTo>
                    <a:pt x="16882" y="3073"/>
                    <a:pt x="16991" y="3081"/>
                    <a:pt x="17174" y="3127"/>
                  </a:cubicBezTo>
                  <a:lnTo>
                    <a:pt x="17059" y="3330"/>
                  </a:lnTo>
                  <a:cubicBezTo>
                    <a:pt x="17307" y="3374"/>
                    <a:pt x="17377" y="3330"/>
                    <a:pt x="17642" y="3630"/>
                  </a:cubicBezTo>
                  <a:cubicBezTo>
                    <a:pt x="17596" y="3605"/>
                    <a:pt x="17561" y="3595"/>
                    <a:pt x="17534" y="3595"/>
                  </a:cubicBezTo>
                  <a:cubicBezTo>
                    <a:pt x="17394" y="3595"/>
                    <a:pt x="17450" y="3863"/>
                    <a:pt x="17277" y="3863"/>
                  </a:cubicBezTo>
                  <a:cubicBezTo>
                    <a:pt x="17242" y="3863"/>
                    <a:pt x="17197" y="3851"/>
                    <a:pt x="17139" y="3824"/>
                  </a:cubicBezTo>
                  <a:lnTo>
                    <a:pt x="17139" y="3824"/>
                  </a:lnTo>
                  <a:cubicBezTo>
                    <a:pt x="17201" y="4310"/>
                    <a:pt x="17501" y="4504"/>
                    <a:pt x="17722" y="4654"/>
                  </a:cubicBezTo>
                  <a:cubicBezTo>
                    <a:pt x="17960" y="4795"/>
                    <a:pt x="18128" y="4901"/>
                    <a:pt x="18031" y="5263"/>
                  </a:cubicBezTo>
                  <a:cubicBezTo>
                    <a:pt x="18366" y="5219"/>
                    <a:pt x="18287" y="5043"/>
                    <a:pt x="18181" y="4875"/>
                  </a:cubicBezTo>
                  <a:cubicBezTo>
                    <a:pt x="18072" y="4727"/>
                    <a:pt x="17929" y="4593"/>
                    <a:pt x="17975" y="4593"/>
                  </a:cubicBezTo>
                  <a:cubicBezTo>
                    <a:pt x="17981" y="4593"/>
                    <a:pt x="17990" y="4596"/>
                    <a:pt x="18004" y="4601"/>
                  </a:cubicBezTo>
                  <a:cubicBezTo>
                    <a:pt x="18013" y="4523"/>
                    <a:pt x="18066" y="4492"/>
                    <a:pt x="18140" y="4492"/>
                  </a:cubicBezTo>
                  <a:cubicBezTo>
                    <a:pt x="18301" y="4492"/>
                    <a:pt x="18558" y="4641"/>
                    <a:pt x="18649" y="4787"/>
                  </a:cubicBezTo>
                  <a:cubicBezTo>
                    <a:pt x="18817" y="4972"/>
                    <a:pt x="18455" y="5599"/>
                    <a:pt x="18967" y="6049"/>
                  </a:cubicBezTo>
                  <a:cubicBezTo>
                    <a:pt x="18914" y="6005"/>
                    <a:pt x="18887" y="6032"/>
                    <a:pt x="18843" y="5987"/>
                  </a:cubicBezTo>
                  <a:lnTo>
                    <a:pt x="18843" y="5987"/>
                  </a:lnTo>
                  <a:cubicBezTo>
                    <a:pt x="18940" y="6252"/>
                    <a:pt x="19329" y="6164"/>
                    <a:pt x="19426" y="6526"/>
                  </a:cubicBezTo>
                  <a:cubicBezTo>
                    <a:pt x="19480" y="6502"/>
                    <a:pt x="19525" y="6492"/>
                    <a:pt x="19563" y="6492"/>
                  </a:cubicBezTo>
                  <a:cubicBezTo>
                    <a:pt x="19691" y="6492"/>
                    <a:pt x="19739" y="6603"/>
                    <a:pt x="19830" y="6603"/>
                  </a:cubicBezTo>
                  <a:cubicBezTo>
                    <a:pt x="19876" y="6603"/>
                    <a:pt x="19933" y="6575"/>
                    <a:pt x="20017" y="6491"/>
                  </a:cubicBezTo>
                  <a:lnTo>
                    <a:pt x="19488" y="6191"/>
                  </a:lnTo>
                  <a:lnTo>
                    <a:pt x="19488" y="6191"/>
                  </a:lnTo>
                  <a:cubicBezTo>
                    <a:pt x="19823" y="6323"/>
                    <a:pt x="20371" y="6129"/>
                    <a:pt x="20662" y="6641"/>
                  </a:cubicBezTo>
                  <a:cubicBezTo>
                    <a:pt x="20615" y="6665"/>
                    <a:pt x="20537" y="6673"/>
                    <a:pt x="20454" y="6673"/>
                  </a:cubicBezTo>
                  <a:cubicBezTo>
                    <a:pt x="20383" y="6673"/>
                    <a:pt x="20308" y="6667"/>
                    <a:pt x="20247" y="6658"/>
                  </a:cubicBezTo>
                  <a:lnTo>
                    <a:pt x="20247" y="6658"/>
                  </a:lnTo>
                  <a:cubicBezTo>
                    <a:pt x="20309" y="6853"/>
                    <a:pt x="20547" y="6782"/>
                    <a:pt x="20609" y="6976"/>
                  </a:cubicBezTo>
                  <a:cubicBezTo>
                    <a:pt x="20553" y="7038"/>
                    <a:pt x="20494" y="7063"/>
                    <a:pt x="20433" y="7063"/>
                  </a:cubicBezTo>
                  <a:cubicBezTo>
                    <a:pt x="20183" y="7063"/>
                    <a:pt x="19889" y="6649"/>
                    <a:pt x="19507" y="6649"/>
                  </a:cubicBezTo>
                  <a:cubicBezTo>
                    <a:pt x="19500" y="6649"/>
                    <a:pt x="19494" y="6649"/>
                    <a:pt x="19488" y="6650"/>
                  </a:cubicBezTo>
                  <a:cubicBezTo>
                    <a:pt x="19523" y="6906"/>
                    <a:pt x="20229" y="6835"/>
                    <a:pt x="19797" y="7082"/>
                  </a:cubicBezTo>
                  <a:cubicBezTo>
                    <a:pt x="19892" y="7032"/>
                    <a:pt x="19969" y="7011"/>
                    <a:pt x="20034" y="7011"/>
                  </a:cubicBezTo>
                  <a:cubicBezTo>
                    <a:pt x="20325" y="7011"/>
                    <a:pt x="20371" y="7430"/>
                    <a:pt x="20768" y="7430"/>
                  </a:cubicBezTo>
                  <a:cubicBezTo>
                    <a:pt x="20806" y="7430"/>
                    <a:pt x="20847" y="7426"/>
                    <a:pt x="20892" y="7418"/>
                  </a:cubicBezTo>
                  <a:lnTo>
                    <a:pt x="20892" y="7418"/>
                  </a:lnTo>
                  <a:lnTo>
                    <a:pt x="20724" y="7612"/>
                  </a:lnTo>
                  <a:cubicBezTo>
                    <a:pt x="20803" y="7621"/>
                    <a:pt x="20989" y="7603"/>
                    <a:pt x="21086" y="7683"/>
                  </a:cubicBezTo>
                  <a:lnTo>
                    <a:pt x="20706" y="7815"/>
                  </a:lnTo>
                  <a:cubicBezTo>
                    <a:pt x="20716" y="7815"/>
                    <a:pt x="20725" y="7814"/>
                    <a:pt x="20734" y="7814"/>
                  </a:cubicBezTo>
                  <a:cubicBezTo>
                    <a:pt x="21155" y="7814"/>
                    <a:pt x="21129" y="8408"/>
                    <a:pt x="21483" y="8469"/>
                  </a:cubicBezTo>
                  <a:cubicBezTo>
                    <a:pt x="20909" y="8080"/>
                    <a:pt x="21527" y="8124"/>
                    <a:pt x="21395" y="7806"/>
                  </a:cubicBezTo>
                  <a:lnTo>
                    <a:pt x="21395" y="7806"/>
                  </a:lnTo>
                  <a:cubicBezTo>
                    <a:pt x="22271" y="8006"/>
                    <a:pt x="21460" y="8614"/>
                    <a:pt x="22226" y="9038"/>
                  </a:cubicBezTo>
                  <a:lnTo>
                    <a:pt x="22226" y="9038"/>
                  </a:lnTo>
                  <a:cubicBezTo>
                    <a:pt x="22111" y="8952"/>
                    <a:pt x="21989" y="8680"/>
                    <a:pt x="22181" y="8680"/>
                  </a:cubicBezTo>
                  <a:cubicBezTo>
                    <a:pt x="22184" y="8680"/>
                    <a:pt x="22187" y="8680"/>
                    <a:pt x="22190" y="8680"/>
                  </a:cubicBezTo>
                  <a:cubicBezTo>
                    <a:pt x="22313" y="8831"/>
                    <a:pt x="22454" y="9043"/>
                    <a:pt x="22463" y="9210"/>
                  </a:cubicBezTo>
                  <a:cubicBezTo>
                    <a:pt x="22576" y="9276"/>
                    <a:pt x="22644" y="9302"/>
                    <a:pt x="22684" y="9302"/>
                  </a:cubicBezTo>
                  <a:cubicBezTo>
                    <a:pt x="22829" y="9302"/>
                    <a:pt x="22607" y="8963"/>
                    <a:pt x="22821" y="8963"/>
                  </a:cubicBezTo>
                  <a:cubicBezTo>
                    <a:pt x="22825" y="8963"/>
                    <a:pt x="22830" y="8963"/>
                    <a:pt x="22834" y="8963"/>
                  </a:cubicBezTo>
                  <a:cubicBezTo>
                    <a:pt x="22834" y="9113"/>
                    <a:pt x="22886" y="9153"/>
                    <a:pt x="22966" y="9153"/>
                  </a:cubicBezTo>
                  <a:cubicBezTo>
                    <a:pt x="23059" y="9153"/>
                    <a:pt x="23189" y="9099"/>
                    <a:pt x="23320" y="9099"/>
                  </a:cubicBezTo>
                  <a:cubicBezTo>
                    <a:pt x="23356" y="9099"/>
                    <a:pt x="23391" y="9103"/>
                    <a:pt x="23426" y="9113"/>
                  </a:cubicBezTo>
                  <a:lnTo>
                    <a:pt x="23276" y="9325"/>
                  </a:lnTo>
                  <a:cubicBezTo>
                    <a:pt x="23392" y="9464"/>
                    <a:pt x="23480" y="9510"/>
                    <a:pt x="23552" y="9510"/>
                  </a:cubicBezTo>
                  <a:cubicBezTo>
                    <a:pt x="23687" y="9510"/>
                    <a:pt x="23769" y="9352"/>
                    <a:pt x="23887" y="9352"/>
                  </a:cubicBezTo>
                  <a:cubicBezTo>
                    <a:pt x="23951" y="9352"/>
                    <a:pt x="24025" y="9398"/>
                    <a:pt x="24123" y="9537"/>
                  </a:cubicBezTo>
                  <a:cubicBezTo>
                    <a:pt x="23973" y="9572"/>
                    <a:pt x="23832" y="9616"/>
                    <a:pt x="23691" y="9661"/>
                  </a:cubicBezTo>
                  <a:cubicBezTo>
                    <a:pt x="23797" y="9696"/>
                    <a:pt x="23903" y="9740"/>
                    <a:pt x="24009" y="9784"/>
                  </a:cubicBezTo>
                  <a:lnTo>
                    <a:pt x="23770" y="9970"/>
                  </a:lnTo>
                  <a:cubicBezTo>
                    <a:pt x="24176" y="10014"/>
                    <a:pt x="24229" y="10129"/>
                    <a:pt x="24441" y="10402"/>
                  </a:cubicBezTo>
                  <a:cubicBezTo>
                    <a:pt x="24476" y="10280"/>
                    <a:pt x="24611" y="10177"/>
                    <a:pt x="24768" y="10177"/>
                  </a:cubicBezTo>
                  <a:cubicBezTo>
                    <a:pt x="24848" y="10177"/>
                    <a:pt x="24934" y="10204"/>
                    <a:pt x="25015" y="10270"/>
                  </a:cubicBezTo>
                  <a:cubicBezTo>
                    <a:pt x="25068" y="10517"/>
                    <a:pt x="24768" y="10376"/>
                    <a:pt x="25112" y="10632"/>
                  </a:cubicBezTo>
                  <a:cubicBezTo>
                    <a:pt x="25033" y="10656"/>
                    <a:pt x="24947" y="10686"/>
                    <a:pt x="24878" y="10686"/>
                  </a:cubicBezTo>
                  <a:cubicBezTo>
                    <a:pt x="24792" y="10686"/>
                    <a:pt x="24732" y="10639"/>
                    <a:pt x="24741" y="10473"/>
                  </a:cubicBezTo>
                  <a:lnTo>
                    <a:pt x="24741" y="10473"/>
                  </a:lnTo>
                  <a:cubicBezTo>
                    <a:pt x="24671" y="10526"/>
                    <a:pt x="24565" y="10535"/>
                    <a:pt x="24494" y="10588"/>
                  </a:cubicBezTo>
                  <a:cubicBezTo>
                    <a:pt x="24547" y="10861"/>
                    <a:pt x="24883" y="10976"/>
                    <a:pt x="24997" y="11073"/>
                  </a:cubicBezTo>
                  <a:cubicBezTo>
                    <a:pt x="24953" y="11029"/>
                    <a:pt x="24918" y="10967"/>
                    <a:pt x="24909" y="10914"/>
                  </a:cubicBezTo>
                  <a:lnTo>
                    <a:pt x="24909" y="10914"/>
                  </a:lnTo>
                  <a:cubicBezTo>
                    <a:pt x="25148" y="10967"/>
                    <a:pt x="25368" y="11020"/>
                    <a:pt x="25607" y="11073"/>
                  </a:cubicBezTo>
                  <a:cubicBezTo>
                    <a:pt x="25607" y="11206"/>
                    <a:pt x="25501" y="11206"/>
                    <a:pt x="25395" y="11215"/>
                  </a:cubicBezTo>
                  <a:cubicBezTo>
                    <a:pt x="25501" y="11276"/>
                    <a:pt x="25642" y="11250"/>
                    <a:pt x="25783" y="11365"/>
                  </a:cubicBezTo>
                  <a:cubicBezTo>
                    <a:pt x="25645" y="11455"/>
                    <a:pt x="25529" y="11571"/>
                    <a:pt x="25366" y="11571"/>
                  </a:cubicBezTo>
                  <a:cubicBezTo>
                    <a:pt x="25323" y="11571"/>
                    <a:pt x="25278" y="11564"/>
                    <a:pt x="25228" y="11545"/>
                  </a:cubicBezTo>
                  <a:lnTo>
                    <a:pt x="25228" y="11545"/>
                  </a:lnTo>
                  <a:cubicBezTo>
                    <a:pt x="25410" y="11615"/>
                    <a:pt x="25601" y="11693"/>
                    <a:pt x="25783" y="11771"/>
                  </a:cubicBezTo>
                  <a:cubicBezTo>
                    <a:pt x="25739" y="11868"/>
                    <a:pt x="25801" y="12151"/>
                    <a:pt x="25695" y="12151"/>
                  </a:cubicBezTo>
                  <a:cubicBezTo>
                    <a:pt x="25810" y="12451"/>
                    <a:pt x="26507" y="12442"/>
                    <a:pt x="26631" y="12866"/>
                  </a:cubicBezTo>
                  <a:cubicBezTo>
                    <a:pt x="26640" y="12864"/>
                    <a:pt x="26650" y="12863"/>
                    <a:pt x="26661" y="12863"/>
                  </a:cubicBezTo>
                  <a:cubicBezTo>
                    <a:pt x="26699" y="12863"/>
                    <a:pt x="26745" y="12877"/>
                    <a:pt x="26808" y="12919"/>
                  </a:cubicBezTo>
                  <a:cubicBezTo>
                    <a:pt x="26993" y="13263"/>
                    <a:pt x="26966" y="13660"/>
                    <a:pt x="27434" y="13890"/>
                  </a:cubicBezTo>
                  <a:cubicBezTo>
                    <a:pt x="27373" y="14023"/>
                    <a:pt x="27293" y="14155"/>
                    <a:pt x="27223" y="14287"/>
                  </a:cubicBezTo>
                  <a:cubicBezTo>
                    <a:pt x="27256" y="14324"/>
                    <a:pt x="27286" y="14339"/>
                    <a:pt x="27314" y="14339"/>
                  </a:cubicBezTo>
                  <a:cubicBezTo>
                    <a:pt x="27380" y="14339"/>
                    <a:pt x="27431" y="14254"/>
                    <a:pt x="27487" y="14173"/>
                  </a:cubicBezTo>
                  <a:cubicBezTo>
                    <a:pt x="27535" y="14116"/>
                    <a:pt x="27585" y="14064"/>
                    <a:pt x="27653" y="14064"/>
                  </a:cubicBezTo>
                  <a:cubicBezTo>
                    <a:pt x="27711" y="14064"/>
                    <a:pt x="27782" y="14102"/>
                    <a:pt x="27876" y="14208"/>
                  </a:cubicBezTo>
                  <a:cubicBezTo>
                    <a:pt x="28159" y="14526"/>
                    <a:pt x="27655" y="14482"/>
                    <a:pt x="27620" y="14649"/>
                  </a:cubicBezTo>
                  <a:cubicBezTo>
                    <a:pt x="27867" y="14738"/>
                    <a:pt x="28379" y="14941"/>
                    <a:pt x="28194" y="15382"/>
                  </a:cubicBezTo>
                  <a:cubicBezTo>
                    <a:pt x="28088" y="15294"/>
                    <a:pt x="28106" y="15188"/>
                    <a:pt x="28044" y="15091"/>
                  </a:cubicBezTo>
                  <a:cubicBezTo>
                    <a:pt x="28008" y="15206"/>
                    <a:pt x="27973" y="15312"/>
                    <a:pt x="27929" y="15418"/>
                  </a:cubicBezTo>
                  <a:cubicBezTo>
                    <a:pt x="27663" y="15293"/>
                    <a:pt x="27575" y="15154"/>
                    <a:pt x="27497" y="15154"/>
                  </a:cubicBezTo>
                  <a:cubicBezTo>
                    <a:pt x="27453" y="15154"/>
                    <a:pt x="27413" y="15198"/>
                    <a:pt x="27346" y="15312"/>
                  </a:cubicBezTo>
                  <a:cubicBezTo>
                    <a:pt x="27408" y="15291"/>
                    <a:pt x="27462" y="15282"/>
                    <a:pt x="27510" y="15282"/>
                  </a:cubicBezTo>
                  <a:cubicBezTo>
                    <a:pt x="27730" y="15282"/>
                    <a:pt x="27820" y="15476"/>
                    <a:pt x="27885" y="15665"/>
                  </a:cubicBezTo>
                  <a:cubicBezTo>
                    <a:pt x="27966" y="15875"/>
                    <a:pt x="28017" y="16085"/>
                    <a:pt x="28303" y="16085"/>
                  </a:cubicBezTo>
                  <a:cubicBezTo>
                    <a:pt x="28329" y="16085"/>
                    <a:pt x="28358" y="16084"/>
                    <a:pt x="28388" y="16080"/>
                  </a:cubicBezTo>
                  <a:lnTo>
                    <a:pt x="28388" y="16080"/>
                  </a:lnTo>
                  <a:lnTo>
                    <a:pt x="28264" y="16265"/>
                  </a:lnTo>
                  <a:cubicBezTo>
                    <a:pt x="28264" y="16221"/>
                    <a:pt x="28220" y="16221"/>
                    <a:pt x="28220" y="16168"/>
                  </a:cubicBezTo>
                  <a:lnTo>
                    <a:pt x="28220" y="16168"/>
                  </a:lnTo>
                  <a:cubicBezTo>
                    <a:pt x="28079" y="16354"/>
                    <a:pt x="28212" y="16389"/>
                    <a:pt x="28379" y="16442"/>
                  </a:cubicBezTo>
                  <a:cubicBezTo>
                    <a:pt x="28547" y="16495"/>
                    <a:pt x="28741" y="16574"/>
                    <a:pt x="28697" y="16795"/>
                  </a:cubicBezTo>
                  <a:cubicBezTo>
                    <a:pt x="28660" y="16902"/>
                    <a:pt x="28591" y="16977"/>
                    <a:pt x="28526" y="16977"/>
                  </a:cubicBezTo>
                  <a:cubicBezTo>
                    <a:pt x="28499" y="16977"/>
                    <a:pt x="28473" y="16964"/>
                    <a:pt x="28450" y="16936"/>
                  </a:cubicBezTo>
                  <a:lnTo>
                    <a:pt x="28450" y="16936"/>
                  </a:lnTo>
                  <a:cubicBezTo>
                    <a:pt x="28503" y="17042"/>
                    <a:pt x="28556" y="17157"/>
                    <a:pt x="28600" y="17263"/>
                  </a:cubicBezTo>
                  <a:cubicBezTo>
                    <a:pt x="28589" y="17302"/>
                    <a:pt x="28565" y="17318"/>
                    <a:pt x="28540" y="17318"/>
                  </a:cubicBezTo>
                  <a:cubicBezTo>
                    <a:pt x="28512" y="17318"/>
                    <a:pt x="28483" y="17296"/>
                    <a:pt x="28476" y="17262"/>
                  </a:cubicBezTo>
                  <a:lnTo>
                    <a:pt x="28476" y="17262"/>
                  </a:lnTo>
                  <a:cubicBezTo>
                    <a:pt x="28475" y="17409"/>
                    <a:pt x="28466" y="17548"/>
                    <a:pt x="28450" y="17696"/>
                  </a:cubicBezTo>
                  <a:lnTo>
                    <a:pt x="28423" y="17687"/>
                  </a:lnTo>
                  <a:lnTo>
                    <a:pt x="28423" y="17687"/>
                  </a:lnTo>
                  <a:cubicBezTo>
                    <a:pt x="28521" y="17784"/>
                    <a:pt x="28635" y="17996"/>
                    <a:pt x="28679" y="18102"/>
                  </a:cubicBezTo>
                  <a:cubicBezTo>
                    <a:pt x="28649" y="18120"/>
                    <a:pt x="28629" y="18127"/>
                    <a:pt x="28616" y="18127"/>
                  </a:cubicBezTo>
                  <a:cubicBezTo>
                    <a:pt x="28560" y="18127"/>
                    <a:pt x="28607" y="18014"/>
                    <a:pt x="28529" y="18014"/>
                  </a:cubicBezTo>
                  <a:cubicBezTo>
                    <a:pt x="28556" y="18120"/>
                    <a:pt x="28574" y="18234"/>
                    <a:pt x="28582" y="18349"/>
                  </a:cubicBezTo>
                  <a:cubicBezTo>
                    <a:pt x="28573" y="18350"/>
                    <a:pt x="28564" y="18351"/>
                    <a:pt x="28555" y="18351"/>
                  </a:cubicBezTo>
                  <a:cubicBezTo>
                    <a:pt x="28357" y="18351"/>
                    <a:pt x="28303" y="18077"/>
                    <a:pt x="28379" y="17925"/>
                  </a:cubicBezTo>
                  <a:cubicBezTo>
                    <a:pt x="28000" y="17925"/>
                    <a:pt x="28026" y="17978"/>
                    <a:pt x="28070" y="18093"/>
                  </a:cubicBezTo>
                  <a:cubicBezTo>
                    <a:pt x="28114" y="18199"/>
                    <a:pt x="28159" y="18384"/>
                    <a:pt x="27841" y="18517"/>
                  </a:cubicBezTo>
                  <a:cubicBezTo>
                    <a:pt x="27858" y="18429"/>
                    <a:pt x="27876" y="18340"/>
                    <a:pt x="27885" y="18252"/>
                  </a:cubicBezTo>
                  <a:cubicBezTo>
                    <a:pt x="27841" y="18247"/>
                    <a:pt x="27802" y="18244"/>
                    <a:pt x="27766" y="18244"/>
                  </a:cubicBezTo>
                  <a:cubicBezTo>
                    <a:pt x="27455" y="18244"/>
                    <a:pt x="27451" y="18437"/>
                    <a:pt x="27125" y="18508"/>
                  </a:cubicBezTo>
                  <a:cubicBezTo>
                    <a:pt x="27149" y="18514"/>
                    <a:pt x="27188" y="18516"/>
                    <a:pt x="27237" y="18516"/>
                  </a:cubicBezTo>
                  <a:cubicBezTo>
                    <a:pt x="27334" y="18516"/>
                    <a:pt x="27470" y="18508"/>
                    <a:pt x="27593" y="18508"/>
                  </a:cubicBezTo>
                  <a:cubicBezTo>
                    <a:pt x="27788" y="18517"/>
                    <a:pt x="27973" y="18552"/>
                    <a:pt x="27964" y="18729"/>
                  </a:cubicBezTo>
                  <a:cubicBezTo>
                    <a:pt x="27876" y="18773"/>
                    <a:pt x="27788" y="18852"/>
                    <a:pt x="27805" y="19082"/>
                  </a:cubicBezTo>
                  <a:cubicBezTo>
                    <a:pt x="27750" y="19041"/>
                    <a:pt x="27706" y="19024"/>
                    <a:pt x="27669" y="19024"/>
                  </a:cubicBezTo>
                  <a:cubicBezTo>
                    <a:pt x="27572" y="19024"/>
                    <a:pt x="27524" y="19145"/>
                    <a:pt x="27434" y="19267"/>
                  </a:cubicBezTo>
                  <a:lnTo>
                    <a:pt x="27178" y="19047"/>
                  </a:lnTo>
                  <a:lnTo>
                    <a:pt x="27178" y="19047"/>
                  </a:lnTo>
                  <a:cubicBezTo>
                    <a:pt x="27117" y="19267"/>
                    <a:pt x="27258" y="19373"/>
                    <a:pt x="27276" y="19576"/>
                  </a:cubicBezTo>
                  <a:cubicBezTo>
                    <a:pt x="27205" y="19632"/>
                    <a:pt x="27134" y="19654"/>
                    <a:pt x="27063" y="19654"/>
                  </a:cubicBezTo>
                  <a:cubicBezTo>
                    <a:pt x="26919" y="19654"/>
                    <a:pt x="26776" y="19565"/>
                    <a:pt x="26640" y="19488"/>
                  </a:cubicBezTo>
                  <a:lnTo>
                    <a:pt x="26640" y="19488"/>
                  </a:lnTo>
                  <a:cubicBezTo>
                    <a:pt x="26481" y="19603"/>
                    <a:pt x="26604" y="19629"/>
                    <a:pt x="26728" y="19674"/>
                  </a:cubicBezTo>
                  <a:cubicBezTo>
                    <a:pt x="26861" y="19727"/>
                    <a:pt x="26993" y="19780"/>
                    <a:pt x="26834" y="19974"/>
                  </a:cubicBezTo>
                  <a:cubicBezTo>
                    <a:pt x="26657" y="20044"/>
                    <a:pt x="26551" y="20150"/>
                    <a:pt x="26454" y="20283"/>
                  </a:cubicBezTo>
                  <a:cubicBezTo>
                    <a:pt x="26357" y="20415"/>
                    <a:pt x="26287" y="20592"/>
                    <a:pt x="26163" y="20795"/>
                  </a:cubicBezTo>
                  <a:cubicBezTo>
                    <a:pt x="26137" y="20800"/>
                    <a:pt x="26116" y="20802"/>
                    <a:pt x="26098" y="20802"/>
                  </a:cubicBezTo>
                  <a:cubicBezTo>
                    <a:pt x="25931" y="20802"/>
                    <a:pt x="26071" y="20598"/>
                    <a:pt x="25951" y="20574"/>
                  </a:cubicBezTo>
                  <a:lnTo>
                    <a:pt x="25951" y="20574"/>
                  </a:lnTo>
                  <a:cubicBezTo>
                    <a:pt x="25942" y="20689"/>
                    <a:pt x="25942" y="20804"/>
                    <a:pt x="25925" y="20927"/>
                  </a:cubicBezTo>
                  <a:cubicBezTo>
                    <a:pt x="25920" y="20929"/>
                    <a:pt x="25916" y="20930"/>
                    <a:pt x="25912" y="20930"/>
                  </a:cubicBezTo>
                  <a:cubicBezTo>
                    <a:pt x="25874" y="20930"/>
                    <a:pt x="25843" y="20862"/>
                    <a:pt x="25827" y="20830"/>
                  </a:cubicBezTo>
                  <a:lnTo>
                    <a:pt x="25827" y="20830"/>
                  </a:lnTo>
                  <a:cubicBezTo>
                    <a:pt x="25730" y="21016"/>
                    <a:pt x="26004" y="21122"/>
                    <a:pt x="25792" y="21360"/>
                  </a:cubicBezTo>
                  <a:cubicBezTo>
                    <a:pt x="25830" y="21475"/>
                    <a:pt x="25767" y="21505"/>
                    <a:pt x="25657" y="21505"/>
                  </a:cubicBezTo>
                  <a:cubicBezTo>
                    <a:pt x="25589" y="21505"/>
                    <a:pt x="25503" y="21494"/>
                    <a:pt x="25412" y="21484"/>
                  </a:cubicBezTo>
                  <a:cubicBezTo>
                    <a:pt x="25365" y="21482"/>
                    <a:pt x="25316" y="21480"/>
                    <a:pt x="25268" y="21480"/>
                  </a:cubicBezTo>
                  <a:cubicBezTo>
                    <a:pt x="25084" y="21480"/>
                    <a:pt x="24910" y="21512"/>
                    <a:pt x="24847" y="21722"/>
                  </a:cubicBezTo>
                  <a:cubicBezTo>
                    <a:pt x="24724" y="21678"/>
                    <a:pt x="24794" y="21519"/>
                    <a:pt x="24715" y="21413"/>
                  </a:cubicBezTo>
                  <a:cubicBezTo>
                    <a:pt x="24547" y="21651"/>
                    <a:pt x="24459" y="21722"/>
                    <a:pt x="24388" y="21828"/>
                  </a:cubicBezTo>
                  <a:cubicBezTo>
                    <a:pt x="24318" y="21916"/>
                    <a:pt x="24273" y="22022"/>
                    <a:pt x="24123" y="22269"/>
                  </a:cubicBezTo>
                  <a:cubicBezTo>
                    <a:pt x="23982" y="22243"/>
                    <a:pt x="23841" y="22217"/>
                    <a:pt x="23699" y="22181"/>
                  </a:cubicBezTo>
                  <a:lnTo>
                    <a:pt x="23699" y="22181"/>
                  </a:lnTo>
                  <a:cubicBezTo>
                    <a:pt x="24044" y="22340"/>
                    <a:pt x="23805" y="22737"/>
                    <a:pt x="23549" y="23064"/>
                  </a:cubicBezTo>
                  <a:cubicBezTo>
                    <a:pt x="23682" y="23152"/>
                    <a:pt x="23805" y="23232"/>
                    <a:pt x="23876" y="23267"/>
                  </a:cubicBezTo>
                  <a:cubicBezTo>
                    <a:pt x="23726" y="23373"/>
                    <a:pt x="23567" y="23488"/>
                    <a:pt x="23408" y="23585"/>
                  </a:cubicBezTo>
                  <a:cubicBezTo>
                    <a:pt x="23329" y="23550"/>
                    <a:pt x="23355" y="23417"/>
                    <a:pt x="23399" y="23258"/>
                  </a:cubicBezTo>
                  <a:lnTo>
                    <a:pt x="23399" y="23258"/>
                  </a:lnTo>
                  <a:cubicBezTo>
                    <a:pt x="23373" y="23303"/>
                    <a:pt x="23346" y="23338"/>
                    <a:pt x="23329" y="23364"/>
                  </a:cubicBezTo>
                  <a:cubicBezTo>
                    <a:pt x="23117" y="23285"/>
                    <a:pt x="23161" y="23073"/>
                    <a:pt x="23240" y="22861"/>
                  </a:cubicBezTo>
                  <a:lnTo>
                    <a:pt x="23240" y="22861"/>
                  </a:lnTo>
                  <a:cubicBezTo>
                    <a:pt x="23320" y="22914"/>
                    <a:pt x="23399" y="22967"/>
                    <a:pt x="23479" y="23020"/>
                  </a:cubicBezTo>
                  <a:cubicBezTo>
                    <a:pt x="23549" y="22782"/>
                    <a:pt x="23594" y="22526"/>
                    <a:pt x="23514" y="22340"/>
                  </a:cubicBezTo>
                  <a:lnTo>
                    <a:pt x="23514" y="22340"/>
                  </a:lnTo>
                  <a:cubicBezTo>
                    <a:pt x="23488" y="22393"/>
                    <a:pt x="23443" y="22437"/>
                    <a:pt x="23382" y="22481"/>
                  </a:cubicBezTo>
                  <a:cubicBezTo>
                    <a:pt x="23399" y="22411"/>
                    <a:pt x="23399" y="22358"/>
                    <a:pt x="23382" y="22331"/>
                  </a:cubicBezTo>
                  <a:cubicBezTo>
                    <a:pt x="23378" y="22328"/>
                    <a:pt x="23375" y="22327"/>
                    <a:pt x="23372" y="22327"/>
                  </a:cubicBezTo>
                  <a:cubicBezTo>
                    <a:pt x="23348" y="22327"/>
                    <a:pt x="23321" y="22405"/>
                    <a:pt x="23267" y="22490"/>
                  </a:cubicBezTo>
                  <a:lnTo>
                    <a:pt x="23064" y="22155"/>
                  </a:lnTo>
                  <a:lnTo>
                    <a:pt x="23073" y="22305"/>
                  </a:lnTo>
                  <a:cubicBezTo>
                    <a:pt x="22852" y="22278"/>
                    <a:pt x="22631" y="22252"/>
                    <a:pt x="22410" y="22217"/>
                  </a:cubicBezTo>
                  <a:cubicBezTo>
                    <a:pt x="22048" y="22676"/>
                    <a:pt x="21713" y="23303"/>
                    <a:pt x="20953" y="23532"/>
                  </a:cubicBezTo>
                  <a:cubicBezTo>
                    <a:pt x="21121" y="23241"/>
                    <a:pt x="20953" y="23073"/>
                    <a:pt x="20927" y="22746"/>
                  </a:cubicBezTo>
                  <a:lnTo>
                    <a:pt x="20927" y="22746"/>
                  </a:lnTo>
                  <a:cubicBezTo>
                    <a:pt x="20985" y="22823"/>
                    <a:pt x="21047" y="22853"/>
                    <a:pt x="21113" y="22853"/>
                  </a:cubicBezTo>
                  <a:cubicBezTo>
                    <a:pt x="21322" y="22853"/>
                    <a:pt x="21567" y="22552"/>
                    <a:pt x="21853" y="22552"/>
                  </a:cubicBezTo>
                  <a:cubicBezTo>
                    <a:pt x="21857" y="22552"/>
                    <a:pt x="21860" y="22552"/>
                    <a:pt x="21863" y="22552"/>
                  </a:cubicBezTo>
                  <a:cubicBezTo>
                    <a:pt x="21669" y="22543"/>
                    <a:pt x="21686" y="22384"/>
                    <a:pt x="21730" y="22322"/>
                  </a:cubicBezTo>
                  <a:lnTo>
                    <a:pt x="21730" y="22322"/>
                  </a:lnTo>
                  <a:cubicBezTo>
                    <a:pt x="21519" y="22455"/>
                    <a:pt x="21315" y="22596"/>
                    <a:pt x="21095" y="22720"/>
                  </a:cubicBezTo>
                  <a:cubicBezTo>
                    <a:pt x="21086" y="22455"/>
                    <a:pt x="20927" y="22534"/>
                    <a:pt x="20741" y="22437"/>
                  </a:cubicBezTo>
                  <a:lnTo>
                    <a:pt x="20741" y="22437"/>
                  </a:lnTo>
                  <a:cubicBezTo>
                    <a:pt x="20927" y="22958"/>
                    <a:pt x="20265" y="22835"/>
                    <a:pt x="19991" y="23011"/>
                  </a:cubicBezTo>
                  <a:cubicBezTo>
                    <a:pt x="19966" y="22842"/>
                    <a:pt x="20021" y="22666"/>
                    <a:pt x="20319" y="22666"/>
                  </a:cubicBezTo>
                  <a:cubicBezTo>
                    <a:pt x="20332" y="22666"/>
                    <a:pt x="20347" y="22666"/>
                    <a:pt x="20362" y="22667"/>
                  </a:cubicBezTo>
                  <a:cubicBezTo>
                    <a:pt x="20301" y="22609"/>
                    <a:pt x="20247" y="22585"/>
                    <a:pt x="20200" y="22585"/>
                  </a:cubicBezTo>
                  <a:cubicBezTo>
                    <a:pt x="19986" y="22585"/>
                    <a:pt x="19880" y="23059"/>
                    <a:pt x="19661" y="23059"/>
                  </a:cubicBezTo>
                  <a:cubicBezTo>
                    <a:pt x="19618" y="23059"/>
                    <a:pt x="19569" y="23040"/>
                    <a:pt x="19515" y="22994"/>
                  </a:cubicBezTo>
                  <a:lnTo>
                    <a:pt x="19515" y="22994"/>
                  </a:lnTo>
                  <a:cubicBezTo>
                    <a:pt x="19482" y="23000"/>
                    <a:pt x="19448" y="23003"/>
                    <a:pt x="19415" y="23003"/>
                  </a:cubicBezTo>
                  <a:cubicBezTo>
                    <a:pt x="19223" y="23003"/>
                    <a:pt x="19032" y="22913"/>
                    <a:pt x="19108" y="22808"/>
                  </a:cubicBezTo>
                  <a:lnTo>
                    <a:pt x="19196" y="22808"/>
                  </a:lnTo>
                  <a:cubicBezTo>
                    <a:pt x="19064" y="22796"/>
                    <a:pt x="18899" y="22787"/>
                    <a:pt x="18724" y="22787"/>
                  </a:cubicBezTo>
                  <a:cubicBezTo>
                    <a:pt x="18150" y="22787"/>
                    <a:pt x="17458" y="22878"/>
                    <a:pt x="17377" y="23223"/>
                  </a:cubicBezTo>
                  <a:cubicBezTo>
                    <a:pt x="17377" y="23161"/>
                    <a:pt x="17474" y="22676"/>
                    <a:pt x="17510" y="22587"/>
                  </a:cubicBezTo>
                  <a:lnTo>
                    <a:pt x="17510" y="22587"/>
                  </a:lnTo>
                  <a:cubicBezTo>
                    <a:pt x="17157" y="23082"/>
                    <a:pt x="16786" y="23567"/>
                    <a:pt x="16406" y="24053"/>
                  </a:cubicBezTo>
                  <a:cubicBezTo>
                    <a:pt x="16521" y="23673"/>
                    <a:pt x="16238" y="22720"/>
                    <a:pt x="16724" y="22534"/>
                  </a:cubicBezTo>
                  <a:cubicBezTo>
                    <a:pt x="16642" y="22496"/>
                    <a:pt x="16551" y="22452"/>
                    <a:pt x="16425" y="22452"/>
                  </a:cubicBezTo>
                  <a:cubicBezTo>
                    <a:pt x="16346" y="22452"/>
                    <a:pt x="16253" y="22469"/>
                    <a:pt x="16141" y="22517"/>
                  </a:cubicBezTo>
                  <a:cubicBezTo>
                    <a:pt x="16229" y="22579"/>
                    <a:pt x="16327" y="23091"/>
                    <a:pt x="16203" y="23117"/>
                  </a:cubicBezTo>
                  <a:cubicBezTo>
                    <a:pt x="15890" y="22664"/>
                    <a:pt x="15971" y="22864"/>
                    <a:pt x="15592" y="22480"/>
                  </a:cubicBezTo>
                  <a:lnTo>
                    <a:pt x="15592" y="22480"/>
                  </a:lnTo>
                  <a:cubicBezTo>
                    <a:pt x="15687" y="22610"/>
                    <a:pt x="15507" y="23119"/>
                    <a:pt x="15304" y="23119"/>
                  </a:cubicBezTo>
                  <a:cubicBezTo>
                    <a:pt x="15297" y="23119"/>
                    <a:pt x="15291" y="23118"/>
                    <a:pt x="15285" y="23117"/>
                  </a:cubicBezTo>
                  <a:cubicBezTo>
                    <a:pt x="15327" y="23033"/>
                    <a:pt x="15321" y="22569"/>
                    <a:pt x="15395" y="22476"/>
                  </a:cubicBezTo>
                  <a:lnTo>
                    <a:pt x="15395" y="22476"/>
                  </a:lnTo>
                  <a:lnTo>
                    <a:pt x="14832" y="22989"/>
                  </a:lnTo>
                  <a:lnTo>
                    <a:pt x="14832" y="22989"/>
                  </a:lnTo>
                  <a:cubicBezTo>
                    <a:pt x="14939" y="22863"/>
                    <a:pt x="14863" y="22496"/>
                    <a:pt x="14764" y="22322"/>
                  </a:cubicBezTo>
                  <a:lnTo>
                    <a:pt x="14764" y="22322"/>
                  </a:lnTo>
                  <a:cubicBezTo>
                    <a:pt x="14778" y="22356"/>
                    <a:pt x="14751" y="22367"/>
                    <a:pt x="14701" y="22367"/>
                  </a:cubicBezTo>
                  <a:cubicBezTo>
                    <a:pt x="14585" y="22367"/>
                    <a:pt x="14349" y="22306"/>
                    <a:pt x="14211" y="22306"/>
                  </a:cubicBezTo>
                  <a:cubicBezTo>
                    <a:pt x="14185" y="22306"/>
                    <a:pt x="14163" y="22309"/>
                    <a:pt x="14146" y="22314"/>
                  </a:cubicBezTo>
                  <a:lnTo>
                    <a:pt x="14366" y="22473"/>
                  </a:lnTo>
                  <a:cubicBezTo>
                    <a:pt x="14320" y="22461"/>
                    <a:pt x="14277" y="22456"/>
                    <a:pt x="14237" y="22456"/>
                  </a:cubicBezTo>
                  <a:cubicBezTo>
                    <a:pt x="13760" y="22456"/>
                    <a:pt x="13636" y="23168"/>
                    <a:pt x="13139" y="23168"/>
                  </a:cubicBezTo>
                  <a:cubicBezTo>
                    <a:pt x="13111" y="23168"/>
                    <a:pt x="13081" y="23166"/>
                    <a:pt x="13051" y="23161"/>
                  </a:cubicBezTo>
                  <a:cubicBezTo>
                    <a:pt x="13139" y="23047"/>
                    <a:pt x="13316" y="22420"/>
                    <a:pt x="13007" y="22322"/>
                  </a:cubicBezTo>
                  <a:cubicBezTo>
                    <a:pt x="12830" y="22614"/>
                    <a:pt x="12221" y="23726"/>
                    <a:pt x="11664" y="23912"/>
                  </a:cubicBezTo>
                  <a:lnTo>
                    <a:pt x="11576" y="23726"/>
                  </a:lnTo>
                  <a:lnTo>
                    <a:pt x="11143" y="23894"/>
                  </a:lnTo>
                  <a:cubicBezTo>
                    <a:pt x="11435" y="23453"/>
                    <a:pt x="12256" y="22552"/>
                    <a:pt x="12698" y="22217"/>
                  </a:cubicBezTo>
                  <a:cubicBezTo>
                    <a:pt x="12477" y="22058"/>
                    <a:pt x="12645" y="22005"/>
                    <a:pt x="12291" y="21987"/>
                  </a:cubicBezTo>
                  <a:cubicBezTo>
                    <a:pt x="12185" y="21810"/>
                    <a:pt x="12512" y="21757"/>
                    <a:pt x="12618" y="21757"/>
                  </a:cubicBezTo>
                  <a:lnTo>
                    <a:pt x="11797" y="21572"/>
                  </a:lnTo>
                  <a:lnTo>
                    <a:pt x="11797" y="21572"/>
                  </a:lnTo>
                  <a:cubicBezTo>
                    <a:pt x="11806" y="21934"/>
                    <a:pt x="11135" y="21881"/>
                    <a:pt x="11143" y="22181"/>
                  </a:cubicBezTo>
                  <a:lnTo>
                    <a:pt x="12071" y="21890"/>
                  </a:lnTo>
                  <a:lnTo>
                    <a:pt x="12071" y="21890"/>
                  </a:lnTo>
                  <a:cubicBezTo>
                    <a:pt x="12071" y="22215"/>
                    <a:pt x="11560" y="22759"/>
                    <a:pt x="11024" y="22759"/>
                  </a:cubicBezTo>
                  <a:cubicBezTo>
                    <a:pt x="10979" y="22759"/>
                    <a:pt x="10933" y="22755"/>
                    <a:pt x="10887" y="22746"/>
                  </a:cubicBezTo>
                  <a:cubicBezTo>
                    <a:pt x="10746" y="22596"/>
                    <a:pt x="11046" y="22119"/>
                    <a:pt x="11046" y="22005"/>
                  </a:cubicBezTo>
                  <a:lnTo>
                    <a:pt x="11046" y="22005"/>
                  </a:lnTo>
                  <a:cubicBezTo>
                    <a:pt x="10978" y="22085"/>
                    <a:pt x="10714" y="22148"/>
                    <a:pt x="10548" y="22148"/>
                  </a:cubicBezTo>
                  <a:cubicBezTo>
                    <a:pt x="10477" y="22148"/>
                    <a:pt x="10424" y="22137"/>
                    <a:pt x="10411" y="22111"/>
                  </a:cubicBezTo>
                  <a:lnTo>
                    <a:pt x="10667" y="21934"/>
                  </a:lnTo>
                  <a:cubicBezTo>
                    <a:pt x="10629" y="21917"/>
                    <a:pt x="10593" y="21909"/>
                    <a:pt x="10557" y="21909"/>
                  </a:cubicBezTo>
                  <a:cubicBezTo>
                    <a:pt x="10357" y="21909"/>
                    <a:pt x="10186" y="22144"/>
                    <a:pt x="9976" y="22144"/>
                  </a:cubicBezTo>
                  <a:cubicBezTo>
                    <a:pt x="9900" y="22144"/>
                    <a:pt x="9820" y="22114"/>
                    <a:pt x="9731" y="22031"/>
                  </a:cubicBezTo>
                  <a:cubicBezTo>
                    <a:pt x="9623" y="22010"/>
                    <a:pt x="9435" y="21710"/>
                    <a:pt x="9353" y="21710"/>
                  </a:cubicBezTo>
                  <a:cubicBezTo>
                    <a:pt x="9334" y="21710"/>
                    <a:pt x="9321" y="21726"/>
                    <a:pt x="9316" y="21766"/>
                  </a:cubicBezTo>
                  <a:cubicBezTo>
                    <a:pt x="9519" y="22181"/>
                    <a:pt x="9528" y="23453"/>
                    <a:pt x="9369" y="23753"/>
                  </a:cubicBezTo>
                  <a:cubicBezTo>
                    <a:pt x="9325" y="23726"/>
                    <a:pt x="8680" y="23338"/>
                    <a:pt x="8539" y="23135"/>
                  </a:cubicBezTo>
                  <a:cubicBezTo>
                    <a:pt x="8327" y="22808"/>
                    <a:pt x="8892" y="22384"/>
                    <a:pt x="8715" y="22102"/>
                  </a:cubicBezTo>
                  <a:lnTo>
                    <a:pt x="8715" y="22102"/>
                  </a:lnTo>
                  <a:cubicBezTo>
                    <a:pt x="8706" y="22199"/>
                    <a:pt x="8583" y="22314"/>
                    <a:pt x="8530" y="22349"/>
                  </a:cubicBezTo>
                  <a:cubicBezTo>
                    <a:pt x="8407" y="22267"/>
                    <a:pt x="8572" y="22080"/>
                    <a:pt x="8360" y="22080"/>
                  </a:cubicBezTo>
                  <a:cubicBezTo>
                    <a:pt x="8343" y="22080"/>
                    <a:pt x="8323" y="22081"/>
                    <a:pt x="8300" y="22084"/>
                  </a:cubicBezTo>
                  <a:cubicBezTo>
                    <a:pt x="8275" y="22212"/>
                    <a:pt x="8190" y="22239"/>
                    <a:pt x="8112" y="22239"/>
                  </a:cubicBezTo>
                  <a:cubicBezTo>
                    <a:pt x="8053" y="22239"/>
                    <a:pt x="7998" y="22223"/>
                    <a:pt x="7977" y="22223"/>
                  </a:cubicBezTo>
                  <a:cubicBezTo>
                    <a:pt x="7948" y="22223"/>
                    <a:pt x="7980" y="22252"/>
                    <a:pt x="8141" y="22384"/>
                  </a:cubicBezTo>
                  <a:cubicBezTo>
                    <a:pt x="8086" y="22401"/>
                    <a:pt x="8040" y="22408"/>
                    <a:pt x="8001" y="22408"/>
                  </a:cubicBezTo>
                  <a:cubicBezTo>
                    <a:pt x="7835" y="22408"/>
                    <a:pt x="7777" y="22285"/>
                    <a:pt x="7506" y="22278"/>
                  </a:cubicBezTo>
                  <a:lnTo>
                    <a:pt x="7506" y="22278"/>
                  </a:lnTo>
                  <a:cubicBezTo>
                    <a:pt x="7594" y="22526"/>
                    <a:pt x="7126" y="23047"/>
                    <a:pt x="6808" y="23108"/>
                  </a:cubicBezTo>
                  <a:cubicBezTo>
                    <a:pt x="6835" y="23020"/>
                    <a:pt x="6782" y="22896"/>
                    <a:pt x="6764" y="22835"/>
                  </a:cubicBezTo>
                  <a:cubicBezTo>
                    <a:pt x="6163" y="22711"/>
                    <a:pt x="5872" y="22499"/>
                    <a:pt x="5351" y="22331"/>
                  </a:cubicBezTo>
                  <a:cubicBezTo>
                    <a:pt x="5325" y="22234"/>
                    <a:pt x="5113" y="22058"/>
                    <a:pt x="5263" y="21943"/>
                  </a:cubicBezTo>
                  <a:lnTo>
                    <a:pt x="5263" y="21943"/>
                  </a:lnTo>
                  <a:cubicBezTo>
                    <a:pt x="5193" y="21971"/>
                    <a:pt x="5112" y="22038"/>
                    <a:pt x="5002" y="22038"/>
                  </a:cubicBezTo>
                  <a:cubicBezTo>
                    <a:pt x="4973" y="22038"/>
                    <a:pt x="4942" y="22033"/>
                    <a:pt x="4910" y="22022"/>
                  </a:cubicBezTo>
                  <a:cubicBezTo>
                    <a:pt x="4847" y="21877"/>
                    <a:pt x="4874" y="21846"/>
                    <a:pt x="4930" y="21846"/>
                  </a:cubicBezTo>
                  <a:cubicBezTo>
                    <a:pt x="4974" y="21846"/>
                    <a:pt x="5034" y="21864"/>
                    <a:pt x="5085" y="21864"/>
                  </a:cubicBezTo>
                  <a:cubicBezTo>
                    <a:pt x="5155" y="21864"/>
                    <a:pt x="5207" y="21830"/>
                    <a:pt x="5175" y="21669"/>
                  </a:cubicBezTo>
                  <a:lnTo>
                    <a:pt x="5175" y="21669"/>
                  </a:lnTo>
                  <a:cubicBezTo>
                    <a:pt x="5130" y="21757"/>
                    <a:pt x="5007" y="21793"/>
                    <a:pt x="4866" y="21802"/>
                  </a:cubicBezTo>
                  <a:cubicBezTo>
                    <a:pt x="4826" y="21806"/>
                    <a:pt x="4787" y="21808"/>
                    <a:pt x="4748" y="21808"/>
                  </a:cubicBezTo>
                  <a:cubicBezTo>
                    <a:pt x="4660" y="21808"/>
                    <a:pt x="4573" y="21800"/>
                    <a:pt x="4488" y="21800"/>
                  </a:cubicBezTo>
                  <a:cubicBezTo>
                    <a:pt x="4467" y="21800"/>
                    <a:pt x="4445" y="21800"/>
                    <a:pt x="4424" y="21802"/>
                  </a:cubicBezTo>
                  <a:cubicBezTo>
                    <a:pt x="4380" y="21960"/>
                    <a:pt x="4503" y="22040"/>
                    <a:pt x="4662" y="22066"/>
                  </a:cubicBezTo>
                  <a:cubicBezTo>
                    <a:pt x="4705" y="22073"/>
                    <a:pt x="4751" y="22076"/>
                    <a:pt x="4797" y="22076"/>
                  </a:cubicBezTo>
                  <a:cubicBezTo>
                    <a:pt x="4929" y="22076"/>
                    <a:pt x="5065" y="22053"/>
                    <a:pt x="5157" y="22040"/>
                  </a:cubicBezTo>
                  <a:lnTo>
                    <a:pt x="5157" y="22040"/>
                  </a:lnTo>
                  <a:cubicBezTo>
                    <a:pt x="5045" y="22397"/>
                    <a:pt x="4613" y="22680"/>
                    <a:pt x="4062" y="22680"/>
                  </a:cubicBezTo>
                  <a:cubicBezTo>
                    <a:pt x="3960" y="22680"/>
                    <a:pt x="3853" y="22670"/>
                    <a:pt x="3744" y="22649"/>
                  </a:cubicBezTo>
                  <a:cubicBezTo>
                    <a:pt x="3244" y="22468"/>
                    <a:pt x="3679" y="22287"/>
                    <a:pt x="3600" y="22287"/>
                  </a:cubicBezTo>
                  <a:cubicBezTo>
                    <a:pt x="3599" y="22287"/>
                    <a:pt x="3596" y="22287"/>
                    <a:pt x="3594" y="22287"/>
                  </a:cubicBezTo>
                  <a:cubicBezTo>
                    <a:pt x="3391" y="22146"/>
                    <a:pt x="3241" y="22075"/>
                    <a:pt x="3091" y="22040"/>
                  </a:cubicBezTo>
                  <a:cubicBezTo>
                    <a:pt x="3001" y="22024"/>
                    <a:pt x="2917" y="22021"/>
                    <a:pt x="2836" y="22021"/>
                  </a:cubicBezTo>
                  <a:cubicBezTo>
                    <a:pt x="2782" y="22021"/>
                    <a:pt x="2729" y="22022"/>
                    <a:pt x="2676" y="22022"/>
                  </a:cubicBezTo>
                  <a:cubicBezTo>
                    <a:pt x="2428" y="22013"/>
                    <a:pt x="2190" y="21987"/>
                    <a:pt x="2005" y="21563"/>
                  </a:cubicBezTo>
                  <a:cubicBezTo>
                    <a:pt x="1996" y="21122"/>
                    <a:pt x="2428" y="21175"/>
                    <a:pt x="2526" y="20980"/>
                  </a:cubicBezTo>
                  <a:cubicBezTo>
                    <a:pt x="2693" y="21095"/>
                    <a:pt x="2773" y="21228"/>
                    <a:pt x="2835" y="21360"/>
                  </a:cubicBezTo>
                  <a:cubicBezTo>
                    <a:pt x="2896" y="21492"/>
                    <a:pt x="2932" y="21643"/>
                    <a:pt x="3047" y="21722"/>
                  </a:cubicBezTo>
                  <a:cubicBezTo>
                    <a:pt x="2985" y="21625"/>
                    <a:pt x="2941" y="21501"/>
                    <a:pt x="2888" y="21395"/>
                  </a:cubicBezTo>
                  <a:lnTo>
                    <a:pt x="2888" y="21395"/>
                  </a:lnTo>
                  <a:cubicBezTo>
                    <a:pt x="2967" y="21404"/>
                    <a:pt x="3064" y="21439"/>
                    <a:pt x="3153" y="21492"/>
                  </a:cubicBezTo>
                  <a:cubicBezTo>
                    <a:pt x="3241" y="21537"/>
                    <a:pt x="3320" y="21598"/>
                    <a:pt x="3347" y="21669"/>
                  </a:cubicBezTo>
                  <a:cubicBezTo>
                    <a:pt x="3338" y="21581"/>
                    <a:pt x="3258" y="21484"/>
                    <a:pt x="3153" y="21360"/>
                  </a:cubicBezTo>
                  <a:cubicBezTo>
                    <a:pt x="3047" y="21236"/>
                    <a:pt x="2905" y="21095"/>
                    <a:pt x="2764" y="20945"/>
                  </a:cubicBezTo>
                  <a:cubicBezTo>
                    <a:pt x="2481" y="20627"/>
                    <a:pt x="2208" y="20221"/>
                    <a:pt x="2164" y="19868"/>
                  </a:cubicBezTo>
                  <a:cubicBezTo>
                    <a:pt x="2065" y="19831"/>
                    <a:pt x="1950" y="19747"/>
                    <a:pt x="1868" y="19747"/>
                  </a:cubicBezTo>
                  <a:cubicBezTo>
                    <a:pt x="1832" y="19747"/>
                    <a:pt x="1803" y="19763"/>
                    <a:pt x="1784" y="19806"/>
                  </a:cubicBezTo>
                  <a:cubicBezTo>
                    <a:pt x="1828" y="19859"/>
                    <a:pt x="1872" y="19930"/>
                    <a:pt x="1916" y="19983"/>
                  </a:cubicBezTo>
                  <a:cubicBezTo>
                    <a:pt x="1891" y="20050"/>
                    <a:pt x="1849" y="20075"/>
                    <a:pt x="1802" y="20075"/>
                  </a:cubicBezTo>
                  <a:cubicBezTo>
                    <a:pt x="1751" y="20075"/>
                    <a:pt x="1693" y="20046"/>
                    <a:pt x="1643" y="20009"/>
                  </a:cubicBezTo>
                  <a:cubicBezTo>
                    <a:pt x="1591" y="19976"/>
                    <a:pt x="1542" y="19944"/>
                    <a:pt x="1510" y="19944"/>
                  </a:cubicBezTo>
                  <a:cubicBezTo>
                    <a:pt x="1482" y="19944"/>
                    <a:pt x="1467" y="19970"/>
                    <a:pt x="1475" y="20044"/>
                  </a:cubicBezTo>
                  <a:cubicBezTo>
                    <a:pt x="1183" y="19841"/>
                    <a:pt x="804" y="19532"/>
                    <a:pt x="821" y="19020"/>
                  </a:cubicBezTo>
                  <a:cubicBezTo>
                    <a:pt x="921" y="18970"/>
                    <a:pt x="1013" y="18928"/>
                    <a:pt x="1111" y="18880"/>
                  </a:cubicBezTo>
                  <a:lnTo>
                    <a:pt x="1111" y="18880"/>
                  </a:lnTo>
                  <a:cubicBezTo>
                    <a:pt x="1030" y="18940"/>
                    <a:pt x="1008" y="19218"/>
                    <a:pt x="1128" y="19310"/>
                  </a:cubicBezTo>
                  <a:lnTo>
                    <a:pt x="1128" y="19310"/>
                  </a:lnTo>
                  <a:cubicBezTo>
                    <a:pt x="1034" y="19238"/>
                    <a:pt x="1104" y="19028"/>
                    <a:pt x="1139" y="18852"/>
                  </a:cubicBezTo>
                  <a:cubicBezTo>
                    <a:pt x="1183" y="18658"/>
                    <a:pt x="1210" y="18490"/>
                    <a:pt x="989" y="18402"/>
                  </a:cubicBezTo>
                  <a:cubicBezTo>
                    <a:pt x="919" y="18517"/>
                    <a:pt x="866" y="18632"/>
                    <a:pt x="804" y="18755"/>
                  </a:cubicBezTo>
                  <a:cubicBezTo>
                    <a:pt x="583" y="18446"/>
                    <a:pt x="221" y="17978"/>
                    <a:pt x="371" y="17519"/>
                  </a:cubicBezTo>
                  <a:lnTo>
                    <a:pt x="371" y="17519"/>
                  </a:lnTo>
                  <a:cubicBezTo>
                    <a:pt x="27" y="17713"/>
                    <a:pt x="389" y="17625"/>
                    <a:pt x="0" y="17952"/>
                  </a:cubicBezTo>
                  <a:cubicBezTo>
                    <a:pt x="42" y="17927"/>
                    <a:pt x="76" y="17916"/>
                    <a:pt x="104" y="17916"/>
                  </a:cubicBezTo>
                  <a:cubicBezTo>
                    <a:pt x="234" y="17916"/>
                    <a:pt x="224" y="18160"/>
                    <a:pt x="239" y="18393"/>
                  </a:cubicBezTo>
                  <a:cubicBezTo>
                    <a:pt x="251" y="18592"/>
                    <a:pt x="277" y="18774"/>
                    <a:pt x="365" y="18774"/>
                  </a:cubicBezTo>
                  <a:cubicBezTo>
                    <a:pt x="388" y="18774"/>
                    <a:pt x="416" y="18762"/>
                    <a:pt x="449" y="18734"/>
                  </a:cubicBezTo>
                  <a:lnTo>
                    <a:pt x="449" y="18734"/>
                  </a:lnTo>
                  <a:cubicBezTo>
                    <a:pt x="305" y="18898"/>
                    <a:pt x="292" y="19040"/>
                    <a:pt x="292" y="19188"/>
                  </a:cubicBezTo>
                  <a:cubicBezTo>
                    <a:pt x="283" y="19365"/>
                    <a:pt x="309" y="19541"/>
                    <a:pt x="195" y="19824"/>
                  </a:cubicBezTo>
                  <a:cubicBezTo>
                    <a:pt x="246" y="19798"/>
                    <a:pt x="281" y="19744"/>
                    <a:pt x="314" y="19744"/>
                  </a:cubicBezTo>
                  <a:cubicBezTo>
                    <a:pt x="348" y="19744"/>
                    <a:pt x="379" y="19802"/>
                    <a:pt x="424" y="20009"/>
                  </a:cubicBezTo>
                  <a:cubicBezTo>
                    <a:pt x="459" y="20018"/>
                    <a:pt x="512" y="20036"/>
                    <a:pt x="548" y="20053"/>
                  </a:cubicBezTo>
                  <a:cubicBezTo>
                    <a:pt x="565" y="19947"/>
                    <a:pt x="592" y="19850"/>
                    <a:pt x="636" y="19806"/>
                  </a:cubicBezTo>
                  <a:cubicBezTo>
                    <a:pt x="919" y="19912"/>
                    <a:pt x="1166" y="20442"/>
                    <a:pt x="1378" y="20539"/>
                  </a:cubicBezTo>
                  <a:cubicBezTo>
                    <a:pt x="1401" y="20622"/>
                    <a:pt x="1385" y="20641"/>
                    <a:pt x="1355" y="20641"/>
                  </a:cubicBezTo>
                  <a:cubicBezTo>
                    <a:pt x="1329" y="20641"/>
                    <a:pt x="1293" y="20628"/>
                    <a:pt x="1261" y="20628"/>
                  </a:cubicBezTo>
                  <a:cubicBezTo>
                    <a:pt x="1230" y="20628"/>
                    <a:pt x="1203" y="20641"/>
                    <a:pt x="1192" y="20689"/>
                  </a:cubicBezTo>
                  <a:cubicBezTo>
                    <a:pt x="1289" y="20742"/>
                    <a:pt x="1404" y="20786"/>
                    <a:pt x="1510" y="20839"/>
                  </a:cubicBezTo>
                  <a:cubicBezTo>
                    <a:pt x="1362" y="20954"/>
                    <a:pt x="1451" y="21311"/>
                    <a:pt x="1307" y="21311"/>
                  </a:cubicBezTo>
                  <a:cubicBezTo>
                    <a:pt x="1263" y="21311"/>
                    <a:pt x="1197" y="21277"/>
                    <a:pt x="1095" y="21192"/>
                  </a:cubicBezTo>
                  <a:lnTo>
                    <a:pt x="1095" y="21192"/>
                  </a:lnTo>
                  <a:cubicBezTo>
                    <a:pt x="1183" y="21334"/>
                    <a:pt x="1289" y="21457"/>
                    <a:pt x="1387" y="21590"/>
                  </a:cubicBezTo>
                  <a:cubicBezTo>
                    <a:pt x="1422" y="21749"/>
                    <a:pt x="1501" y="21907"/>
                    <a:pt x="1598" y="22049"/>
                  </a:cubicBezTo>
                  <a:cubicBezTo>
                    <a:pt x="1696" y="22181"/>
                    <a:pt x="1828" y="22278"/>
                    <a:pt x="1952" y="22331"/>
                  </a:cubicBezTo>
                  <a:cubicBezTo>
                    <a:pt x="2013" y="22428"/>
                    <a:pt x="2164" y="22481"/>
                    <a:pt x="2270" y="22499"/>
                  </a:cubicBezTo>
                  <a:cubicBezTo>
                    <a:pt x="2367" y="22517"/>
                    <a:pt x="2420" y="22517"/>
                    <a:pt x="2278" y="22526"/>
                  </a:cubicBezTo>
                  <a:cubicBezTo>
                    <a:pt x="2517" y="22640"/>
                    <a:pt x="2738" y="22764"/>
                    <a:pt x="2976" y="22861"/>
                  </a:cubicBezTo>
                  <a:lnTo>
                    <a:pt x="2941" y="22914"/>
                  </a:lnTo>
                  <a:cubicBezTo>
                    <a:pt x="3100" y="23020"/>
                    <a:pt x="3267" y="23099"/>
                    <a:pt x="3444" y="23170"/>
                  </a:cubicBezTo>
                  <a:cubicBezTo>
                    <a:pt x="3621" y="23232"/>
                    <a:pt x="3806" y="23276"/>
                    <a:pt x="3991" y="23338"/>
                  </a:cubicBezTo>
                  <a:cubicBezTo>
                    <a:pt x="4353" y="23444"/>
                    <a:pt x="4707" y="23585"/>
                    <a:pt x="5024" y="23894"/>
                  </a:cubicBezTo>
                  <a:cubicBezTo>
                    <a:pt x="5272" y="23912"/>
                    <a:pt x="5519" y="23877"/>
                    <a:pt x="5872" y="24027"/>
                  </a:cubicBezTo>
                  <a:lnTo>
                    <a:pt x="5907" y="24247"/>
                  </a:lnTo>
                  <a:cubicBezTo>
                    <a:pt x="5915" y="24247"/>
                    <a:pt x="5923" y="24247"/>
                    <a:pt x="5931" y="24247"/>
                  </a:cubicBezTo>
                  <a:cubicBezTo>
                    <a:pt x="6079" y="24247"/>
                    <a:pt x="6279" y="24322"/>
                    <a:pt x="6455" y="24389"/>
                  </a:cubicBezTo>
                  <a:cubicBezTo>
                    <a:pt x="6560" y="24417"/>
                    <a:pt x="6658" y="24441"/>
                    <a:pt x="6736" y="24441"/>
                  </a:cubicBezTo>
                  <a:cubicBezTo>
                    <a:pt x="6803" y="24441"/>
                    <a:pt x="6855" y="24424"/>
                    <a:pt x="6888" y="24380"/>
                  </a:cubicBezTo>
                  <a:cubicBezTo>
                    <a:pt x="7011" y="24680"/>
                    <a:pt x="7356" y="24733"/>
                    <a:pt x="7718" y="24733"/>
                  </a:cubicBezTo>
                  <a:cubicBezTo>
                    <a:pt x="7981" y="24733"/>
                    <a:pt x="8253" y="24696"/>
                    <a:pt x="8471" y="24696"/>
                  </a:cubicBezTo>
                  <a:cubicBezTo>
                    <a:pt x="8552" y="24696"/>
                    <a:pt x="8626" y="24701"/>
                    <a:pt x="8689" y="24715"/>
                  </a:cubicBezTo>
                  <a:lnTo>
                    <a:pt x="8715" y="24450"/>
                  </a:lnTo>
                  <a:cubicBezTo>
                    <a:pt x="8761" y="24454"/>
                    <a:pt x="8806" y="24456"/>
                    <a:pt x="8852" y="24456"/>
                  </a:cubicBezTo>
                  <a:cubicBezTo>
                    <a:pt x="9121" y="24456"/>
                    <a:pt x="9388" y="24392"/>
                    <a:pt x="9713" y="24309"/>
                  </a:cubicBezTo>
                  <a:lnTo>
                    <a:pt x="9704" y="24071"/>
                  </a:lnTo>
                  <a:cubicBezTo>
                    <a:pt x="9769" y="24035"/>
                    <a:pt x="9839" y="24021"/>
                    <a:pt x="9915" y="24021"/>
                  </a:cubicBezTo>
                  <a:cubicBezTo>
                    <a:pt x="10230" y="24021"/>
                    <a:pt x="10630" y="24274"/>
                    <a:pt x="11029" y="24274"/>
                  </a:cubicBezTo>
                  <a:cubicBezTo>
                    <a:pt x="11009" y="24317"/>
                    <a:pt x="10973" y="24334"/>
                    <a:pt x="10932" y="24334"/>
                  </a:cubicBezTo>
                  <a:cubicBezTo>
                    <a:pt x="10881" y="24334"/>
                    <a:pt x="10822" y="24308"/>
                    <a:pt x="10773" y="24274"/>
                  </a:cubicBezTo>
                  <a:lnTo>
                    <a:pt x="10773" y="24274"/>
                  </a:lnTo>
                  <a:cubicBezTo>
                    <a:pt x="10922" y="24428"/>
                    <a:pt x="11086" y="24478"/>
                    <a:pt x="11257" y="24478"/>
                  </a:cubicBezTo>
                  <a:cubicBezTo>
                    <a:pt x="11581" y="24478"/>
                    <a:pt x="11929" y="24297"/>
                    <a:pt x="12241" y="24297"/>
                  </a:cubicBezTo>
                  <a:cubicBezTo>
                    <a:pt x="12378" y="24297"/>
                    <a:pt x="12509" y="24332"/>
                    <a:pt x="12627" y="24433"/>
                  </a:cubicBezTo>
                  <a:cubicBezTo>
                    <a:pt x="12684" y="24406"/>
                    <a:pt x="12734" y="24394"/>
                    <a:pt x="12778" y="24394"/>
                  </a:cubicBezTo>
                  <a:cubicBezTo>
                    <a:pt x="12850" y="24394"/>
                    <a:pt x="12908" y="24424"/>
                    <a:pt x="12962" y="24468"/>
                  </a:cubicBezTo>
                  <a:cubicBezTo>
                    <a:pt x="12954" y="24468"/>
                    <a:pt x="12945" y="24468"/>
                    <a:pt x="12927" y="24477"/>
                  </a:cubicBezTo>
                  <a:cubicBezTo>
                    <a:pt x="12945" y="24477"/>
                    <a:pt x="12962" y="24486"/>
                    <a:pt x="12989" y="24486"/>
                  </a:cubicBezTo>
                  <a:cubicBezTo>
                    <a:pt x="13042" y="24530"/>
                    <a:pt x="13104" y="24583"/>
                    <a:pt x="13174" y="24627"/>
                  </a:cubicBezTo>
                  <a:cubicBezTo>
                    <a:pt x="13113" y="24565"/>
                    <a:pt x="13068" y="24512"/>
                    <a:pt x="13015" y="24486"/>
                  </a:cubicBezTo>
                  <a:lnTo>
                    <a:pt x="13015" y="24486"/>
                  </a:lnTo>
                  <a:cubicBezTo>
                    <a:pt x="13035" y="24487"/>
                    <a:pt x="13055" y="24488"/>
                    <a:pt x="13077" y="24488"/>
                  </a:cubicBezTo>
                  <a:cubicBezTo>
                    <a:pt x="13186" y="24488"/>
                    <a:pt x="13326" y="24470"/>
                    <a:pt x="13466" y="24433"/>
                  </a:cubicBezTo>
                  <a:lnTo>
                    <a:pt x="13510" y="24698"/>
                  </a:lnTo>
                  <a:lnTo>
                    <a:pt x="13545" y="24698"/>
                  </a:lnTo>
                  <a:cubicBezTo>
                    <a:pt x="13572" y="24717"/>
                    <a:pt x="13594" y="24725"/>
                    <a:pt x="13611" y="24725"/>
                  </a:cubicBezTo>
                  <a:cubicBezTo>
                    <a:pt x="13690" y="24725"/>
                    <a:pt x="13674" y="24548"/>
                    <a:pt x="13616" y="24389"/>
                  </a:cubicBezTo>
                  <a:cubicBezTo>
                    <a:pt x="13704" y="24353"/>
                    <a:pt x="13784" y="24309"/>
                    <a:pt x="13845" y="24256"/>
                  </a:cubicBezTo>
                  <a:cubicBezTo>
                    <a:pt x="13879" y="24402"/>
                    <a:pt x="13942" y="24436"/>
                    <a:pt x="14016" y="24436"/>
                  </a:cubicBezTo>
                  <a:cubicBezTo>
                    <a:pt x="14079" y="24436"/>
                    <a:pt x="14151" y="24411"/>
                    <a:pt x="14218" y="24411"/>
                  </a:cubicBezTo>
                  <a:cubicBezTo>
                    <a:pt x="14301" y="24411"/>
                    <a:pt x="14377" y="24448"/>
                    <a:pt x="14428" y="24609"/>
                  </a:cubicBezTo>
                  <a:cubicBezTo>
                    <a:pt x="14542" y="24422"/>
                    <a:pt x="15163" y="24506"/>
                    <a:pt x="15353" y="24170"/>
                  </a:cubicBezTo>
                  <a:lnTo>
                    <a:pt x="15353" y="24170"/>
                  </a:lnTo>
                  <a:cubicBezTo>
                    <a:pt x="15459" y="24207"/>
                    <a:pt x="15565" y="24247"/>
                    <a:pt x="15670" y="24247"/>
                  </a:cubicBezTo>
                  <a:cubicBezTo>
                    <a:pt x="15739" y="24247"/>
                    <a:pt x="15808" y="24230"/>
                    <a:pt x="15876" y="24186"/>
                  </a:cubicBezTo>
                  <a:lnTo>
                    <a:pt x="15929" y="24512"/>
                  </a:lnTo>
                  <a:lnTo>
                    <a:pt x="16362" y="24106"/>
                  </a:lnTo>
                  <a:cubicBezTo>
                    <a:pt x="16591" y="24318"/>
                    <a:pt x="16689" y="24442"/>
                    <a:pt x="16424" y="24680"/>
                  </a:cubicBezTo>
                  <a:cubicBezTo>
                    <a:pt x="17042" y="24327"/>
                    <a:pt x="16918" y="24565"/>
                    <a:pt x="17430" y="24203"/>
                  </a:cubicBezTo>
                  <a:lnTo>
                    <a:pt x="17430" y="24203"/>
                  </a:lnTo>
                  <a:lnTo>
                    <a:pt x="17395" y="24415"/>
                  </a:lnTo>
                  <a:cubicBezTo>
                    <a:pt x="17535" y="24415"/>
                    <a:pt x="17736" y="24259"/>
                    <a:pt x="17871" y="24259"/>
                  </a:cubicBezTo>
                  <a:cubicBezTo>
                    <a:pt x="17915" y="24259"/>
                    <a:pt x="17952" y="24275"/>
                    <a:pt x="17978" y="24318"/>
                  </a:cubicBezTo>
                  <a:cubicBezTo>
                    <a:pt x="18178" y="24536"/>
                    <a:pt x="18696" y="24553"/>
                    <a:pt x="19301" y="24553"/>
                  </a:cubicBezTo>
                  <a:cubicBezTo>
                    <a:pt x="19411" y="24553"/>
                    <a:pt x="19525" y="24553"/>
                    <a:pt x="19640" y="24553"/>
                  </a:cubicBezTo>
                  <a:cubicBezTo>
                    <a:pt x="20116" y="24553"/>
                    <a:pt x="20617" y="24562"/>
                    <a:pt x="21042" y="24662"/>
                  </a:cubicBezTo>
                  <a:cubicBezTo>
                    <a:pt x="20965" y="24489"/>
                    <a:pt x="20976" y="24435"/>
                    <a:pt x="21031" y="24435"/>
                  </a:cubicBezTo>
                  <a:cubicBezTo>
                    <a:pt x="21117" y="24435"/>
                    <a:pt x="21314" y="24570"/>
                    <a:pt x="21440" y="24570"/>
                  </a:cubicBezTo>
                  <a:cubicBezTo>
                    <a:pt x="21508" y="24570"/>
                    <a:pt x="21556" y="24530"/>
                    <a:pt x="21554" y="24406"/>
                  </a:cubicBezTo>
                  <a:lnTo>
                    <a:pt x="21554" y="24406"/>
                  </a:lnTo>
                  <a:cubicBezTo>
                    <a:pt x="21633" y="24548"/>
                    <a:pt x="21792" y="24609"/>
                    <a:pt x="21633" y="24759"/>
                  </a:cubicBezTo>
                  <a:cubicBezTo>
                    <a:pt x="21826" y="24681"/>
                    <a:pt x="21994" y="24675"/>
                    <a:pt x="22146" y="24675"/>
                  </a:cubicBezTo>
                  <a:cubicBezTo>
                    <a:pt x="22172" y="24675"/>
                    <a:pt x="22199" y="24675"/>
                    <a:pt x="22224" y="24675"/>
                  </a:cubicBezTo>
                  <a:cubicBezTo>
                    <a:pt x="22446" y="24675"/>
                    <a:pt x="22629" y="24662"/>
                    <a:pt x="22799" y="24397"/>
                  </a:cubicBezTo>
                  <a:lnTo>
                    <a:pt x="22799" y="24397"/>
                  </a:lnTo>
                  <a:cubicBezTo>
                    <a:pt x="22896" y="24530"/>
                    <a:pt x="22728" y="24636"/>
                    <a:pt x="22799" y="24707"/>
                  </a:cubicBezTo>
                  <a:cubicBezTo>
                    <a:pt x="22826" y="24672"/>
                    <a:pt x="22901" y="24596"/>
                    <a:pt x="22966" y="24596"/>
                  </a:cubicBezTo>
                  <a:cubicBezTo>
                    <a:pt x="22985" y="24596"/>
                    <a:pt x="23004" y="24602"/>
                    <a:pt x="23020" y="24618"/>
                  </a:cubicBezTo>
                  <a:cubicBezTo>
                    <a:pt x="23099" y="24689"/>
                    <a:pt x="22967" y="24759"/>
                    <a:pt x="22896" y="24839"/>
                  </a:cubicBezTo>
                  <a:cubicBezTo>
                    <a:pt x="23461" y="24698"/>
                    <a:pt x="23408" y="24230"/>
                    <a:pt x="23346" y="23815"/>
                  </a:cubicBezTo>
                  <a:lnTo>
                    <a:pt x="23346" y="23815"/>
                  </a:lnTo>
                  <a:cubicBezTo>
                    <a:pt x="23446" y="23856"/>
                    <a:pt x="23528" y="23878"/>
                    <a:pt x="23597" y="23878"/>
                  </a:cubicBezTo>
                  <a:cubicBezTo>
                    <a:pt x="23749" y="23878"/>
                    <a:pt x="23839" y="23774"/>
                    <a:pt x="23911" y="23550"/>
                  </a:cubicBezTo>
                  <a:cubicBezTo>
                    <a:pt x="24044" y="23656"/>
                    <a:pt x="24247" y="23744"/>
                    <a:pt x="23929" y="23894"/>
                  </a:cubicBezTo>
                  <a:cubicBezTo>
                    <a:pt x="24123" y="23877"/>
                    <a:pt x="25148" y="23709"/>
                    <a:pt x="25033" y="23364"/>
                  </a:cubicBezTo>
                  <a:lnTo>
                    <a:pt x="25033" y="23364"/>
                  </a:lnTo>
                  <a:cubicBezTo>
                    <a:pt x="25048" y="23375"/>
                    <a:pt x="25066" y="23380"/>
                    <a:pt x="25086" y="23380"/>
                  </a:cubicBezTo>
                  <a:cubicBezTo>
                    <a:pt x="25178" y="23380"/>
                    <a:pt x="25304" y="23276"/>
                    <a:pt x="25333" y="23232"/>
                  </a:cubicBezTo>
                  <a:cubicBezTo>
                    <a:pt x="25739" y="23064"/>
                    <a:pt x="25792" y="23082"/>
                    <a:pt x="26154" y="22843"/>
                  </a:cubicBezTo>
                  <a:lnTo>
                    <a:pt x="26154" y="22843"/>
                  </a:lnTo>
                  <a:lnTo>
                    <a:pt x="26022" y="22852"/>
                  </a:lnTo>
                  <a:cubicBezTo>
                    <a:pt x="25978" y="22411"/>
                    <a:pt x="26295" y="22614"/>
                    <a:pt x="26560" y="22375"/>
                  </a:cubicBezTo>
                  <a:lnTo>
                    <a:pt x="26578" y="22420"/>
                  </a:lnTo>
                  <a:cubicBezTo>
                    <a:pt x="27002" y="22340"/>
                    <a:pt x="27046" y="22243"/>
                    <a:pt x="27099" y="22172"/>
                  </a:cubicBezTo>
                  <a:cubicBezTo>
                    <a:pt x="27143" y="22093"/>
                    <a:pt x="27205" y="22049"/>
                    <a:pt x="27620" y="21925"/>
                  </a:cubicBezTo>
                  <a:lnTo>
                    <a:pt x="27426" y="21749"/>
                  </a:lnTo>
                  <a:cubicBezTo>
                    <a:pt x="27284" y="21510"/>
                    <a:pt x="27461" y="21475"/>
                    <a:pt x="27708" y="21422"/>
                  </a:cubicBezTo>
                  <a:cubicBezTo>
                    <a:pt x="27947" y="21369"/>
                    <a:pt x="28273" y="21307"/>
                    <a:pt x="28362" y="21069"/>
                  </a:cubicBezTo>
                  <a:lnTo>
                    <a:pt x="28362" y="21069"/>
                  </a:lnTo>
                  <a:cubicBezTo>
                    <a:pt x="28282" y="21077"/>
                    <a:pt x="28212" y="21077"/>
                    <a:pt x="28141" y="21086"/>
                  </a:cubicBezTo>
                  <a:cubicBezTo>
                    <a:pt x="28153" y="20978"/>
                    <a:pt x="28272" y="20948"/>
                    <a:pt x="28435" y="20948"/>
                  </a:cubicBezTo>
                  <a:cubicBezTo>
                    <a:pt x="28512" y="20948"/>
                    <a:pt x="28598" y="20954"/>
                    <a:pt x="28688" y="20963"/>
                  </a:cubicBezTo>
                  <a:cubicBezTo>
                    <a:pt x="28817" y="20971"/>
                    <a:pt x="28953" y="20981"/>
                    <a:pt x="29074" y="20981"/>
                  </a:cubicBezTo>
                  <a:cubicBezTo>
                    <a:pt x="29219" y="20981"/>
                    <a:pt x="29341" y="20967"/>
                    <a:pt x="29404" y="20919"/>
                  </a:cubicBezTo>
                  <a:cubicBezTo>
                    <a:pt x="29408" y="20918"/>
                    <a:pt x="29412" y="20917"/>
                    <a:pt x="29416" y="20917"/>
                  </a:cubicBezTo>
                  <a:cubicBezTo>
                    <a:pt x="29474" y="20917"/>
                    <a:pt x="29402" y="21047"/>
                    <a:pt x="29377" y="21130"/>
                  </a:cubicBezTo>
                  <a:cubicBezTo>
                    <a:pt x="30092" y="20768"/>
                    <a:pt x="29183" y="20839"/>
                    <a:pt x="29448" y="20380"/>
                  </a:cubicBezTo>
                  <a:lnTo>
                    <a:pt x="29448" y="20380"/>
                  </a:lnTo>
                  <a:cubicBezTo>
                    <a:pt x="29593" y="20399"/>
                    <a:pt x="29680" y="20586"/>
                    <a:pt x="29809" y="20586"/>
                  </a:cubicBezTo>
                  <a:cubicBezTo>
                    <a:pt x="29859" y="20586"/>
                    <a:pt x="29916" y="20557"/>
                    <a:pt x="29986" y="20477"/>
                  </a:cubicBezTo>
                  <a:cubicBezTo>
                    <a:pt x="30101" y="20442"/>
                    <a:pt x="30136" y="20124"/>
                    <a:pt x="30181" y="19797"/>
                  </a:cubicBezTo>
                  <a:cubicBezTo>
                    <a:pt x="30234" y="19462"/>
                    <a:pt x="30295" y="19117"/>
                    <a:pt x="30551" y="18932"/>
                  </a:cubicBezTo>
                  <a:lnTo>
                    <a:pt x="30551" y="18932"/>
                  </a:lnTo>
                  <a:cubicBezTo>
                    <a:pt x="30483" y="18956"/>
                    <a:pt x="30416" y="18976"/>
                    <a:pt x="30359" y="18976"/>
                  </a:cubicBezTo>
                  <a:cubicBezTo>
                    <a:pt x="30270" y="18976"/>
                    <a:pt x="30207" y="18926"/>
                    <a:pt x="30207" y="18764"/>
                  </a:cubicBezTo>
                  <a:cubicBezTo>
                    <a:pt x="30251" y="18579"/>
                    <a:pt x="30463" y="18376"/>
                    <a:pt x="30604" y="18128"/>
                  </a:cubicBezTo>
                  <a:cubicBezTo>
                    <a:pt x="30746" y="17890"/>
                    <a:pt x="30825" y="17616"/>
                    <a:pt x="30622" y="17413"/>
                  </a:cubicBezTo>
                  <a:cubicBezTo>
                    <a:pt x="30659" y="17376"/>
                    <a:pt x="30696" y="17358"/>
                    <a:pt x="30727" y="17358"/>
                  </a:cubicBezTo>
                  <a:cubicBezTo>
                    <a:pt x="30734" y="17358"/>
                    <a:pt x="30740" y="17359"/>
                    <a:pt x="30746" y="17360"/>
                  </a:cubicBezTo>
                  <a:cubicBezTo>
                    <a:pt x="30666" y="17033"/>
                    <a:pt x="30578" y="16371"/>
                    <a:pt x="30313" y="16239"/>
                  </a:cubicBezTo>
                  <a:cubicBezTo>
                    <a:pt x="30746" y="16071"/>
                    <a:pt x="30578" y="15612"/>
                    <a:pt x="30366" y="15250"/>
                  </a:cubicBezTo>
                  <a:cubicBezTo>
                    <a:pt x="30154" y="14888"/>
                    <a:pt x="29916" y="14596"/>
                    <a:pt x="30304" y="14464"/>
                  </a:cubicBezTo>
                  <a:cubicBezTo>
                    <a:pt x="30198" y="14199"/>
                    <a:pt x="30075" y="13943"/>
                    <a:pt x="29951" y="13687"/>
                  </a:cubicBezTo>
                  <a:lnTo>
                    <a:pt x="30030" y="13678"/>
                  </a:lnTo>
                  <a:cubicBezTo>
                    <a:pt x="29854" y="13157"/>
                    <a:pt x="29580" y="13078"/>
                    <a:pt x="29324" y="13007"/>
                  </a:cubicBezTo>
                  <a:cubicBezTo>
                    <a:pt x="29315" y="12875"/>
                    <a:pt x="29421" y="12919"/>
                    <a:pt x="29465" y="12901"/>
                  </a:cubicBezTo>
                  <a:cubicBezTo>
                    <a:pt x="29342" y="12530"/>
                    <a:pt x="29253" y="12327"/>
                    <a:pt x="29112" y="12177"/>
                  </a:cubicBezTo>
                  <a:cubicBezTo>
                    <a:pt x="28971" y="12036"/>
                    <a:pt x="28777" y="11948"/>
                    <a:pt x="28423" y="11815"/>
                  </a:cubicBezTo>
                  <a:lnTo>
                    <a:pt x="28591" y="11603"/>
                  </a:lnTo>
                  <a:cubicBezTo>
                    <a:pt x="28476" y="11577"/>
                    <a:pt x="28397" y="11294"/>
                    <a:pt x="28238" y="10976"/>
                  </a:cubicBezTo>
                  <a:cubicBezTo>
                    <a:pt x="28079" y="10650"/>
                    <a:pt x="27841" y="10288"/>
                    <a:pt x="27470" y="10129"/>
                  </a:cubicBezTo>
                  <a:cubicBezTo>
                    <a:pt x="27490" y="10115"/>
                    <a:pt x="27521" y="10096"/>
                    <a:pt x="27566" y="10096"/>
                  </a:cubicBezTo>
                  <a:cubicBezTo>
                    <a:pt x="27580" y="10096"/>
                    <a:pt x="27595" y="10098"/>
                    <a:pt x="27611" y="10102"/>
                  </a:cubicBezTo>
                  <a:cubicBezTo>
                    <a:pt x="27205" y="9908"/>
                    <a:pt x="26975" y="9431"/>
                    <a:pt x="26719" y="9069"/>
                  </a:cubicBezTo>
                  <a:cubicBezTo>
                    <a:pt x="26538" y="8806"/>
                    <a:pt x="26348" y="8601"/>
                    <a:pt x="26105" y="8601"/>
                  </a:cubicBezTo>
                  <a:cubicBezTo>
                    <a:pt x="26005" y="8601"/>
                    <a:pt x="25896" y="8636"/>
                    <a:pt x="25774" y="8716"/>
                  </a:cubicBezTo>
                  <a:cubicBezTo>
                    <a:pt x="25580" y="8663"/>
                    <a:pt x="25395" y="8610"/>
                    <a:pt x="25201" y="8566"/>
                  </a:cubicBezTo>
                  <a:lnTo>
                    <a:pt x="25201" y="8566"/>
                  </a:lnTo>
                  <a:cubicBezTo>
                    <a:pt x="25695" y="9051"/>
                    <a:pt x="24865" y="8822"/>
                    <a:pt x="24980" y="9131"/>
                  </a:cubicBezTo>
                  <a:cubicBezTo>
                    <a:pt x="24773" y="9024"/>
                    <a:pt x="24653" y="8604"/>
                    <a:pt x="24814" y="8604"/>
                  </a:cubicBezTo>
                  <a:cubicBezTo>
                    <a:pt x="24839" y="8604"/>
                    <a:pt x="24870" y="8614"/>
                    <a:pt x="24909" y="8636"/>
                  </a:cubicBezTo>
                  <a:lnTo>
                    <a:pt x="24918" y="8707"/>
                  </a:lnTo>
                  <a:cubicBezTo>
                    <a:pt x="25333" y="8380"/>
                    <a:pt x="24353" y="8045"/>
                    <a:pt x="24565" y="7780"/>
                  </a:cubicBezTo>
                  <a:cubicBezTo>
                    <a:pt x="23443" y="6994"/>
                    <a:pt x="22507" y="6076"/>
                    <a:pt x="21563" y="5352"/>
                  </a:cubicBezTo>
                  <a:lnTo>
                    <a:pt x="21448" y="5749"/>
                  </a:lnTo>
                  <a:cubicBezTo>
                    <a:pt x="21333" y="5661"/>
                    <a:pt x="21227" y="5564"/>
                    <a:pt x="21121" y="5475"/>
                  </a:cubicBezTo>
                  <a:cubicBezTo>
                    <a:pt x="21096" y="5376"/>
                    <a:pt x="21141" y="5256"/>
                    <a:pt x="21245" y="5256"/>
                  </a:cubicBezTo>
                  <a:cubicBezTo>
                    <a:pt x="21290" y="5256"/>
                    <a:pt x="21346" y="5278"/>
                    <a:pt x="21413" y="5334"/>
                  </a:cubicBezTo>
                  <a:cubicBezTo>
                    <a:pt x="21417" y="5207"/>
                    <a:pt x="21301" y="5167"/>
                    <a:pt x="21172" y="5167"/>
                  </a:cubicBezTo>
                  <a:cubicBezTo>
                    <a:pt x="21033" y="5167"/>
                    <a:pt x="20880" y="5214"/>
                    <a:pt x="20847" y="5246"/>
                  </a:cubicBezTo>
                  <a:cubicBezTo>
                    <a:pt x="20655" y="4975"/>
                    <a:pt x="20820" y="4937"/>
                    <a:pt x="20981" y="4937"/>
                  </a:cubicBezTo>
                  <a:cubicBezTo>
                    <a:pt x="21042" y="4937"/>
                    <a:pt x="21103" y="4943"/>
                    <a:pt x="21143" y="4943"/>
                  </a:cubicBezTo>
                  <a:cubicBezTo>
                    <a:pt x="21186" y="4943"/>
                    <a:pt x="21205" y="4937"/>
                    <a:pt x="21174" y="4910"/>
                  </a:cubicBezTo>
                  <a:lnTo>
                    <a:pt x="20971" y="4787"/>
                  </a:lnTo>
                  <a:lnTo>
                    <a:pt x="20989" y="4848"/>
                  </a:lnTo>
                  <a:cubicBezTo>
                    <a:pt x="20859" y="4853"/>
                    <a:pt x="20763" y="4887"/>
                    <a:pt x="20667" y="4887"/>
                  </a:cubicBezTo>
                  <a:cubicBezTo>
                    <a:pt x="20575" y="4887"/>
                    <a:pt x="20483" y="4855"/>
                    <a:pt x="20362" y="4734"/>
                  </a:cubicBezTo>
                  <a:cubicBezTo>
                    <a:pt x="20238" y="4531"/>
                    <a:pt x="20432" y="4478"/>
                    <a:pt x="20371" y="4416"/>
                  </a:cubicBezTo>
                  <a:cubicBezTo>
                    <a:pt x="20397" y="4389"/>
                    <a:pt x="20379" y="4363"/>
                    <a:pt x="20282" y="4319"/>
                  </a:cubicBezTo>
                  <a:cubicBezTo>
                    <a:pt x="20176" y="4195"/>
                    <a:pt x="20053" y="4080"/>
                    <a:pt x="19947" y="3948"/>
                  </a:cubicBezTo>
                  <a:cubicBezTo>
                    <a:pt x="19920" y="4071"/>
                    <a:pt x="19894" y="4195"/>
                    <a:pt x="19876" y="4310"/>
                  </a:cubicBezTo>
                  <a:cubicBezTo>
                    <a:pt x="19716" y="4283"/>
                    <a:pt x="19630" y="4160"/>
                    <a:pt x="19570" y="4160"/>
                  </a:cubicBezTo>
                  <a:cubicBezTo>
                    <a:pt x="19531" y="4160"/>
                    <a:pt x="19502" y="4212"/>
                    <a:pt x="19471" y="4376"/>
                  </a:cubicBezTo>
                  <a:lnTo>
                    <a:pt x="19471" y="4376"/>
                  </a:lnTo>
                  <a:cubicBezTo>
                    <a:pt x="19529" y="4059"/>
                    <a:pt x="19239" y="3699"/>
                    <a:pt x="18976" y="3347"/>
                  </a:cubicBezTo>
                  <a:cubicBezTo>
                    <a:pt x="18834" y="3171"/>
                    <a:pt x="18711" y="2994"/>
                    <a:pt x="18614" y="2853"/>
                  </a:cubicBezTo>
                  <a:cubicBezTo>
                    <a:pt x="18516" y="2720"/>
                    <a:pt x="18446" y="2570"/>
                    <a:pt x="18446" y="2508"/>
                  </a:cubicBezTo>
                  <a:cubicBezTo>
                    <a:pt x="18075" y="2332"/>
                    <a:pt x="17898" y="2032"/>
                    <a:pt x="17633" y="1652"/>
                  </a:cubicBezTo>
                  <a:lnTo>
                    <a:pt x="17633" y="1652"/>
                  </a:lnTo>
                  <a:cubicBezTo>
                    <a:pt x="17645" y="1737"/>
                    <a:pt x="17554" y="1869"/>
                    <a:pt x="17434" y="1869"/>
                  </a:cubicBezTo>
                  <a:cubicBezTo>
                    <a:pt x="17367" y="1869"/>
                    <a:pt x="17291" y="1828"/>
                    <a:pt x="17218" y="1714"/>
                  </a:cubicBezTo>
                  <a:cubicBezTo>
                    <a:pt x="17536" y="1546"/>
                    <a:pt x="17483" y="1352"/>
                    <a:pt x="17342" y="1122"/>
                  </a:cubicBezTo>
                  <a:cubicBezTo>
                    <a:pt x="17263" y="1007"/>
                    <a:pt x="17165" y="884"/>
                    <a:pt x="17068" y="751"/>
                  </a:cubicBezTo>
                  <a:cubicBezTo>
                    <a:pt x="16980" y="631"/>
                    <a:pt x="16906" y="495"/>
                    <a:pt x="16867" y="346"/>
                  </a:cubicBezTo>
                  <a:lnTo>
                    <a:pt x="16867" y="346"/>
                  </a:lnTo>
                  <a:cubicBezTo>
                    <a:pt x="16875" y="404"/>
                    <a:pt x="16850" y="426"/>
                    <a:pt x="16803" y="426"/>
                  </a:cubicBezTo>
                  <a:cubicBezTo>
                    <a:pt x="16700" y="426"/>
                    <a:pt x="16488" y="322"/>
                    <a:pt x="16274" y="266"/>
                  </a:cubicBezTo>
                  <a:cubicBezTo>
                    <a:pt x="16160" y="236"/>
                    <a:pt x="16050" y="218"/>
                    <a:pt x="15963" y="218"/>
                  </a:cubicBezTo>
                  <a:cubicBezTo>
                    <a:pt x="15922" y="218"/>
                    <a:pt x="15887" y="222"/>
                    <a:pt x="15859" y="230"/>
                  </a:cubicBezTo>
                  <a:cubicBezTo>
                    <a:pt x="15761" y="266"/>
                    <a:pt x="15753" y="336"/>
                    <a:pt x="15850" y="486"/>
                  </a:cubicBezTo>
                  <a:cubicBezTo>
                    <a:pt x="15673" y="416"/>
                    <a:pt x="15673" y="354"/>
                    <a:pt x="15691" y="275"/>
                  </a:cubicBezTo>
                  <a:cubicBezTo>
                    <a:pt x="15709" y="195"/>
                    <a:pt x="15753" y="107"/>
                    <a:pt x="15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rot="9642546">
              <a:off x="8909611" y="-713614"/>
              <a:ext cx="15534" cy="10624"/>
            </a:xfrm>
            <a:custGeom>
              <a:avLst/>
              <a:gdLst/>
              <a:ahLst/>
              <a:cxnLst/>
              <a:rect l="l" t="t" r="r" b="b"/>
              <a:pathLst>
                <a:path w="178" h="133" extrusionOk="0">
                  <a:moveTo>
                    <a:pt x="1" y="0"/>
                  </a:moveTo>
                  <a:lnTo>
                    <a:pt x="1" y="0"/>
                  </a:lnTo>
                  <a:cubicBezTo>
                    <a:pt x="89" y="36"/>
                    <a:pt x="133" y="89"/>
                    <a:pt x="168" y="133"/>
                  </a:cubicBezTo>
                  <a:cubicBezTo>
                    <a:pt x="177" y="71"/>
                    <a:pt x="133" y="1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rot="9642546">
              <a:off x="9723541" y="-736307"/>
              <a:ext cx="13963" cy="29716"/>
            </a:xfrm>
            <a:custGeom>
              <a:avLst/>
              <a:gdLst/>
              <a:ahLst/>
              <a:cxnLst/>
              <a:rect l="l" t="t" r="r" b="b"/>
              <a:pathLst>
                <a:path w="160" h="372" extrusionOk="0">
                  <a:moveTo>
                    <a:pt x="0" y="1"/>
                  </a:moveTo>
                  <a:cubicBezTo>
                    <a:pt x="3" y="22"/>
                    <a:pt x="9" y="37"/>
                    <a:pt x="16" y="47"/>
                  </a:cubicBezTo>
                  <a:lnTo>
                    <a:pt x="16" y="47"/>
                  </a:lnTo>
                  <a:cubicBezTo>
                    <a:pt x="11" y="31"/>
                    <a:pt x="6" y="16"/>
                    <a:pt x="0" y="1"/>
                  </a:cubicBezTo>
                  <a:close/>
                  <a:moveTo>
                    <a:pt x="159" y="18"/>
                  </a:moveTo>
                  <a:lnTo>
                    <a:pt x="159" y="18"/>
                  </a:lnTo>
                  <a:cubicBezTo>
                    <a:pt x="122" y="29"/>
                    <a:pt x="79" y="62"/>
                    <a:pt x="46" y="62"/>
                  </a:cubicBezTo>
                  <a:cubicBezTo>
                    <a:pt x="35" y="62"/>
                    <a:pt x="24" y="57"/>
                    <a:pt x="16" y="47"/>
                  </a:cubicBezTo>
                  <a:lnTo>
                    <a:pt x="16" y="47"/>
                  </a:lnTo>
                  <a:cubicBezTo>
                    <a:pt x="53" y="155"/>
                    <a:pt x="85" y="263"/>
                    <a:pt x="124" y="371"/>
                  </a:cubicBezTo>
                  <a:cubicBezTo>
                    <a:pt x="80" y="186"/>
                    <a:pt x="124" y="115"/>
                    <a:pt x="159"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rot="9642546">
              <a:off x="9659138" y="-474053"/>
              <a:ext cx="15534" cy="18692"/>
            </a:xfrm>
            <a:custGeom>
              <a:avLst/>
              <a:gdLst/>
              <a:ahLst/>
              <a:cxnLst/>
              <a:rect l="l" t="t" r="r" b="b"/>
              <a:pathLst>
                <a:path w="178" h="234" extrusionOk="0">
                  <a:moveTo>
                    <a:pt x="45" y="1"/>
                  </a:moveTo>
                  <a:cubicBezTo>
                    <a:pt x="1" y="122"/>
                    <a:pt x="7" y="234"/>
                    <a:pt x="60" y="234"/>
                  </a:cubicBezTo>
                  <a:cubicBezTo>
                    <a:pt x="80" y="234"/>
                    <a:pt x="108" y="217"/>
                    <a:pt x="143" y="177"/>
                  </a:cubicBezTo>
                  <a:cubicBezTo>
                    <a:pt x="134" y="125"/>
                    <a:pt x="178" y="89"/>
                    <a:pt x="160" y="45"/>
                  </a:cubicBez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rot="9642546">
              <a:off x="9676711" y="-658258"/>
              <a:ext cx="32900" cy="36746"/>
            </a:xfrm>
            <a:custGeom>
              <a:avLst/>
              <a:gdLst/>
              <a:ahLst/>
              <a:cxnLst/>
              <a:rect l="l" t="t" r="r" b="b"/>
              <a:pathLst>
                <a:path w="377" h="460" extrusionOk="0">
                  <a:moveTo>
                    <a:pt x="270" y="0"/>
                  </a:moveTo>
                  <a:cubicBezTo>
                    <a:pt x="270" y="18"/>
                    <a:pt x="279" y="27"/>
                    <a:pt x="270" y="44"/>
                  </a:cubicBezTo>
                  <a:cubicBezTo>
                    <a:pt x="231" y="32"/>
                    <a:pt x="198" y="27"/>
                    <a:pt x="172" y="27"/>
                  </a:cubicBezTo>
                  <a:cubicBezTo>
                    <a:pt x="1" y="27"/>
                    <a:pt x="72" y="253"/>
                    <a:pt x="164" y="459"/>
                  </a:cubicBezTo>
                  <a:cubicBezTo>
                    <a:pt x="376" y="424"/>
                    <a:pt x="305" y="230"/>
                    <a:pt x="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rot="9642546">
              <a:off x="9697380" y="-618642"/>
              <a:ext cx="8814" cy="17095"/>
            </a:xfrm>
            <a:custGeom>
              <a:avLst/>
              <a:gdLst/>
              <a:ahLst/>
              <a:cxnLst/>
              <a:rect l="l" t="t" r="r" b="b"/>
              <a:pathLst>
                <a:path w="101" h="214" extrusionOk="0">
                  <a:moveTo>
                    <a:pt x="60" y="1"/>
                  </a:moveTo>
                  <a:cubicBezTo>
                    <a:pt x="1" y="1"/>
                    <a:pt x="68" y="107"/>
                    <a:pt x="83" y="213"/>
                  </a:cubicBezTo>
                  <a:cubicBezTo>
                    <a:pt x="74" y="151"/>
                    <a:pt x="83" y="72"/>
                    <a:pt x="101" y="10"/>
                  </a:cubicBezTo>
                  <a:cubicBezTo>
                    <a:pt x="83"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rot="9642546">
              <a:off x="9573326" y="-858739"/>
              <a:ext cx="47299" cy="21329"/>
            </a:xfrm>
            <a:custGeom>
              <a:avLst/>
              <a:gdLst/>
              <a:ahLst/>
              <a:cxnLst/>
              <a:rect l="l" t="t" r="r" b="b"/>
              <a:pathLst>
                <a:path w="542" h="267" extrusionOk="0">
                  <a:moveTo>
                    <a:pt x="338" y="0"/>
                  </a:moveTo>
                  <a:cubicBezTo>
                    <a:pt x="285" y="0"/>
                    <a:pt x="203" y="44"/>
                    <a:pt x="170" y="44"/>
                  </a:cubicBezTo>
                  <a:cubicBezTo>
                    <a:pt x="155" y="44"/>
                    <a:pt x="149" y="35"/>
                    <a:pt x="159" y="12"/>
                  </a:cubicBezTo>
                  <a:lnTo>
                    <a:pt x="159" y="12"/>
                  </a:lnTo>
                  <a:cubicBezTo>
                    <a:pt x="0" y="21"/>
                    <a:pt x="177" y="162"/>
                    <a:pt x="336" y="233"/>
                  </a:cubicBezTo>
                  <a:cubicBezTo>
                    <a:pt x="389" y="253"/>
                    <a:pt x="438" y="267"/>
                    <a:pt x="471" y="267"/>
                  </a:cubicBezTo>
                  <a:cubicBezTo>
                    <a:pt x="538" y="267"/>
                    <a:pt x="542" y="212"/>
                    <a:pt x="389" y="47"/>
                  </a:cubicBezTo>
                  <a:cubicBezTo>
                    <a:pt x="386" y="12"/>
                    <a:pt x="366" y="0"/>
                    <a:pt x="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rot="9642546">
              <a:off x="9631085" y="-641340"/>
              <a:ext cx="23998" cy="14938"/>
            </a:xfrm>
            <a:custGeom>
              <a:avLst/>
              <a:gdLst/>
              <a:ahLst/>
              <a:cxnLst/>
              <a:rect l="l" t="t" r="r" b="b"/>
              <a:pathLst>
                <a:path w="275" h="187" extrusionOk="0">
                  <a:moveTo>
                    <a:pt x="274" y="1"/>
                  </a:moveTo>
                  <a:cubicBezTo>
                    <a:pt x="177" y="27"/>
                    <a:pt x="89" y="54"/>
                    <a:pt x="1" y="80"/>
                  </a:cubicBezTo>
                  <a:lnTo>
                    <a:pt x="221" y="186"/>
                  </a:lnTo>
                  <a:cubicBezTo>
                    <a:pt x="239" y="124"/>
                    <a:pt x="248" y="63"/>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rot="9642546">
              <a:off x="9579917" y="-740508"/>
              <a:ext cx="13177" cy="31394"/>
            </a:xfrm>
            <a:custGeom>
              <a:avLst/>
              <a:gdLst/>
              <a:ahLst/>
              <a:cxnLst/>
              <a:rect l="l" t="t" r="r" b="b"/>
              <a:pathLst>
                <a:path w="151" h="393" extrusionOk="0">
                  <a:moveTo>
                    <a:pt x="0" y="1"/>
                  </a:moveTo>
                  <a:lnTo>
                    <a:pt x="0" y="1"/>
                  </a:lnTo>
                  <a:cubicBezTo>
                    <a:pt x="33" y="189"/>
                    <a:pt x="73" y="393"/>
                    <a:pt x="136" y="393"/>
                  </a:cubicBezTo>
                  <a:cubicBezTo>
                    <a:pt x="140" y="393"/>
                    <a:pt x="145" y="392"/>
                    <a:pt x="150" y="389"/>
                  </a:cubicBezTo>
                  <a:cubicBezTo>
                    <a:pt x="133" y="274"/>
                    <a:pt x="115" y="168"/>
                    <a:pt x="106" y="54"/>
                  </a:cubicBezTo>
                  <a:cubicBezTo>
                    <a:pt x="99" y="57"/>
                    <a:pt x="91" y="59"/>
                    <a:pt x="83" y="59"/>
                  </a:cubicBezTo>
                  <a:cubicBezTo>
                    <a:pt x="53" y="59"/>
                    <a:pt x="21" y="3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rot="9642546">
              <a:off x="9602758" y="-715229"/>
              <a:ext cx="10123" cy="19811"/>
            </a:xfrm>
            <a:custGeom>
              <a:avLst/>
              <a:gdLst/>
              <a:ahLst/>
              <a:cxnLst/>
              <a:rect l="l" t="t" r="r" b="b"/>
              <a:pathLst>
                <a:path w="116" h="248" extrusionOk="0">
                  <a:moveTo>
                    <a:pt x="0" y="0"/>
                  </a:moveTo>
                  <a:cubicBezTo>
                    <a:pt x="9" y="53"/>
                    <a:pt x="53" y="168"/>
                    <a:pt x="115" y="248"/>
                  </a:cubicBezTo>
                  <a:cubicBezTo>
                    <a:pt x="89" y="142"/>
                    <a:pt x="53" y="4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rot="9642546">
              <a:off x="9607561" y="-676933"/>
              <a:ext cx="3927" cy="26201"/>
            </a:xfrm>
            <a:custGeom>
              <a:avLst/>
              <a:gdLst/>
              <a:ahLst/>
              <a:cxnLst/>
              <a:rect l="l" t="t" r="r" b="b"/>
              <a:pathLst>
                <a:path w="45" h="328" extrusionOk="0">
                  <a:moveTo>
                    <a:pt x="44" y="1"/>
                  </a:moveTo>
                  <a:lnTo>
                    <a:pt x="0" y="98"/>
                  </a:lnTo>
                  <a:cubicBezTo>
                    <a:pt x="0" y="177"/>
                    <a:pt x="0" y="248"/>
                    <a:pt x="9" y="327"/>
                  </a:cubicBezTo>
                  <a:cubicBezTo>
                    <a:pt x="18" y="213"/>
                    <a:pt x="36" y="107"/>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rot="9642546">
              <a:off x="9263328" y="-862746"/>
              <a:ext cx="37787" cy="16296"/>
            </a:xfrm>
            <a:custGeom>
              <a:avLst/>
              <a:gdLst/>
              <a:ahLst/>
              <a:cxnLst/>
              <a:rect l="l" t="t" r="r" b="b"/>
              <a:pathLst>
                <a:path w="433" h="204" extrusionOk="0">
                  <a:moveTo>
                    <a:pt x="238" y="18"/>
                  </a:moveTo>
                  <a:cubicBezTo>
                    <a:pt x="133" y="45"/>
                    <a:pt x="0" y="1"/>
                    <a:pt x="0" y="107"/>
                  </a:cubicBezTo>
                  <a:cubicBezTo>
                    <a:pt x="115" y="151"/>
                    <a:pt x="238" y="168"/>
                    <a:pt x="362" y="204"/>
                  </a:cubicBezTo>
                  <a:cubicBezTo>
                    <a:pt x="433" y="133"/>
                    <a:pt x="371" y="45"/>
                    <a:pt x="238"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rot="9642546">
              <a:off x="9351996" y="-803196"/>
              <a:ext cx="18588" cy="19811"/>
            </a:xfrm>
            <a:custGeom>
              <a:avLst/>
              <a:gdLst/>
              <a:ahLst/>
              <a:cxnLst/>
              <a:rect l="l" t="t" r="r" b="b"/>
              <a:pathLst>
                <a:path w="213" h="248" extrusionOk="0">
                  <a:moveTo>
                    <a:pt x="212" y="0"/>
                  </a:moveTo>
                  <a:lnTo>
                    <a:pt x="18" y="9"/>
                  </a:lnTo>
                  <a:cubicBezTo>
                    <a:pt x="45" y="98"/>
                    <a:pt x="9" y="151"/>
                    <a:pt x="0" y="248"/>
                  </a:cubicBezTo>
                  <a:lnTo>
                    <a:pt x="2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rot="9642546">
              <a:off x="9252356" y="-793977"/>
              <a:ext cx="62571" cy="17015"/>
            </a:xfrm>
            <a:custGeom>
              <a:avLst/>
              <a:gdLst/>
              <a:ahLst/>
              <a:cxnLst/>
              <a:rect l="l" t="t" r="r" b="b"/>
              <a:pathLst>
                <a:path w="717" h="213" extrusionOk="0">
                  <a:moveTo>
                    <a:pt x="372" y="36"/>
                  </a:moveTo>
                  <a:lnTo>
                    <a:pt x="372" y="36"/>
                  </a:lnTo>
                  <a:cubicBezTo>
                    <a:pt x="301" y="98"/>
                    <a:pt x="1" y="1"/>
                    <a:pt x="204" y="213"/>
                  </a:cubicBezTo>
                  <a:cubicBezTo>
                    <a:pt x="275" y="160"/>
                    <a:pt x="716" y="177"/>
                    <a:pt x="372"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rot="9642546">
              <a:off x="8847065" y="-801950"/>
              <a:ext cx="7767" cy="43855"/>
            </a:xfrm>
            <a:custGeom>
              <a:avLst/>
              <a:gdLst/>
              <a:ahLst/>
              <a:cxnLst/>
              <a:rect l="l" t="t" r="r" b="b"/>
              <a:pathLst>
                <a:path w="89" h="549" extrusionOk="0">
                  <a:moveTo>
                    <a:pt x="89" y="1"/>
                  </a:moveTo>
                  <a:lnTo>
                    <a:pt x="1" y="9"/>
                  </a:lnTo>
                  <a:lnTo>
                    <a:pt x="1" y="548"/>
                  </a:lnTo>
                  <a:lnTo>
                    <a:pt x="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rot="9642546">
              <a:off x="8486494" y="-588777"/>
              <a:ext cx="58644" cy="33870"/>
            </a:xfrm>
            <a:custGeom>
              <a:avLst/>
              <a:gdLst/>
              <a:ahLst/>
              <a:cxnLst/>
              <a:rect l="l" t="t" r="r" b="b"/>
              <a:pathLst>
                <a:path w="672" h="424" extrusionOk="0">
                  <a:moveTo>
                    <a:pt x="454" y="0"/>
                  </a:moveTo>
                  <a:cubicBezTo>
                    <a:pt x="299" y="0"/>
                    <a:pt x="362" y="214"/>
                    <a:pt x="239" y="214"/>
                  </a:cubicBezTo>
                  <a:cubicBezTo>
                    <a:pt x="208" y="214"/>
                    <a:pt x="166" y="201"/>
                    <a:pt x="107" y="168"/>
                  </a:cubicBezTo>
                  <a:lnTo>
                    <a:pt x="107" y="168"/>
                  </a:lnTo>
                  <a:cubicBezTo>
                    <a:pt x="1" y="283"/>
                    <a:pt x="398" y="327"/>
                    <a:pt x="292" y="424"/>
                  </a:cubicBezTo>
                  <a:cubicBezTo>
                    <a:pt x="548" y="318"/>
                    <a:pt x="672" y="406"/>
                    <a:pt x="592" y="35"/>
                  </a:cubicBezTo>
                  <a:cubicBezTo>
                    <a:pt x="533" y="10"/>
                    <a:pt x="488"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rot="9642546">
              <a:off x="8510988" y="-595908"/>
              <a:ext cx="11694" cy="5752"/>
            </a:xfrm>
            <a:custGeom>
              <a:avLst/>
              <a:gdLst/>
              <a:ahLst/>
              <a:cxnLst/>
              <a:rect l="l" t="t" r="r" b="b"/>
              <a:pathLst>
                <a:path w="134" h="72" extrusionOk="0">
                  <a:moveTo>
                    <a:pt x="133" y="1"/>
                  </a:moveTo>
                  <a:cubicBezTo>
                    <a:pt x="89" y="19"/>
                    <a:pt x="45" y="45"/>
                    <a:pt x="1" y="72"/>
                  </a:cubicBezTo>
                  <a:cubicBezTo>
                    <a:pt x="71" y="45"/>
                    <a:pt x="107" y="27"/>
                    <a:pt x="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
          <p:cNvGrpSpPr/>
          <p:nvPr/>
        </p:nvGrpSpPr>
        <p:grpSpPr>
          <a:xfrm>
            <a:off x="7973009" y="4892039"/>
            <a:ext cx="1602394" cy="291670"/>
            <a:chOff x="7973009" y="4892039"/>
            <a:chExt cx="1602394" cy="291670"/>
          </a:xfrm>
        </p:grpSpPr>
        <p:sp>
          <p:nvSpPr>
            <p:cNvPr id="1821" name="Google Shape;1821;p5"/>
            <p:cNvSpPr/>
            <p:nvPr/>
          </p:nvSpPr>
          <p:spPr>
            <a:xfrm>
              <a:off x="9168302" y="5042689"/>
              <a:ext cx="13483" cy="2476"/>
            </a:xfrm>
            <a:custGeom>
              <a:avLst/>
              <a:gdLst/>
              <a:ahLst/>
              <a:cxnLst/>
              <a:rect l="l" t="t" r="r" b="b"/>
              <a:pathLst>
                <a:path w="98" h="18" extrusionOk="0">
                  <a:moveTo>
                    <a:pt x="1" y="0"/>
                  </a:moveTo>
                  <a:cubicBezTo>
                    <a:pt x="27" y="9"/>
                    <a:pt x="62" y="9"/>
                    <a:pt x="89" y="18"/>
                  </a:cubicBezTo>
                  <a:lnTo>
                    <a:pt x="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9218105" y="5037736"/>
              <a:ext cx="2614" cy="9906"/>
            </a:xfrm>
            <a:custGeom>
              <a:avLst/>
              <a:gdLst/>
              <a:ahLst/>
              <a:cxnLst/>
              <a:rect l="l" t="t" r="r" b="b"/>
              <a:pathLst>
                <a:path w="19" h="72" extrusionOk="0">
                  <a:moveTo>
                    <a:pt x="1" y="1"/>
                  </a:moveTo>
                  <a:lnTo>
                    <a:pt x="1" y="1"/>
                  </a:lnTo>
                  <a:cubicBezTo>
                    <a:pt x="9" y="19"/>
                    <a:pt x="9" y="45"/>
                    <a:pt x="18" y="71"/>
                  </a:cubicBezTo>
                  <a:cubicBezTo>
                    <a:pt x="18" y="54"/>
                    <a:pt x="18" y="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8982431" y="5121660"/>
              <a:ext cx="4953" cy="4953"/>
            </a:xfrm>
            <a:custGeom>
              <a:avLst/>
              <a:gdLst/>
              <a:ahLst/>
              <a:cxnLst/>
              <a:rect l="l" t="t" r="r" b="b"/>
              <a:pathLst>
                <a:path w="36" h="36" extrusionOk="0">
                  <a:moveTo>
                    <a:pt x="27" y="0"/>
                  </a:moveTo>
                  <a:cubicBezTo>
                    <a:pt x="9" y="9"/>
                    <a:pt x="1" y="18"/>
                    <a:pt x="1" y="35"/>
                  </a:cubicBezTo>
                  <a:cubicBezTo>
                    <a:pt x="18" y="18"/>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9209575" y="5037736"/>
              <a:ext cx="5090" cy="3027"/>
            </a:xfrm>
            <a:custGeom>
              <a:avLst/>
              <a:gdLst/>
              <a:ahLst/>
              <a:cxnLst/>
              <a:rect l="l" t="t" r="r" b="b"/>
              <a:pathLst>
                <a:path w="37" h="22" extrusionOk="0">
                  <a:moveTo>
                    <a:pt x="36" y="1"/>
                  </a:moveTo>
                  <a:cubicBezTo>
                    <a:pt x="27" y="10"/>
                    <a:pt x="18" y="19"/>
                    <a:pt x="1" y="19"/>
                  </a:cubicBezTo>
                  <a:cubicBezTo>
                    <a:pt x="8" y="21"/>
                    <a:pt x="14" y="22"/>
                    <a:pt x="18" y="22"/>
                  </a:cubicBezTo>
                  <a:cubicBezTo>
                    <a:pt x="31" y="22"/>
                    <a:pt x="36" y="14"/>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7993646" y="4944182"/>
              <a:ext cx="1551352" cy="187659"/>
            </a:xfrm>
            <a:custGeom>
              <a:avLst/>
              <a:gdLst/>
              <a:ahLst/>
              <a:cxnLst/>
              <a:rect l="l" t="t" r="r" b="b"/>
              <a:pathLst>
                <a:path w="11276" h="1364" extrusionOk="0">
                  <a:moveTo>
                    <a:pt x="8088" y="1"/>
                  </a:moveTo>
                  <a:cubicBezTo>
                    <a:pt x="5501" y="19"/>
                    <a:pt x="2976" y="186"/>
                    <a:pt x="406" y="442"/>
                  </a:cubicBezTo>
                  <a:cubicBezTo>
                    <a:pt x="230" y="460"/>
                    <a:pt x="0" y="557"/>
                    <a:pt x="53" y="725"/>
                  </a:cubicBezTo>
                  <a:cubicBezTo>
                    <a:pt x="71" y="778"/>
                    <a:pt x="115" y="813"/>
                    <a:pt x="159" y="849"/>
                  </a:cubicBezTo>
                  <a:cubicBezTo>
                    <a:pt x="699" y="1263"/>
                    <a:pt x="1374" y="1364"/>
                    <a:pt x="2069" y="1364"/>
                  </a:cubicBezTo>
                  <a:cubicBezTo>
                    <a:pt x="2454" y="1364"/>
                    <a:pt x="2845" y="1333"/>
                    <a:pt x="3223" y="1308"/>
                  </a:cubicBezTo>
                  <a:cubicBezTo>
                    <a:pt x="4062" y="1251"/>
                    <a:pt x="4905" y="1244"/>
                    <a:pt x="5747" y="1244"/>
                  </a:cubicBezTo>
                  <a:cubicBezTo>
                    <a:pt x="6072" y="1244"/>
                    <a:pt x="6396" y="1245"/>
                    <a:pt x="6720" y="1245"/>
                  </a:cubicBezTo>
                  <a:cubicBezTo>
                    <a:pt x="8194" y="1245"/>
                    <a:pt x="9664" y="1221"/>
                    <a:pt x="11108" y="955"/>
                  </a:cubicBezTo>
                  <a:cubicBezTo>
                    <a:pt x="11170" y="946"/>
                    <a:pt x="11232" y="928"/>
                    <a:pt x="11258" y="875"/>
                  </a:cubicBezTo>
                  <a:cubicBezTo>
                    <a:pt x="11276" y="840"/>
                    <a:pt x="11267" y="804"/>
                    <a:pt x="11258" y="760"/>
                  </a:cubicBezTo>
                  <a:cubicBezTo>
                    <a:pt x="11179" y="478"/>
                    <a:pt x="10861" y="328"/>
                    <a:pt x="10578" y="248"/>
                  </a:cubicBezTo>
                  <a:cubicBezTo>
                    <a:pt x="9775" y="10"/>
                    <a:pt x="8918" y="1"/>
                    <a:pt x="8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8053080" y="5048330"/>
              <a:ext cx="8943" cy="9080"/>
            </a:xfrm>
            <a:custGeom>
              <a:avLst/>
              <a:gdLst/>
              <a:ahLst/>
              <a:cxnLst/>
              <a:rect l="l" t="t" r="r" b="b"/>
              <a:pathLst>
                <a:path w="65" h="66" extrusionOk="0">
                  <a:moveTo>
                    <a:pt x="38" y="0"/>
                  </a:moveTo>
                  <a:cubicBezTo>
                    <a:pt x="37" y="0"/>
                    <a:pt x="36" y="1"/>
                    <a:pt x="36" y="3"/>
                  </a:cubicBezTo>
                  <a:cubicBezTo>
                    <a:pt x="1" y="3"/>
                    <a:pt x="19" y="56"/>
                    <a:pt x="19" y="65"/>
                  </a:cubicBezTo>
                  <a:cubicBezTo>
                    <a:pt x="65" y="50"/>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8132051" y="5018337"/>
              <a:ext cx="11144" cy="8668"/>
            </a:xfrm>
            <a:custGeom>
              <a:avLst/>
              <a:gdLst/>
              <a:ahLst/>
              <a:cxnLst/>
              <a:rect l="l" t="t" r="r" b="b"/>
              <a:pathLst>
                <a:path w="81" h="63" extrusionOk="0">
                  <a:moveTo>
                    <a:pt x="80" y="1"/>
                  </a:moveTo>
                  <a:lnTo>
                    <a:pt x="10" y="36"/>
                  </a:lnTo>
                  <a:lnTo>
                    <a:pt x="1" y="62"/>
                  </a:lnTo>
                  <a:lnTo>
                    <a:pt x="1" y="62"/>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8158879" y="5012697"/>
              <a:ext cx="46227" cy="14308"/>
            </a:xfrm>
            <a:custGeom>
              <a:avLst/>
              <a:gdLst/>
              <a:ahLst/>
              <a:cxnLst/>
              <a:rect l="l" t="t" r="r" b="b"/>
              <a:pathLst>
                <a:path w="336" h="104" extrusionOk="0">
                  <a:moveTo>
                    <a:pt x="277" y="0"/>
                  </a:moveTo>
                  <a:cubicBezTo>
                    <a:pt x="222" y="0"/>
                    <a:pt x="148" y="45"/>
                    <a:pt x="83" y="45"/>
                  </a:cubicBezTo>
                  <a:cubicBezTo>
                    <a:pt x="73" y="45"/>
                    <a:pt x="63" y="44"/>
                    <a:pt x="53" y="42"/>
                  </a:cubicBezTo>
                  <a:lnTo>
                    <a:pt x="35" y="24"/>
                  </a:lnTo>
                  <a:lnTo>
                    <a:pt x="0" y="103"/>
                  </a:lnTo>
                  <a:cubicBezTo>
                    <a:pt x="101" y="80"/>
                    <a:pt x="222" y="30"/>
                    <a:pt x="304" y="30"/>
                  </a:cubicBezTo>
                  <a:cubicBezTo>
                    <a:pt x="315" y="30"/>
                    <a:pt x="326" y="31"/>
                    <a:pt x="336" y="33"/>
                  </a:cubicBezTo>
                  <a:cubicBezTo>
                    <a:pt x="321" y="9"/>
                    <a:pt x="301"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8237712" y="5037736"/>
              <a:ext cx="10043" cy="5090"/>
            </a:xfrm>
            <a:custGeom>
              <a:avLst/>
              <a:gdLst/>
              <a:ahLst/>
              <a:cxnLst/>
              <a:rect l="l" t="t" r="r" b="b"/>
              <a:pathLst>
                <a:path w="73" h="37" extrusionOk="0">
                  <a:moveTo>
                    <a:pt x="72" y="1"/>
                  </a:moveTo>
                  <a:lnTo>
                    <a:pt x="72" y="1"/>
                  </a:lnTo>
                  <a:cubicBezTo>
                    <a:pt x="71" y="1"/>
                    <a:pt x="67" y="2"/>
                    <a:pt x="65" y="6"/>
                  </a:cubicBezTo>
                  <a:lnTo>
                    <a:pt x="65" y="6"/>
                  </a:lnTo>
                  <a:cubicBezTo>
                    <a:pt x="71" y="2"/>
                    <a:pt x="73" y="1"/>
                    <a:pt x="72" y="1"/>
                  </a:cubicBezTo>
                  <a:close/>
                  <a:moveTo>
                    <a:pt x="65" y="6"/>
                  </a:moveTo>
                  <a:lnTo>
                    <a:pt x="65" y="6"/>
                  </a:lnTo>
                  <a:cubicBezTo>
                    <a:pt x="56" y="10"/>
                    <a:pt x="37" y="17"/>
                    <a:pt x="1" y="27"/>
                  </a:cubicBezTo>
                  <a:cubicBezTo>
                    <a:pt x="1" y="27"/>
                    <a:pt x="10" y="27"/>
                    <a:pt x="10" y="36"/>
                  </a:cubicBezTo>
                  <a:cubicBezTo>
                    <a:pt x="19" y="36"/>
                    <a:pt x="36" y="27"/>
                    <a:pt x="63" y="27"/>
                  </a:cubicBezTo>
                  <a:cubicBezTo>
                    <a:pt x="58" y="17"/>
                    <a:pt x="61" y="10"/>
                    <a:pt x="65"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8234548" y="5042689"/>
              <a:ext cx="6466" cy="2064"/>
            </a:xfrm>
            <a:custGeom>
              <a:avLst/>
              <a:gdLst/>
              <a:ahLst/>
              <a:cxnLst/>
              <a:rect l="l" t="t" r="r" b="b"/>
              <a:pathLst>
                <a:path w="47" h="15" extrusionOk="0">
                  <a:moveTo>
                    <a:pt x="33" y="0"/>
                  </a:moveTo>
                  <a:lnTo>
                    <a:pt x="33" y="0"/>
                  </a:lnTo>
                  <a:cubicBezTo>
                    <a:pt x="1" y="6"/>
                    <a:pt x="21" y="14"/>
                    <a:pt x="33" y="14"/>
                  </a:cubicBezTo>
                  <a:cubicBezTo>
                    <a:pt x="41" y="14"/>
                    <a:pt x="47"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8264540" y="5036636"/>
              <a:ext cx="18298" cy="9768"/>
            </a:xfrm>
            <a:custGeom>
              <a:avLst/>
              <a:gdLst/>
              <a:ahLst/>
              <a:cxnLst/>
              <a:rect l="l" t="t" r="r" b="b"/>
              <a:pathLst>
                <a:path w="133" h="71" extrusionOk="0">
                  <a:moveTo>
                    <a:pt x="71" y="0"/>
                  </a:moveTo>
                  <a:lnTo>
                    <a:pt x="0" y="35"/>
                  </a:lnTo>
                  <a:cubicBezTo>
                    <a:pt x="18" y="53"/>
                    <a:pt x="80" y="53"/>
                    <a:pt x="53" y="71"/>
                  </a:cubicBezTo>
                  <a:cubicBezTo>
                    <a:pt x="133" y="53"/>
                    <a:pt x="115" y="27"/>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8277885" y="5025629"/>
              <a:ext cx="4953" cy="3715"/>
            </a:xfrm>
            <a:custGeom>
              <a:avLst/>
              <a:gdLst/>
              <a:ahLst/>
              <a:cxnLst/>
              <a:rect l="l" t="t" r="r" b="b"/>
              <a:pathLst>
                <a:path w="36" h="27" extrusionOk="0">
                  <a:moveTo>
                    <a:pt x="36" y="1"/>
                  </a:moveTo>
                  <a:lnTo>
                    <a:pt x="0" y="18"/>
                  </a:lnTo>
                  <a:cubicBezTo>
                    <a:pt x="4" y="22"/>
                    <a:pt x="8" y="26"/>
                    <a:pt x="13" y="26"/>
                  </a:cubicBezTo>
                  <a:cubicBezTo>
                    <a:pt x="19" y="26"/>
                    <a:pt x="26" y="2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8266879" y="5025629"/>
              <a:ext cx="11144" cy="7429"/>
            </a:xfrm>
            <a:custGeom>
              <a:avLst/>
              <a:gdLst/>
              <a:ahLst/>
              <a:cxnLst/>
              <a:rect l="l" t="t" r="r" b="b"/>
              <a:pathLst>
                <a:path w="81" h="54" extrusionOk="0">
                  <a:moveTo>
                    <a:pt x="61" y="0"/>
                  </a:moveTo>
                  <a:cubicBezTo>
                    <a:pt x="57" y="0"/>
                    <a:pt x="53" y="8"/>
                    <a:pt x="46" y="34"/>
                  </a:cubicBezTo>
                  <a:lnTo>
                    <a:pt x="46" y="34"/>
                  </a:lnTo>
                  <a:lnTo>
                    <a:pt x="80" y="18"/>
                  </a:lnTo>
                  <a:cubicBezTo>
                    <a:pt x="71" y="13"/>
                    <a:pt x="66" y="0"/>
                    <a:pt x="61" y="0"/>
                  </a:cubicBezTo>
                  <a:close/>
                  <a:moveTo>
                    <a:pt x="42" y="25"/>
                  </a:moveTo>
                  <a:cubicBezTo>
                    <a:pt x="37" y="25"/>
                    <a:pt x="25" y="41"/>
                    <a:pt x="1" y="54"/>
                  </a:cubicBezTo>
                  <a:lnTo>
                    <a:pt x="45" y="34"/>
                  </a:lnTo>
                  <a:lnTo>
                    <a:pt x="45" y="34"/>
                  </a:lnTo>
                  <a:cubicBezTo>
                    <a:pt x="45" y="35"/>
                    <a:pt x="45" y="35"/>
                    <a:pt x="45" y="36"/>
                  </a:cubicBezTo>
                  <a:cubicBezTo>
                    <a:pt x="45" y="35"/>
                    <a:pt x="45" y="34"/>
                    <a:pt x="46" y="34"/>
                  </a:cubicBezTo>
                  <a:lnTo>
                    <a:pt x="46" y="34"/>
                  </a:lnTo>
                  <a:lnTo>
                    <a:pt x="45" y="34"/>
                  </a:lnTo>
                  <a:lnTo>
                    <a:pt x="45" y="34"/>
                  </a:lnTo>
                  <a:cubicBezTo>
                    <a:pt x="45" y="27"/>
                    <a:pt x="44" y="25"/>
                    <a:pt x="42"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8240876" y="5023153"/>
              <a:ext cx="20087" cy="9631"/>
            </a:xfrm>
            <a:custGeom>
              <a:avLst/>
              <a:gdLst/>
              <a:ahLst/>
              <a:cxnLst/>
              <a:rect l="l" t="t" r="r" b="b"/>
              <a:pathLst>
                <a:path w="146" h="70" extrusionOk="0">
                  <a:moveTo>
                    <a:pt x="119" y="1"/>
                  </a:moveTo>
                  <a:cubicBezTo>
                    <a:pt x="2" y="23"/>
                    <a:pt x="0" y="69"/>
                    <a:pt x="84" y="69"/>
                  </a:cubicBezTo>
                  <a:cubicBezTo>
                    <a:pt x="101" y="69"/>
                    <a:pt x="122" y="67"/>
                    <a:pt x="146" y="63"/>
                  </a:cubicBezTo>
                  <a:cubicBezTo>
                    <a:pt x="102" y="45"/>
                    <a:pt x="49" y="36"/>
                    <a:pt x="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8194099" y="5000177"/>
              <a:ext cx="13758" cy="5090"/>
            </a:xfrm>
            <a:custGeom>
              <a:avLst/>
              <a:gdLst/>
              <a:ahLst/>
              <a:cxnLst/>
              <a:rect l="l" t="t" r="r" b="b"/>
              <a:pathLst>
                <a:path w="100" h="37" extrusionOk="0">
                  <a:moveTo>
                    <a:pt x="44" y="0"/>
                  </a:moveTo>
                  <a:lnTo>
                    <a:pt x="0" y="35"/>
                  </a:lnTo>
                  <a:cubicBezTo>
                    <a:pt x="6" y="32"/>
                    <a:pt x="14" y="30"/>
                    <a:pt x="24" y="30"/>
                  </a:cubicBezTo>
                  <a:cubicBezTo>
                    <a:pt x="44" y="30"/>
                    <a:pt x="71" y="37"/>
                    <a:pt x="86" y="37"/>
                  </a:cubicBezTo>
                  <a:cubicBezTo>
                    <a:pt x="95" y="37"/>
                    <a:pt x="100" y="34"/>
                    <a:pt x="97" y="27"/>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8323975" y="5028106"/>
              <a:ext cx="13620" cy="9768"/>
            </a:xfrm>
            <a:custGeom>
              <a:avLst/>
              <a:gdLst/>
              <a:ahLst/>
              <a:cxnLst/>
              <a:rect l="l" t="t" r="r" b="b"/>
              <a:pathLst>
                <a:path w="99" h="71" extrusionOk="0">
                  <a:moveTo>
                    <a:pt x="54" y="0"/>
                  </a:moveTo>
                  <a:lnTo>
                    <a:pt x="1" y="27"/>
                  </a:lnTo>
                  <a:cubicBezTo>
                    <a:pt x="36" y="36"/>
                    <a:pt x="89" y="44"/>
                    <a:pt x="89" y="71"/>
                  </a:cubicBezTo>
                  <a:cubicBezTo>
                    <a:pt x="98" y="53"/>
                    <a:pt x="63" y="18"/>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8331266" y="5022052"/>
              <a:ext cx="11144" cy="6191"/>
            </a:xfrm>
            <a:custGeom>
              <a:avLst/>
              <a:gdLst/>
              <a:ahLst/>
              <a:cxnLst/>
              <a:rect l="l" t="t" r="r" b="b"/>
              <a:pathLst>
                <a:path w="81" h="45" extrusionOk="0">
                  <a:moveTo>
                    <a:pt x="80" y="0"/>
                  </a:moveTo>
                  <a:cubicBezTo>
                    <a:pt x="10" y="0"/>
                    <a:pt x="1" y="18"/>
                    <a:pt x="1" y="44"/>
                  </a:cubicBez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8265778" y="5011046"/>
              <a:ext cx="20775" cy="12245"/>
            </a:xfrm>
            <a:custGeom>
              <a:avLst/>
              <a:gdLst/>
              <a:ahLst/>
              <a:cxnLst/>
              <a:rect l="l" t="t" r="r" b="b"/>
              <a:pathLst>
                <a:path w="151" h="89" extrusionOk="0">
                  <a:moveTo>
                    <a:pt x="150" y="1"/>
                  </a:moveTo>
                  <a:lnTo>
                    <a:pt x="124" y="9"/>
                  </a:lnTo>
                  <a:lnTo>
                    <a:pt x="0" y="89"/>
                  </a:lnTo>
                  <a:lnTo>
                    <a:pt x="1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8372678" y="5031683"/>
              <a:ext cx="11006" cy="9906"/>
            </a:xfrm>
            <a:custGeom>
              <a:avLst/>
              <a:gdLst/>
              <a:ahLst/>
              <a:cxnLst/>
              <a:rect l="l" t="t" r="r" b="b"/>
              <a:pathLst>
                <a:path w="80" h="72" extrusionOk="0">
                  <a:moveTo>
                    <a:pt x="80" y="1"/>
                  </a:moveTo>
                  <a:lnTo>
                    <a:pt x="44" y="27"/>
                  </a:lnTo>
                  <a:lnTo>
                    <a:pt x="0" y="71"/>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
            <p:cNvSpPr/>
            <p:nvPr/>
          </p:nvSpPr>
          <p:spPr>
            <a:xfrm>
              <a:off x="8402945" y="5031683"/>
              <a:ext cx="25727" cy="12245"/>
            </a:xfrm>
            <a:custGeom>
              <a:avLst/>
              <a:gdLst/>
              <a:ahLst/>
              <a:cxnLst/>
              <a:rect l="l" t="t" r="r" b="b"/>
              <a:pathLst>
                <a:path w="187" h="89" extrusionOk="0">
                  <a:moveTo>
                    <a:pt x="27" y="1"/>
                  </a:moveTo>
                  <a:lnTo>
                    <a:pt x="27" y="1"/>
                  </a:lnTo>
                  <a:cubicBezTo>
                    <a:pt x="1" y="45"/>
                    <a:pt x="80" y="63"/>
                    <a:pt x="45" y="89"/>
                  </a:cubicBezTo>
                  <a:cubicBezTo>
                    <a:pt x="98" y="80"/>
                    <a:pt x="142" y="45"/>
                    <a:pt x="186" y="10"/>
                  </a:cubicBezTo>
                  <a:lnTo>
                    <a:pt x="186" y="10"/>
                  </a:lnTo>
                  <a:cubicBezTo>
                    <a:pt x="166" y="17"/>
                    <a:pt x="145" y="22"/>
                    <a:pt x="121" y="22"/>
                  </a:cubicBezTo>
                  <a:cubicBezTo>
                    <a:pt x="93" y="22"/>
                    <a:pt x="61" y="15"/>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
            <p:cNvSpPr/>
            <p:nvPr/>
          </p:nvSpPr>
          <p:spPr>
            <a:xfrm>
              <a:off x="8428535" y="5026867"/>
              <a:ext cx="9768" cy="6191"/>
            </a:xfrm>
            <a:custGeom>
              <a:avLst/>
              <a:gdLst/>
              <a:ahLst/>
              <a:cxnLst/>
              <a:rect l="l" t="t" r="r" b="b"/>
              <a:pathLst>
                <a:path w="71" h="45" extrusionOk="0">
                  <a:moveTo>
                    <a:pt x="71" y="0"/>
                  </a:moveTo>
                  <a:lnTo>
                    <a:pt x="71" y="0"/>
                  </a:lnTo>
                  <a:cubicBezTo>
                    <a:pt x="44" y="9"/>
                    <a:pt x="18" y="27"/>
                    <a:pt x="0" y="45"/>
                  </a:cubicBezTo>
                  <a:cubicBezTo>
                    <a:pt x="18" y="36"/>
                    <a:pt x="44" y="18"/>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
            <p:cNvSpPr/>
            <p:nvPr/>
          </p:nvSpPr>
          <p:spPr>
            <a:xfrm>
              <a:off x="8361671" y="5022052"/>
              <a:ext cx="8668" cy="7429"/>
            </a:xfrm>
            <a:custGeom>
              <a:avLst/>
              <a:gdLst/>
              <a:ahLst/>
              <a:cxnLst/>
              <a:rect l="l" t="t" r="r" b="b"/>
              <a:pathLst>
                <a:path w="63" h="54" extrusionOk="0">
                  <a:moveTo>
                    <a:pt x="1" y="0"/>
                  </a:moveTo>
                  <a:cubicBezTo>
                    <a:pt x="1" y="9"/>
                    <a:pt x="18" y="44"/>
                    <a:pt x="62" y="53"/>
                  </a:cubicBez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
            <p:cNvSpPr/>
            <p:nvPr/>
          </p:nvSpPr>
          <p:spPr>
            <a:xfrm>
              <a:off x="8365386" y="5020814"/>
              <a:ext cx="9768" cy="1376"/>
            </a:xfrm>
            <a:custGeom>
              <a:avLst/>
              <a:gdLst/>
              <a:ahLst/>
              <a:cxnLst/>
              <a:rect l="l" t="t" r="r" b="b"/>
              <a:pathLst>
                <a:path w="71" h="10" extrusionOk="0">
                  <a:moveTo>
                    <a:pt x="0" y="0"/>
                  </a:moveTo>
                  <a:lnTo>
                    <a:pt x="0" y="9"/>
                  </a:lnTo>
                  <a:cubicBezTo>
                    <a:pt x="35" y="9"/>
                    <a:pt x="62"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
            <p:cNvSpPr/>
            <p:nvPr/>
          </p:nvSpPr>
          <p:spPr>
            <a:xfrm>
              <a:off x="8360433" y="5021089"/>
              <a:ext cx="1376" cy="1101"/>
            </a:xfrm>
            <a:custGeom>
              <a:avLst/>
              <a:gdLst/>
              <a:ahLst/>
              <a:cxnLst/>
              <a:rect l="l" t="t" r="r" b="b"/>
              <a:pathLst>
                <a:path w="10" h="8" extrusionOk="0">
                  <a:moveTo>
                    <a:pt x="2" y="0"/>
                  </a:moveTo>
                  <a:cubicBezTo>
                    <a:pt x="1" y="0"/>
                    <a:pt x="1" y="3"/>
                    <a:pt x="1" y="7"/>
                  </a:cubicBezTo>
                  <a:lnTo>
                    <a:pt x="10" y="7"/>
                  </a:lnTo>
                  <a:cubicBezTo>
                    <a:pt x="5" y="3"/>
                    <a:pt x="3"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
            <p:cNvSpPr/>
            <p:nvPr/>
          </p:nvSpPr>
          <p:spPr>
            <a:xfrm>
              <a:off x="8313106" y="5000177"/>
              <a:ext cx="19536" cy="15822"/>
            </a:xfrm>
            <a:custGeom>
              <a:avLst/>
              <a:gdLst/>
              <a:ahLst/>
              <a:cxnLst/>
              <a:rect l="l" t="t" r="r" b="b"/>
              <a:pathLst>
                <a:path w="142" h="115" extrusionOk="0">
                  <a:moveTo>
                    <a:pt x="36" y="0"/>
                  </a:moveTo>
                  <a:lnTo>
                    <a:pt x="36" y="0"/>
                  </a:lnTo>
                  <a:cubicBezTo>
                    <a:pt x="9" y="44"/>
                    <a:pt x="62" y="62"/>
                    <a:pt x="0" y="115"/>
                  </a:cubicBezTo>
                  <a:cubicBezTo>
                    <a:pt x="45" y="80"/>
                    <a:pt x="142" y="44"/>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
            <p:cNvSpPr/>
            <p:nvPr/>
          </p:nvSpPr>
          <p:spPr>
            <a:xfrm>
              <a:off x="8342273" y="5012284"/>
              <a:ext cx="12245" cy="7429"/>
            </a:xfrm>
            <a:custGeom>
              <a:avLst/>
              <a:gdLst/>
              <a:ahLst/>
              <a:cxnLst/>
              <a:rect l="l" t="t" r="r" b="b"/>
              <a:pathLst>
                <a:path w="89" h="54" extrusionOk="0">
                  <a:moveTo>
                    <a:pt x="0" y="0"/>
                  </a:moveTo>
                  <a:cubicBezTo>
                    <a:pt x="0" y="9"/>
                    <a:pt x="18" y="36"/>
                    <a:pt x="0" y="53"/>
                  </a:cubicBezTo>
                  <a:lnTo>
                    <a:pt x="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
            <p:cNvSpPr/>
            <p:nvPr/>
          </p:nvSpPr>
          <p:spPr>
            <a:xfrm>
              <a:off x="8354380" y="5009808"/>
              <a:ext cx="4953" cy="3852"/>
            </a:xfrm>
            <a:custGeom>
              <a:avLst/>
              <a:gdLst/>
              <a:ahLst/>
              <a:cxnLst/>
              <a:rect l="l" t="t" r="r" b="b"/>
              <a:pathLst>
                <a:path w="36" h="28" extrusionOk="0">
                  <a:moveTo>
                    <a:pt x="36" y="1"/>
                  </a:moveTo>
                  <a:lnTo>
                    <a:pt x="1" y="18"/>
                  </a:lnTo>
                  <a:lnTo>
                    <a:pt x="27" y="27"/>
                  </a:lnTo>
                  <a:lnTo>
                    <a:pt x="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
            <p:cNvSpPr/>
            <p:nvPr/>
          </p:nvSpPr>
          <p:spPr>
            <a:xfrm>
              <a:off x="8410237" y="5013797"/>
              <a:ext cx="23251" cy="7154"/>
            </a:xfrm>
            <a:custGeom>
              <a:avLst/>
              <a:gdLst/>
              <a:ahLst/>
              <a:cxnLst/>
              <a:rect l="l" t="t" r="r" b="b"/>
              <a:pathLst>
                <a:path w="169" h="52" extrusionOk="0">
                  <a:moveTo>
                    <a:pt x="97" y="0"/>
                  </a:moveTo>
                  <a:cubicBezTo>
                    <a:pt x="71" y="0"/>
                    <a:pt x="45" y="3"/>
                    <a:pt x="18" y="7"/>
                  </a:cubicBezTo>
                  <a:cubicBezTo>
                    <a:pt x="18" y="25"/>
                    <a:pt x="1" y="51"/>
                    <a:pt x="54" y="51"/>
                  </a:cubicBezTo>
                  <a:cubicBezTo>
                    <a:pt x="89" y="25"/>
                    <a:pt x="124" y="16"/>
                    <a:pt x="169" y="7"/>
                  </a:cubicBezTo>
                  <a:cubicBezTo>
                    <a:pt x="147" y="3"/>
                    <a:pt x="122"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
            <p:cNvSpPr/>
            <p:nvPr/>
          </p:nvSpPr>
          <p:spPr>
            <a:xfrm>
              <a:off x="8392077" y="5019301"/>
              <a:ext cx="1376" cy="1651"/>
            </a:xfrm>
            <a:custGeom>
              <a:avLst/>
              <a:gdLst/>
              <a:ahLst/>
              <a:cxnLst/>
              <a:rect l="l" t="t" r="r" b="b"/>
              <a:pathLst>
                <a:path w="10" h="12" extrusionOk="0">
                  <a:moveTo>
                    <a:pt x="1" y="0"/>
                  </a:moveTo>
                  <a:cubicBezTo>
                    <a:pt x="0" y="0"/>
                    <a:pt x="0" y="2"/>
                    <a:pt x="0" y="11"/>
                  </a:cubicBezTo>
                  <a:lnTo>
                    <a:pt x="9" y="2"/>
                  </a:lnTo>
                  <a:cubicBezTo>
                    <a:pt x="5" y="2"/>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
            <p:cNvSpPr/>
            <p:nvPr/>
          </p:nvSpPr>
          <p:spPr>
            <a:xfrm>
              <a:off x="8494161" y="5009808"/>
              <a:ext cx="1238" cy="1376"/>
            </a:xfrm>
            <a:custGeom>
              <a:avLst/>
              <a:gdLst/>
              <a:ahLst/>
              <a:cxnLst/>
              <a:rect l="l" t="t" r="r" b="b"/>
              <a:pathLst>
                <a:path w="9" h="10" extrusionOk="0">
                  <a:moveTo>
                    <a:pt x="0" y="1"/>
                  </a:moveTo>
                  <a:lnTo>
                    <a:pt x="0" y="10"/>
                  </a:lnTo>
                  <a:lnTo>
                    <a:pt x="9" y="1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
            <p:cNvSpPr/>
            <p:nvPr/>
          </p:nvSpPr>
          <p:spPr>
            <a:xfrm>
              <a:off x="8400607" y="5012972"/>
              <a:ext cx="13345" cy="4265"/>
            </a:xfrm>
            <a:custGeom>
              <a:avLst/>
              <a:gdLst/>
              <a:ahLst/>
              <a:cxnLst/>
              <a:rect l="l" t="t" r="r" b="b"/>
              <a:pathLst>
                <a:path w="97" h="31" extrusionOk="0">
                  <a:moveTo>
                    <a:pt x="91" y="1"/>
                  </a:moveTo>
                  <a:cubicBezTo>
                    <a:pt x="88" y="1"/>
                    <a:pt x="85" y="2"/>
                    <a:pt x="80" y="4"/>
                  </a:cubicBezTo>
                  <a:cubicBezTo>
                    <a:pt x="71" y="2"/>
                    <a:pt x="63" y="1"/>
                    <a:pt x="56" y="1"/>
                  </a:cubicBezTo>
                  <a:cubicBezTo>
                    <a:pt x="35" y="1"/>
                    <a:pt x="20" y="11"/>
                    <a:pt x="0" y="31"/>
                  </a:cubicBezTo>
                  <a:cubicBezTo>
                    <a:pt x="27" y="22"/>
                    <a:pt x="62" y="13"/>
                    <a:pt x="88" y="13"/>
                  </a:cubicBezTo>
                  <a:cubicBezTo>
                    <a:pt x="95" y="7"/>
                    <a:pt x="97"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
            <p:cNvSpPr/>
            <p:nvPr/>
          </p:nvSpPr>
          <p:spPr>
            <a:xfrm>
              <a:off x="8445458" y="5018337"/>
              <a:ext cx="9906" cy="3990"/>
            </a:xfrm>
            <a:custGeom>
              <a:avLst/>
              <a:gdLst/>
              <a:ahLst/>
              <a:cxnLst/>
              <a:rect l="l" t="t" r="r" b="b"/>
              <a:pathLst>
                <a:path w="72" h="29" extrusionOk="0">
                  <a:moveTo>
                    <a:pt x="1" y="1"/>
                  </a:moveTo>
                  <a:cubicBezTo>
                    <a:pt x="16" y="8"/>
                    <a:pt x="51" y="29"/>
                    <a:pt x="66" y="29"/>
                  </a:cubicBezTo>
                  <a:cubicBezTo>
                    <a:pt x="68" y="29"/>
                    <a:pt x="70" y="28"/>
                    <a:pt x="72" y="27"/>
                  </a:cubicBezTo>
                  <a:cubicBezTo>
                    <a:pt x="45" y="9"/>
                    <a:pt x="27"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
            <p:cNvSpPr/>
            <p:nvPr/>
          </p:nvSpPr>
          <p:spPr>
            <a:xfrm>
              <a:off x="8394553" y="5022052"/>
              <a:ext cx="1238" cy="1238"/>
            </a:xfrm>
            <a:custGeom>
              <a:avLst/>
              <a:gdLst/>
              <a:ahLst/>
              <a:cxnLst/>
              <a:rect l="l" t="t" r="r" b="b"/>
              <a:pathLst>
                <a:path w="9" h="9" extrusionOk="0">
                  <a:moveTo>
                    <a:pt x="0" y="0"/>
                  </a:moveTo>
                  <a:cubicBezTo>
                    <a:pt x="0" y="0"/>
                    <a:pt x="0" y="0"/>
                    <a:pt x="0" y="0"/>
                  </a:cubicBezTo>
                  <a:cubicBezTo>
                    <a:pt x="9" y="9"/>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
            <p:cNvSpPr/>
            <p:nvPr/>
          </p:nvSpPr>
          <p:spPr>
            <a:xfrm>
              <a:off x="8393315" y="5017099"/>
              <a:ext cx="8530" cy="5090"/>
            </a:xfrm>
            <a:custGeom>
              <a:avLst/>
              <a:gdLst/>
              <a:ahLst/>
              <a:cxnLst/>
              <a:rect l="l" t="t" r="r" b="b"/>
              <a:pathLst>
                <a:path w="62" h="37" extrusionOk="0">
                  <a:moveTo>
                    <a:pt x="62" y="1"/>
                  </a:moveTo>
                  <a:cubicBezTo>
                    <a:pt x="36" y="1"/>
                    <a:pt x="18" y="10"/>
                    <a:pt x="0" y="18"/>
                  </a:cubicBezTo>
                  <a:cubicBezTo>
                    <a:pt x="0" y="27"/>
                    <a:pt x="9" y="27"/>
                    <a:pt x="9" y="36"/>
                  </a:cubicBezTo>
                  <a:cubicBezTo>
                    <a:pt x="27" y="27"/>
                    <a:pt x="44" y="10"/>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
            <p:cNvSpPr/>
            <p:nvPr/>
          </p:nvSpPr>
          <p:spPr>
            <a:xfrm>
              <a:off x="8474624" y="4960004"/>
              <a:ext cx="53656" cy="49942"/>
            </a:xfrm>
            <a:custGeom>
              <a:avLst/>
              <a:gdLst/>
              <a:ahLst/>
              <a:cxnLst/>
              <a:rect l="l" t="t" r="r" b="b"/>
              <a:pathLst>
                <a:path w="390" h="363" extrusionOk="0">
                  <a:moveTo>
                    <a:pt x="266" y="1"/>
                  </a:moveTo>
                  <a:lnTo>
                    <a:pt x="266" y="1"/>
                  </a:lnTo>
                  <a:cubicBezTo>
                    <a:pt x="259" y="38"/>
                    <a:pt x="213" y="76"/>
                    <a:pt x="156" y="76"/>
                  </a:cubicBezTo>
                  <a:cubicBezTo>
                    <a:pt x="132" y="76"/>
                    <a:pt x="106" y="69"/>
                    <a:pt x="80" y="54"/>
                  </a:cubicBezTo>
                  <a:lnTo>
                    <a:pt x="80" y="54"/>
                  </a:lnTo>
                  <a:cubicBezTo>
                    <a:pt x="1" y="98"/>
                    <a:pt x="63" y="266"/>
                    <a:pt x="142" y="363"/>
                  </a:cubicBezTo>
                  <a:cubicBezTo>
                    <a:pt x="142" y="336"/>
                    <a:pt x="142" y="319"/>
                    <a:pt x="222" y="283"/>
                  </a:cubicBezTo>
                  <a:cubicBezTo>
                    <a:pt x="195" y="257"/>
                    <a:pt x="36" y="221"/>
                    <a:pt x="98" y="169"/>
                  </a:cubicBezTo>
                  <a:cubicBezTo>
                    <a:pt x="123" y="163"/>
                    <a:pt x="141" y="160"/>
                    <a:pt x="156" y="160"/>
                  </a:cubicBezTo>
                  <a:cubicBezTo>
                    <a:pt x="208" y="160"/>
                    <a:pt x="207" y="192"/>
                    <a:pt x="248" y="213"/>
                  </a:cubicBezTo>
                  <a:cubicBezTo>
                    <a:pt x="195" y="151"/>
                    <a:pt x="389" y="107"/>
                    <a:pt x="354" y="10"/>
                  </a:cubicBezTo>
                  <a:lnTo>
                    <a:pt x="354" y="10"/>
                  </a:lnTo>
                  <a:lnTo>
                    <a:pt x="257" y="54"/>
                  </a:lnTo>
                  <a:cubicBezTo>
                    <a:pt x="257" y="36"/>
                    <a:pt x="292" y="10"/>
                    <a:pt x="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
            <p:cNvSpPr/>
            <p:nvPr/>
          </p:nvSpPr>
          <p:spPr>
            <a:xfrm>
              <a:off x="8467333" y="5009808"/>
              <a:ext cx="26966" cy="9906"/>
            </a:xfrm>
            <a:custGeom>
              <a:avLst/>
              <a:gdLst/>
              <a:ahLst/>
              <a:cxnLst/>
              <a:rect l="l" t="t" r="r" b="b"/>
              <a:pathLst>
                <a:path w="196" h="72" extrusionOk="0">
                  <a:moveTo>
                    <a:pt x="36" y="1"/>
                  </a:moveTo>
                  <a:lnTo>
                    <a:pt x="1" y="10"/>
                  </a:lnTo>
                  <a:cubicBezTo>
                    <a:pt x="36" y="18"/>
                    <a:pt x="71" y="36"/>
                    <a:pt x="124" y="71"/>
                  </a:cubicBezTo>
                  <a:cubicBezTo>
                    <a:pt x="186" y="45"/>
                    <a:pt x="195" y="27"/>
                    <a:pt x="195" y="10"/>
                  </a:cubicBezTo>
                  <a:lnTo>
                    <a:pt x="27" y="10"/>
                  </a:lnTo>
                  <a:lnTo>
                    <a:pt x="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
            <p:cNvSpPr/>
            <p:nvPr/>
          </p:nvSpPr>
          <p:spPr>
            <a:xfrm>
              <a:off x="8431424" y="4992885"/>
              <a:ext cx="36046" cy="24352"/>
            </a:xfrm>
            <a:custGeom>
              <a:avLst/>
              <a:gdLst/>
              <a:ahLst/>
              <a:cxnLst/>
              <a:rect l="l" t="t" r="r" b="b"/>
              <a:pathLst>
                <a:path w="262" h="177" extrusionOk="0">
                  <a:moveTo>
                    <a:pt x="156" y="0"/>
                  </a:moveTo>
                  <a:lnTo>
                    <a:pt x="156" y="0"/>
                  </a:lnTo>
                  <a:cubicBezTo>
                    <a:pt x="50" y="9"/>
                    <a:pt x="85" y="53"/>
                    <a:pt x="23" y="80"/>
                  </a:cubicBezTo>
                  <a:cubicBezTo>
                    <a:pt x="52" y="75"/>
                    <a:pt x="70" y="73"/>
                    <a:pt x="80" y="73"/>
                  </a:cubicBezTo>
                  <a:cubicBezTo>
                    <a:pt x="129" y="73"/>
                    <a:pt x="0" y="119"/>
                    <a:pt x="103" y="141"/>
                  </a:cubicBezTo>
                  <a:cubicBezTo>
                    <a:pt x="76" y="150"/>
                    <a:pt x="41" y="159"/>
                    <a:pt x="15" y="159"/>
                  </a:cubicBezTo>
                  <a:cubicBezTo>
                    <a:pt x="50" y="168"/>
                    <a:pt x="76" y="168"/>
                    <a:pt x="103" y="177"/>
                  </a:cubicBezTo>
                  <a:cubicBezTo>
                    <a:pt x="94" y="168"/>
                    <a:pt x="85" y="168"/>
                    <a:pt x="94" y="168"/>
                  </a:cubicBezTo>
                  <a:lnTo>
                    <a:pt x="103" y="168"/>
                  </a:lnTo>
                  <a:cubicBezTo>
                    <a:pt x="103" y="159"/>
                    <a:pt x="103" y="150"/>
                    <a:pt x="103" y="150"/>
                  </a:cubicBezTo>
                  <a:cubicBezTo>
                    <a:pt x="129" y="88"/>
                    <a:pt x="209" y="62"/>
                    <a:pt x="156" y="0"/>
                  </a:cubicBezTo>
                  <a:close/>
                  <a:moveTo>
                    <a:pt x="262" y="133"/>
                  </a:moveTo>
                  <a:cubicBezTo>
                    <a:pt x="226" y="133"/>
                    <a:pt x="182" y="133"/>
                    <a:pt x="103" y="150"/>
                  </a:cubicBezTo>
                  <a:cubicBezTo>
                    <a:pt x="156" y="150"/>
                    <a:pt x="112" y="159"/>
                    <a:pt x="103" y="168"/>
                  </a:cubicBezTo>
                  <a:cubicBezTo>
                    <a:pt x="103" y="168"/>
                    <a:pt x="103" y="177"/>
                    <a:pt x="103" y="177"/>
                  </a:cubicBezTo>
                  <a:lnTo>
                    <a:pt x="262" y="1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
            <p:cNvSpPr/>
            <p:nvPr/>
          </p:nvSpPr>
          <p:spPr>
            <a:xfrm>
              <a:off x="8328927" y="4981879"/>
              <a:ext cx="2476" cy="2614"/>
            </a:xfrm>
            <a:custGeom>
              <a:avLst/>
              <a:gdLst/>
              <a:ahLst/>
              <a:cxnLst/>
              <a:rect l="l" t="t" r="r" b="b"/>
              <a:pathLst>
                <a:path w="18" h="19" extrusionOk="0">
                  <a:moveTo>
                    <a:pt x="0" y="1"/>
                  </a:moveTo>
                  <a:cubicBezTo>
                    <a:pt x="9" y="10"/>
                    <a:pt x="9" y="10"/>
                    <a:pt x="9" y="18"/>
                  </a:cubicBezTo>
                  <a:cubicBezTo>
                    <a:pt x="18" y="10"/>
                    <a:pt x="1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
            <p:cNvSpPr/>
            <p:nvPr/>
          </p:nvSpPr>
          <p:spPr>
            <a:xfrm>
              <a:off x="8319159" y="4984355"/>
              <a:ext cx="32331" cy="20775"/>
            </a:xfrm>
            <a:custGeom>
              <a:avLst/>
              <a:gdLst/>
              <a:ahLst/>
              <a:cxnLst/>
              <a:rect l="l" t="t" r="r" b="b"/>
              <a:pathLst>
                <a:path w="235" h="151" extrusionOk="0">
                  <a:moveTo>
                    <a:pt x="80" y="0"/>
                  </a:moveTo>
                  <a:lnTo>
                    <a:pt x="80" y="0"/>
                  </a:lnTo>
                  <a:cubicBezTo>
                    <a:pt x="54" y="18"/>
                    <a:pt x="1" y="44"/>
                    <a:pt x="71" y="71"/>
                  </a:cubicBezTo>
                  <a:lnTo>
                    <a:pt x="89" y="62"/>
                  </a:lnTo>
                  <a:cubicBezTo>
                    <a:pt x="136" y="69"/>
                    <a:pt x="202" y="111"/>
                    <a:pt x="225" y="135"/>
                  </a:cubicBezTo>
                  <a:lnTo>
                    <a:pt x="225" y="135"/>
                  </a:lnTo>
                  <a:cubicBezTo>
                    <a:pt x="208" y="90"/>
                    <a:pt x="189" y="58"/>
                    <a:pt x="142" y="18"/>
                  </a:cubicBezTo>
                  <a:cubicBezTo>
                    <a:pt x="133" y="27"/>
                    <a:pt x="124" y="44"/>
                    <a:pt x="80" y="44"/>
                  </a:cubicBezTo>
                  <a:cubicBezTo>
                    <a:pt x="45" y="27"/>
                    <a:pt x="80" y="18"/>
                    <a:pt x="80" y="0"/>
                  </a:cubicBezTo>
                  <a:close/>
                  <a:moveTo>
                    <a:pt x="225" y="135"/>
                  </a:moveTo>
                  <a:lnTo>
                    <a:pt x="225" y="135"/>
                  </a:lnTo>
                  <a:cubicBezTo>
                    <a:pt x="227" y="140"/>
                    <a:pt x="228" y="145"/>
                    <a:pt x="230" y="150"/>
                  </a:cubicBezTo>
                  <a:cubicBezTo>
                    <a:pt x="234" y="148"/>
                    <a:pt x="232" y="142"/>
                    <a:pt x="225" y="1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
            <p:cNvSpPr/>
            <p:nvPr/>
          </p:nvSpPr>
          <p:spPr>
            <a:xfrm>
              <a:off x="8391526" y="4986694"/>
              <a:ext cx="20087" cy="11144"/>
            </a:xfrm>
            <a:custGeom>
              <a:avLst/>
              <a:gdLst/>
              <a:ahLst/>
              <a:cxnLst/>
              <a:rect l="l" t="t" r="r" b="b"/>
              <a:pathLst>
                <a:path w="146" h="81" extrusionOk="0">
                  <a:moveTo>
                    <a:pt x="75" y="1"/>
                  </a:moveTo>
                  <a:lnTo>
                    <a:pt x="75" y="27"/>
                  </a:lnTo>
                  <a:cubicBezTo>
                    <a:pt x="67" y="27"/>
                    <a:pt x="59" y="26"/>
                    <a:pt x="53" y="26"/>
                  </a:cubicBezTo>
                  <a:cubicBezTo>
                    <a:pt x="1" y="26"/>
                    <a:pt x="21" y="57"/>
                    <a:pt x="13" y="80"/>
                  </a:cubicBezTo>
                  <a:lnTo>
                    <a:pt x="146" y="45"/>
                  </a:lnTo>
                  <a:lnTo>
                    <a:pt x="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
            <p:cNvSpPr/>
            <p:nvPr/>
          </p:nvSpPr>
          <p:spPr>
            <a:xfrm>
              <a:off x="8495261" y="5011046"/>
              <a:ext cx="11144" cy="12245"/>
            </a:xfrm>
            <a:custGeom>
              <a:avLst/>
              <a:gdLst/>
              <a:ahLst/>
              <a:cxnLst/>
              <a:rect l="l" t="t" r="r" b="b"/>
              <a:pathLst>
                <a:path w="81" h="89" extrusionOk="0">
                  <a:moveTo>
                    <a:pt x="80" y="1"/>
                  </a:moveTo>
                  <a:lnTo>
                    <a:pt x="19" y="27"/>
                  </a:lnTo>
                  <a:lnTo>
                    <a:pt x="1" y="89"/>
                  </a:lnTo>
                  <a:lnTo>
                    <a:pt x="1" y="89"/>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
            <p:cNvSpPr/>
            <p:nvPr/>
          </p:nvSpPr>
          <p:spPr>
            <a:xfrm>
              <a:off x="8522089" y="5012284"/>
              <a:ext cx="6191" cy="7429"/>
            </a:xfrm>
            <a:custGeom>
              <a:avLst/>
              <a:gdLst/>
              <a:ahLst/>
              <a:cxnLst/>
              <a:rect l="l" t="t" r="r" b="b"/>
              <a:pathLst>
                <a:path w="45" h="54" extrusionOk="0">
                  <a:moveTo>
                    <a:pt x="0" y="0"/>
                  </a:moveTo>
                  <a:lnTo>
                    <a:pt x="0" y="53"/>
                  </a:lnTo>
                  <a:lnTo>
                    <a:pt x="44" y="1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
            <p:cNvSpPr/>
            <p:nvPr/>
          </p:nvSpPr>
          <p:spPr>
            <a:xfrm>
              <a:off x="9224159" y="5151927"/>
              <a:ext cx="6191" cy="2614"/>
            </a:xfrm>
            <a:custGeom>
              <a:avLst/>
              <a:gdLst/>
              <a:ahLst/>
              <a:cxnLst/>
              <a:rect l="l" t="t" r="r" b="b"/>
              <a:pathLst>
                <a:path w="45" h="19" extrusionOk="0">
                  <a:moveTo>
                    <a:pt x="45" y="1"/>
                  </a:moveTo>
                  <a:lnTo>
                    <a:pt x="1" y="18"/>
                  </a:lnTo>
                  <a:cubicBezTo>
                    <a:pt x="18" y="18"/>
                    <a:pt x="36" y="10"/>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
            <p:cNvSpPr/>
            <p:nvPr/>
          </p:nvSpPr>
          <p:spPr>
            <a:xfrm>
              <a:off x="9269147" y="5147112"/>
              <a:ext cx="2614" cy="3715"/>
            </a:xfrm>
            <a:custGeom>
              <a:avLst/>
              <a:gdLst/>
              <a:ahLst/>
              <a:cxnLst/>
              <a:rect l="l" t="t" r="r" b="b"/>
              <a:pathLst>
                <a:path w="19" h="27" extrusionOk="0">
                  <a:moveTo>
                    <a:pt x="18" y="1"/>
                  </a:moveTo>
                  <a:lnTo>
                    <a:pt x="18" y="1"/>
                  </a:lnTo>
                  <a:cubicBezTo>
                    <a:pt x="9" y="9"/>
                    <a:pt x="0" y="27"/>
                    <a:pt x="9" y="27"/>
                  </a:cubicBez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
            <p:cNvSpPr/>
            <p:nvPr/>
          </p:nvSpPr>
          <p:spPr>
            <a:xfrm>
              <a:off x="9124551" y="4990409"/>
              <a:ext cx="16234" cy="11694"/>
            </a:xfrm>
            <a:custGeom>
              <a:avLst/>
              <a:gdLst/>
              <a:ahLst/>
              <a:cxnLst/>
              <a:rect l="l" t="t" r="r" b="b"/>
              <a:pathLst>
                <a:path w="118" h="85" extrusionOk="0">
                  <a:moveTo>
                    <a:pt x="1" y="0"/>
                  </a:moveTo>
                  <a:lnTo>
                    <a:pt x="1" y="0"/>
                  </a:lnTo>
                  <a:cubicBezTo>
                    <a:pt x="46" y="33"/>
                    <a:pt x="92" y="85"/>
                    <a:pt x="109" y="85"/>
                  </a:cubicBezTo>
                  <a:cubicBezTo>
                    <a:pt x="115" y="85"/>
                    <a:pt x="118" y="78"/>
                    <a:pt x="116" y="62"/>
                  </a:cubicBezTo>
                  <a:lnTo>
                    <a:pt x="98" y="9"/>
                  </a:lnTo>
                  <a:cubicBezTo>
                    <a:pt x="88" y="12"/>
                    <a:pt x="77" y="13"/>
                    <a:pt x="67" y="13"/>
                  </a:cubicBezTo>
                  <a:cubicBezTo>
                    <a:pt x="43" y="13"/>
                    <a:pt x="19"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
            <p:cNvSpPr/>
            <p:nvPr/>
          </p:nvSpPr>
          <p:spPr>
            <a:xfrm>
              <a:off x="9512113" y="5014760"/>
              <a:ext cx="17198" cy="4953"/>
            </a:xfrm>
            <a:custGeom>
              <a:avLst/>
              <a:gdLst/>
              <a:ahLst/>
              <a:cxnLst/>
              <a:rect l="l" t="t" r="r" b="b"/>
              <a:pathLst>
                <a:path w="125" h="36" extrusionOk="0">
                  <a:moveTo>
                    <a:pt x="0" y="0"/>
                  </a:moveTo>
                  <a:cubicBezTo>
                    <a:pt x="36" y="9"/>
                    <a:pt x="89" y="18"/>
                    <a:pt x="115" y="35"/>
                  </a:cubicBezTo>
                  <a:lnTo>
                    <a:pt x="124" y="18"/>
                  </a:lnTo>
                  <a:cubicBezTo>
                    <a:pt x="106" y="18"/>
                    <a:pt x="89" y="9"/>
                    <a:pt x="71" y="9"/>
                  </a:cubicBezTo>
                  <a:cubicBezTo>
                    <a:pt x="53" y="0"/>
                    <a:pt x="18"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
            <p:cNvSpPr/>
            <p:nvPr/>
          </p:nvSpPr>
          <p:spPr>
            <a:xfrm>
              <a:off x="9566732" y="5023153"/>
              <a:ext cx="1376" cy="9906"/>
            </a:xfrm>
            <a:custGeom>
              <a:avLst/>
              <a:gdLst/>
              <a:ahLst/>
              <a:cxnLst/>
              <a:rect l="l" t="t" r="r" b="b"/>
              <a:pathLst>
                <a:path w="10" h="72" extrusionOk="0">
                  <a:moveTo>
                    <a:pt x="10" y="1"/>
                  </a:moveTo>
                  <a:cubicBezTo>
                    <a:pt x="1" y="19"/>
                    <a:pt x="1" y="45"/>
                    <a:pt x="1" y="72"/>
                  </a:cubicBezTo>
                  <a:cubicBezTo>
                    <a:pt x="10" y="54"/>
                    <a:pt x="10" y="27"/>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
            <p:cNvSpPr/>
            <p:nvPr/>
          </p:nvSpPr>
          <p:spPr>
            <a:xfrm>
              <a:off x="8773448" y="4992748"/>
              <a:ext cx="17198" cy="7567"/>
            </a:xfrm>
            <a:custGeom>
              <a:avLst/>
              <a:gdLst/>
              <a:ahLst/>
              <a:cxnLst/>
              <a:rect l="l" t="t" r="r" b="b"/>
              <a:pathLst>
                <a:path w="125" h="55" extrusionOk="0">
                  <a:moveTo>
                    <a:pt x="20" y="0"/>
                  </a:moveTo>
                  <a:cubicBezTo>
                    <a:pt x="10" y="0"/>
                    <a:pt x="4" y="6"/>
                    <a:pt x="1" y="19"/>
                  </a:cubicBezTo>
                  <a:cubicBezTo>
                    <a:pt x="54" y="45"/>
                    <a:pt x="89" y="54"/>
                    <a:pt x="125" y="54"/>
                  </a:cubicBezTo>
                  <a:cubicBezTo>
                    <a:pt x="81" y="29"/>
                    <a:pt x="42"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
            <p:cNvSpPr/>
            <p:nvPr/>
          </p:nvSpPr>
          <p:spPr>
            <a:xfrm>
              <a:off x="9236403" y="5068141"/>
              <a:ext cx="6191" cy="4953"/>
            </a:xfrm>
            <a:custGeom>
              <a:avLst/>
              <a:gdLst/>
              <a:ahLst/>
              <a:cxnLst/>
              <a:rect l="l" t="t" r="r" b="b"/>
              <a:pathLst>
                <a:path w="45" h="36" extrusionOk="0">
                  <a:moveTo>
                    <a:pt x="35" y="1"/>
                  </a:moveTo>
                  <a:lnTo>
                    <a:pt x="35" y="1"/>
                  </a:lnTo>
                  <a:cubicBezTo>
                    <a:pt x="9" y="9"/>
                    <a:pt x="0" y="27"/>
                    <a:pt x="0" y="36"/>
                  </a:cubicBezTo>
                  <a:cubicBezTo>
                    <a:pt x="27" y="27"/>
                    <a:pt x="44" y="9"/>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
            <p:cNvSpPr/>
            <p:nvPr/>
          </p:nvSpPr>
          <p:spPr>
            <a:xfrm>
              <a:off x="8790508" y="4997701"/>
              <a:ext cx="20775" cy="5090"/>
            </a:xfrm>
            <a:custGeom>
              <a:avLst/>
              <a:gdLst/>
              <a:ahLst/>
              <a:cxnLst/>
              <a:rect l="l" t="t" r="r" b="b"/>
              <a:pathLst>
                <a:path w="151" h="37" extrusionOk="0">
                  <a:moveTo>
                    <a:pt x="124" y="0"/>
                  </a:moveTo>
                  <a:cubicBezTo>
                    <a:pt x="89" y="9"/>
                    <a:pt x="45" y="18"/>
                    <a:pt x="1" y="18"/>
                  </a:cubicBezTo>
                  <a:cubicBezTo>
                    <a:pt x="29" y="28"/>
                    <a:pt x="55" y="37"/>
                    <a:pt x="81" y="37"/>
                  </a:cubicBezTo>
                  <a:cubicBezTo>
                    <a:pt x="103" y="37"/>
                    <a:pt x="126" y="30"/>
                    <a:pt x="151" y="9"/>
                  </a:cubicBezTo>
                  <a:cubicBezTo>
                    <a:pt x="142" y="9"/>
                    <a:pt x="133"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
            <p:cNvSpPr/>
            <p:nvPr/>
          </p:nvSpPr>
          <p:spPr>
            <a:xfrm>
              <a:off x="8020336" y="5035397"/>
              <a:ext cx="4953" cy="2476"/>
            </a:xfrm>
            <a:custGeom>
              <a:avLst/>
              <a:gdLst/>
              <a:ahLst/>
              <a:cxnLst/>
              <a:rect l="l" t="t" r="r" b="b"/>
              <a:pathLst>
                <a:path w="36" h="18" extrusionOk="0">
                  <a:moveTo>
                    <a:pt x="36" y="0"/>
                  </a:moveTo>
                  <a:cubicBezTo>
                    <a:pt x="27" y="0"/>
                    <a:pt x="18" y="9"/>
                    <a:pt x="9" y="9"/>
                  </a:cubicBezTo>
                  <a:lnTo>
                    <a:pt x="0" y="18"/>
                  </a:lnTo>
                  <a:lnTo>
                    <a:pt x="0" y="18"/>
                  </a:lnTo>
                  <a:cubicBezTo>
                    <a:pt x="9" y="9"/>
                    <a:pt x="18" y="9"/>
                    <a:pt x="36" y="0"/>
                  </a:cubicBezTo>
                  <a:close/>
                  <a:moveTo>
                    <a:pt x="27" y="9"/>
                  </a:moveTo>
                  <a:lnTo>
                    <a:pt x="0" y="18"/>
                  </a:lnTo>
                  <a:lnTo>
                    <a:pt x="0" y="18"/>
                  </a:lnTo>
                  <a:lnTo>
                    <a:pt x="36" y="9"/>
                  </a:lnTo>
                  <a:close/>
                  <a:moveTo>
                    <a:pt x="0" y="18"/>
                  </a:moveTo>
                  <a:lnTo>
                    <a:pt x="0" y="18"/>
                  </a:lnTo>
                  <a:cubicBezTo>
                    <a:pt x="0" y="18"/>
                    <a:pt x="0" y="18"/>
                    <a:pt x="0"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
            <p:cNvSpPr/>
            <p:nvPr/>
          </p:nvSpPr>
          <p:spPr>
            <a:xfrm>
              <a:off x="8615644" y="5009808"/>
              <a:ext cx="4953" cy="138"/>
            </a:xfrm>
            <a:custGeom>
              <a:avLst/>
              <a:gdLst/>
              <a:ahLst/>
              <a:cxnLst/>
              <a:rect l="l" t="t" r="r" b="b"/>
              <a:pathLst>
                <a:path w="36" h="1" extrusionOk="0">
                  <a:moveTo>
                    <a:pt x="35" y="1"/>
                  </a:moveTo>
                  <a:cubicBezTo>
                    <a:pt x="0" y="1"/>
                    <a:pt x="35"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
            <p:cNvSpPr/>
            <p:nvPr/>
          </p:nvSpPr>
          <p:spPr>
            <a:xfrm>
              <a:off x="8593768" y="4975825"/>
              <a:ext cx="2476" cy="3715"/>
            </a:xfrm>
            <a:custGeom>
              <a:avLst/>
              <a:gdLst/>
              <a:ahLst/>
              <a:cxnLst/>
              <a:rect l="l" t="t" r="r" b="b"/>
              <a:pathLst>
                <a:path w="18" h="27" extrusionOk="0">
                  <a:moveTo>
                    <a:pt x="18" y="1"/>
                  </a:moveTo>
                  <a:cubicBezTo>
                    <a:pt x="18" y="9"/>
                    <a:pt x="9" y="27"/>
                    <a:pt x="0" y="27"/>
                  </a:cubicBezTo>
                  <a:cubicBezTo>
                    <a:pt x="9" y="27"/>
                    <a:pt x="18" y="18"/>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
            <p:cNvSpPr/>
            <p:nvPr/>
          </p:nvSpPr>
          <p:spPr>
            <a:xfrm>
              <a:off x="8613167" y="5006230"/>
              <a:ext cx="7429" cy="2476"/>
            </a:xfrm>
            <a:custGeom>
              <a:avLst/>
              <a:gdLst/>
              <a:ahLst/>
              <a:cxnLst/>
              <a:rect l="l" t="t" r="r" b="b"/>
              <a:pathLst>
                <a:path w="54" h="18" extrusionOk="0">
                  <a:moveTo>
                    <a:pt x="0" y="0"/>
                  </a:moveTo>
                  <a:lnTo>
                    <a:pt x="0" y="0"/>
                  </a:lnTo>
                  <a:cubicBezTo>
                    <a:pt x="18" y="9"/>
                    <a:pt x="27" y="9"/>
                    <a:pt x="53" y="18"/>
                  </a:cubicBezTo>
                  <a:cubicBezTo>
                    <a:pt x="45" y="9"/>
                    <a:pt x="27"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
            <p:cNvSpPr/>
            <p:nvPr/>
          </p:nvSpPr>
          <p:spPr>
            <a:xfrm>
              <a:off x="8609453" y="5009808"/>
              <a:ext cx="5090" cy="1513"/>
            </a:xfrm>
            <a:custGeom>
              <a:avLst/>
              <a:gdLst/>
              <a:ahLst/>
              <a:cxnLst/>
              <a:rect l="l" t="t" r="r" b="b"/>
              <a:pathLst>
                <a:path w="37" h="11" extrusionOk="0">
                  <a:moveTo>
                    <a:pt x="1" y="1"/>
                  </a:moveTo>
                  <a:cubicBezTo>
                    <a:pt x="1" y="6"/>
                    <a:pt x="1" y="11"/>
                    <a:pt x="8" y="11"/>
                  </a:cubicBezTo>
                  <a:cubicBezTo>
                    <a:pt x="13" y="11"/>
                    <a:pt x="21" y="8"/>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
            <p:cNvSpPr/>
            <p:nvPr/>
          </p:nvSpPr>
          <p:spPr>
            <a:xfrm>
              <a:off x="8620459" y="5008569"/>
              <a:ext cx="7429" cy="1376"/>
            </a:xfrm>
            <a:custGeom>
              <a:avLst/>
              <a:gdLst/>
              <a:ahLst/>
              <a:cxnLst/>
              <a:rect l="l" t="t" r="r" b="b"/>
              <a:pathLst>
                <a:path w="54" h="10" extrusionOk="0">
                  <a:moveTo>
                    <a:pt x="0" y="1"/>
                  </a:moveTo>
                  <a:cubicBezTo>
                    <a:pt x="0" y="1"/>
                    <a:pt x="9" y="10"/>
                    <a:pt x="0" y="10"/>
                  </a:cubicBezTo>
                  <a:cubicBezTo>
                    <a:pt x="18" y="10"/>
                    <a:pt x="27" y="1"/>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
            <p:cNvSpPr/>
            <p:nvPr/>
          </p:nvSpPr>
          <p:spPr>
            <a:xfrm>
              <a:off x="8632016" y="5139820"/>
              <a:ext cx="4403" cy="2614"/>
            </a:xfrm>
            <a:custGeom>
              <a:avLst/>
              <a:gdLst/>
              <a:ahLst/>
              <a:cxnLst/>
              <a:rect l="l" t="t" r="r" b="b"/>
              <a:pathLst>
                <a:path w="32" h="19" extrusionOk="0">
                  <a:moveTo>
                    <a:pt x="22" y="1"/>
                  </a:moveTo>
                  <a:cubicBezTo>
                    <a:pt x="5" y="14"/>
                    <a:pt x="0" y="18"/>
                    <a:pt x="4" y="18"/>
                  </a:cubicBezTo>
                  <a:cubicBezTo>
                    <a:pt x="7" y="18"/>
                    <a:pt x="18" y="14"/>
                    <a:pt x="31" y="9"/>
                  </a:cubicBezTo>
                  <a:cubicBezTo>
                    <a:pt x="31" y="1"/>
                    <a:pt x="22"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
            <p:cNvSpPr/>
            <p:nvPr/>
          </p:nvSpPr>
          <p:spPr>
            <a:xfrm>
              <a:off x="7973009" y="4892039"/>
              <a:ext cx="1602394" cy="291670"/>
            </a:xfrm>
            <a:custGeom>
              <a:avLst/>
              <a:gdLst/>
              <a:ahLst/>
              <a:cxnLst/>
              <a:rect l="l" t="t" r="r" b="b"/>
              <a:pathLst>
                <a:path w="11647" h="2120" extrusionOk="0">
                  <a:moveTo>
                    <a:pt x="8971" y="142"/>
                  </a:moveTo>
                  <a:cubicBezTo>
                    <a:pt x="8969" y="142"/>
                    <a:pt x="8967" y="144"/>
                    <a:pt x="8965" y="147"/>
                  </a:cubicBezTo>
                  <a:lnTo>
                    <a:pt x="8965" y="147"/>
                  </a:lnTo>
                  <a:lnTo>
                    <a:pt x="8971" y="142"/>
                  </a:lnTo>
                  <a:close/>
                  <a:moveTo>
                    <a:pt x="9024" y="142"/>
                  </a:moveTo>
                  <a:lnTo>
                    <a:pt x="9024" y="142"/>
                  </a:lnTo>
                  <a:cubicBezTo>
                    <a:pt x="9027" y="143"/>
                    <a:pt x="9030" y="145"/>
                    <a:pt x="9032" y="147"/>
                  </a:cubicBezTo>
                  <a:lnTo>
                    <a:pt x="9032" y="147"/>
                  </a:lnTo>
                  <a:cubicBezTo>
                    <a:pt x="9030" y="145"/>
                    <a:pt x="9027" y="143"/>
                    <a:pt x="9024" y="142"/>
                  </a:cubicBezTo>
                  <a:close/>
                  <a:moveTo>
                    <a:pt x="10243" y="345"/>
                  </a:moveTo>
                  <a:cubicBezTo>
                    <a:pt x="10244" y="346"/>
                    <a:pt x="10244" y="346"/>
                    <a:pt x="10245" y="347"/>
                  </a:cubicBezTo>
                  <a:lnTo>
                    <a:pt x="10245" y="347"/>
                  </a:lnTo>
                  <a:cubicBezTo>
                    <a:pt x="10247" y="347"/>
                    <a:pt x="10249" y="347"/>
                    <a:pt x="10251" y="348"/>
                  </a:cubicBezTo>
                  <a:lnTo>
                    <a:pt x="10251" y="348"/>
                  </a:lnTo>
                  <a:cubicBezTo>
                    <a:pt x="10249" y="347"/>
                    <a:pt x="10246" y="346"/>
                    <a:pt x="10243" y="345"/>
                  </a:cubicBezTo>
                  <a:close/>
                  <a:moveTo>
                    <a:pt x="10313" y="345"/>
                  </a:moveTo>
                  <a:lnTo>
                    <a:pt x="10313" y="345"/>
                  </a:lnTo>
                  <a:cubicBezTo>
                    <a:pt x="10299" y="347"/>
                    <a:pt x="10284" y="348"/>
                    <a:pt x="10269" y="348"/>
                  </a:cubicBezTo>
                  <a:cubicBezTo>
                    <a:pt x="10263" y="348"/>
                    <a:pt x="10257" y="348"/>
                    <a:pt x="10251" y="348"/>
                  </a:cubicBezTo>
                  <a:lnTo>
                    <a:pt x="10251" y="348"/>
                  </a:lnTo>
                  <a:cubicBezTo>
                    <a:pt x="10263" y="352"/>
                    <a:pt x="10273" y="355"/>
                    <a:pt x="10283" y="355"/>
                  </a:cubicBezTo>
                  <a:cubicBezTo>
                    <a:pt x="10292" y="355"/>
                    <a:pt x="10302" y="352"/>
                    <a:pt x="10313" y="345"/>
                  </a:cubicBezTo>
                  <a:close/>
                  <a:moveTo>
                    <a:pt x="8998" y="548"/>
                  </a:moveTo>
                  <a:cubicBezTo>
                    <a:pt x="8998" y="556"/>
                    <a:pt x="9006" y="565"/>
                    <a:pt x="8991" y="565"/>
                  </a:cubicBezTo>
                  <a:lnTo>
                    <a:pt x="8991" y="565"/>
                  </a:lnTo>
                  <a:cubicBezTo>
                    <a:pt x="8994" y="560"/>
                    <a:pt x="8996" y="554"/>
                    <a:pt x="8998" y="548"/>
                  </a:cubicBezTo>
                  <a:close/>
                  <a:moveTo>
                    <a:pt x="5121" y="777"/>
                  </a:moveTo>
                  <a:cubicBezTo>
                    <a:pt x="5157" y="786"/>
                    <a:pt x="5168" y="791"/>
                    <a:pt x="5164" y="791"/>
                  </a:cubicBezTo>
                  <a:cubicBezTo>
                    <a:pt x="5161" y="791"/>
                    <a:pt x="5143" y="786"/>
                    <a:pt x="5121" y="777"/>
                  </a:cubicBezTo>
                  <a:close/>
                  <a:moveTo>
                    <a:pt x="11285" y="760"/>
                  </a:moveTo>
                  <a:cubicBezTo>
                    <a:pt x="11329" y="768"/>
                    <a:pt x="11338" y="795"/>
                    <a:pt x="11338" y="821"/>
                  </a:cubicBezTo>
                  <a:cubicBezTo>
                    <a:pt x="11311" y="804"/>
                    <a:pt x="11293" y="786"/>
                    <a:pt x="11285" y="760"/>
                  </a:cubicBezTo>
                  <a:close/>
                  <a:moveTo>
                    <a:pt x="4652" y="832"/>
                  </a:moveTo>
                  <a:cubicBezTo>
                    <a:pt x="4651" y="832"/>
                    <a:pt x="4649" y="835"/>
                    <a:pt x="4645" y="839"/>
                  </a:cubicBezTo>
                  <a:lnTo>
                    <a:pt x="4653" y="839"/>
                  </a:lnTo>
                  <a:cubicBezTo>
                    <a:pt x="4653" y="835"/>
                    <a:pt x="4653" y="832"/>
                    <a:pt x="4652" y="832"/>
                  </a:cubicBezTo>
                  <a:close/>
                  <a:moveTo>
                    <a:pt x="11168" y="890"/>
                  </a:moveTo>
                  <a:cubicBezTo>
                    <a:pt x="11174" y="891"/>
                    <a:pt x="11180" y="892"/>
                    <a:pt x="11187" y="892"/>
                  </a:cubicBezTo>
                  <a:cubicBezTo>
                    <a:pt x="11181" y="892"/>
                    <a:pt x="11174" y="891"/>
                    <a:pt x="11168" y="890"/>
                  </a:cubicBezTo>
                  <a:close/>
                  <a:moveTo>
                    <a:pt x="468" y="980"/>
                  </a:moveTo>
                  <a:cubicBezTo>
                    <a:pt x="468" y="980"/>
                    <a:pt x="468" y="980"/>
                    <a:pt x="468" y="980"/>
                  </a:cubicBezTo>
                  <a:cubicBezTo>
                    <a:pt x="468" y="980"/>
                    <a:pt x="468" y="980"/>
                    <a:pt x="468" y="980"/>
                  </a:cubicBezTo>
                  <a:close/>
                  <a:moveTo>
                    <a:pt x="468" y="980"/>
                  </a:moveTo>
                  <a:cubicBezTo>
                    <a:pt x="468" y="985"/>
                    <a:pt x="468" y="987"/>
                    <a:pt x="468" y="989"/>
                  </a:cubicBezTo>
                  <a:cubicBezTo>
                    <a:pt x="472" y="985"/>
                    <a:pt x="472" y="985"/>
                    <a:pt x="471" y="985"/>
                  </a:cubicBezTo>
                  <a:cubicBezTo>
                    <a:pt x="470" y="985"/>
                    <a:pt x="468" y="985"/>
                    <a:pt x="468" y="980"/>
                  </a:cubicBezTo>
                  <a:close/>
                  <a:moveTo>
                    <a:pt x="459" y="992"/>
                  </a:moveTo>
                  <a:cubicBezTo>
                    <a:pt x="459" y="992"/>
                    <a:pt x="459" y="993"/>
                    <a:pt x="459" y="994"/>
                  </a:cubicBezTo>
                  <a:lnTo>
                    <a:pt x="459" y="994"/>
                  </a:lnTo>
                  <a:lnTo>
                    <a:pt x="433" y="1007"/>
                  </a:lnTo>
                  <a:cubicBezTo>
                    <a:pt x="445" y="1001"/>
                    <a:pt x="453" y="995"/>
                    <a:pt x="459" y="992"/>
                  </a:cubicBezTo>
                  <a:close/>
                  <a:moveTo>
                    <a:pt x="365" y="1062"/>
                  </a:moveTo>
                  <a:cubicBezTo>
                    <a:pt x="366" y="1062"/>
                    <a:pt x="366" y="1062"/>
                    <a:pt x="366" y="1063"/>
                  </a:cubicBezTo>
                  <a:lnTo>
                    <a:pt x="366" y="1063"/>
                  </a:lnTo>
                  <a:cubicBezTo>
                    <a:pt x="367" y="1063"/>
                    <a:pt x="368" y="1062"/>
                    <a:pt x="368" y="1062"/>
                  </a:cubicBezTo>
                  <a:lnTo>
                    <a:pt x="368" y="1062"/>
                  </a:lnTo>
                  <a:cubicBezTo>
                    <a:pt x="367" y="1063"/>
                    <a:pt x="367" y="1064"/>
                    <a:pt x="366" y="1064"/>
                  </a:cubicBezTo>
                  <a:lnTo>
                    <a:pt x="366" y="1064"/>
                  </a:lnTo>
                  <a:cubicBezTo>
                    <a:pt x="366" y="1064"/>
                    <a:pt x="366" y="1063"/>
                    <a:pt x="366" y="1063"/>
                  </a:cubicBezTo>
                  <a:lnTo>
                    <a:pt x="366" y="1063"/>
                  </a:lnTo>
                  <a:cubicBezTo>
                    <a:pt x="365" y="1063"/>
                    <a:pt x="364" y="1063"/>
                    <a:pt x="364" y="1063"/>
                  </a:cubicBezTo>
                  <a:lnTo>
                    <a:pt x="364" y="1063"/>
                  </a:lnTo>
                  <a:cubicBezTo>
                    <a:pt x="364" y="1063"/>
                    <a:pt x="365" y="1062"/>
                    <a:pt x="365" y="1062"/>
                  </a:cubicBezTo>
                  <a:close/>
                  <a:moveTo>
                    <a:pt x="364" y="1063"/>
                  </a:moveTo>
                  <a:cubicBezTo>
                    <a:pt x="363" y="1064"/>
                    <a:pt x="363" y="1065"/>
                    <a:pt x="362" y="1066"/>
                  </a:cubicBezTo>
                  <a:lnTo>
                    <a:pt x="362" y="1066"/>
                  </a:lnTo>
                  <a:cubicBezTo>
                    <a:pt x="364" y="1065"/>
                    <a:pt x="365" y="1065"/>
                    <a:pt x="366" y="1064"/>
                  </a:cubicBezTo>
                  <a:lnTo>
                    <a:pt x="366" y="1064"/>
                  </a:lnTo>
                  <a:cubicBezTo>
                    <a:pt x="365" y="1065"/>
                    <a:pt x="364" y="1067"/>
                    <a:pt x="362" y="1069"/>
                  </a:cubicBezTo>
                  <a:cubicBezTo>
                    <a:pt x="362" y="1068"/>
                    <a:pt x="362" y="1067"/>
                    <a:pt x="362" y="1066"/>
                  </a:cubicBezTo>
                  <a:lnTo>
                    <a:pt x="362" y="1066"/>
                  </a:lnTo>
                  <a:cubicBezTo>
                    <a:pt x="356" y="1069"/>
                    <a:pt x="350" y="1069"/>
                    <a:pt x="344" y="1069"/>
                  </a:cubicBezTo>
                  <a:cubicBezTo>
                    <a:pt x="352" y="1066"/>
                    <a:pt x="359" y="1065"/>
                    <a:pt x="364" y="1063"/>
                  </a:cubicBezTo>
                  <a:close/>
                  <a:moveTo>
                    <a:pt x="4406" y="1387"/>
                  </a:moveTo>
                  <a:lnTo>
                    <a:pt x="4433" y="1404"/>
                  </a:lnTo>
                  <a:cubicBezTo>
                    <a:pt x="4415" y="1409"/>
                    <a:pt x="4403" y="1412"/>
                    <a:pt x="4397" y="1412"/>
                  </a:cubicBezTo>
                  <a:cubicBezTo>
                    <a:pt x="4381" y="1412"/>
                    <a:pt x="4394" y="1399"/>
                    <a:pt x="4406" y="1387"/>
                  </a:cubicBezTo>
                  <a:close/>
                  <a:moveTo>
                    <a:pt x="2887" y="1448"/>
                  </a:moveTo>
                  <a:cubicBezTo>
                    <a:pt x="2890" y="1451"/>
                    <a:pt x="2892" y="1454"/>
                    <a:pt x="2894" y="1457"/>
                  </a:cubicBezTo>
                  <a:lnTo>
                    <a:pt x="2894" y="1457"/>
                  </a:lnTo>
                  <a:cubicBezTo>
                    <a:pt x="2893" y="1454"/>
                    <a:pt x="2890" y="1451"/>
                    <a:pt x="2887" y="1448"/>
                  </a:cubicBezTo>
                  <a:close/>
                  <a:moveTo>
                    <a:pt x="9814" y="1794"/>
                  </a:moveTo>
                  <a:cubicBezTo>
                    <a:pt x="9830" y="1794"/>
                    <a:pt x="9849" y="1806"/>
                    <a:pt x="9872" y="1810"/>
                  </a:cubicBezTo>
                  <a:cubicBezTo>
                    <a:pt x="9853" y="1823"/>
                    <a:pt x="9820" y="1854"/>
                    <a:pt x="9797" y="1854"/>
                  </a:cubicBezTo>
                  <a:cubicBezTo>
                    <a:pt x="9787" y="1854"/>
                    <a:pt x="9780" y="1849"/>
                    <a:pt x="9775" y="1837"/>
                  </a:cubicBezTo>
                  <a:cubicBezTo>
                    <a:pt x="9787" y="1803"/>
                    <a:pt x="9800" y="1794"/>
                    <a:pt x="9814" y="1794"/>
                  </a:cubicBezTo>
                  <a:close/>
                  <a:moveTo>
                    <a:pt x="9270" y="1870"/>
                  </a:moveTo>
                  <a:lnTo>
                    <a:pt x="9254" y="1872"/>
                  </a:lnTo>
                  <a:cubicBezTo>
                    <a:pt x="9260" y="1872"/>
                    <a:pt x="9266" y="1871"/>
                    <a:pt x="9270" y="1870"/>
                  </a:cubicBezTo>
                  <a:close/>
                  <a:moveTo>
                    <a:pt x="6902" y="2038"/>
                  </a:moveTo>
                  <a:lnTo>
                    <a:pt x="6896" y="2040"/>
                  </a:lnTo>
                  <a:cubicBezTo>
                    <a:pt x="6898" y="2039"/>
                    <a:pt x="6900" y="2039"/>
                    <a:pt x="6902" y="2038"/>
                  </a:cubicBezTo>
                  <a:close/>
                  <a:moveTo>
                    <a:pt x="1947" y="2072"/>
                  </a:moveTo>
                  <a:lnTo>
                    <a:pt x="1960" y="2075"/>
                  </a:lnTo>
                  <a:cubicBezTo>
                    <a:pt x="1957" y="2074"/>
                    <a:pt x="1953" y="2073"/>
                    <a:pt x="1947" y="2072"/>
                  </a:cubicBezTo>
                  <a:close/>
                  <a:moveTo>
                    <a:pt x="7894" y="0"/>
                  </a:moveTo>
                  <a:lnTo>
                    <a:pt x="7894" y="0"/>
                  </a:lnTo>
                  <a:cubicBezTo>
                    <a:pt x="7903" y="89"/>
                    <a:pt x="7709" y="89"/>
                    <a:pt x="7717" y="168"/>
                  </a:cubicBezTo>
                  <a:lnTo>
                    <a:pt x="7973" y="71"/>
                  </a:lnTo>
                  <a:lnTo>
                    <a:pt x="7973" y="71"/>
                  </a:lnTo>
                  <a:cubicBezTo>
                    <a:pt x="7990" y="155"/>
                    <a:pt x="7847" y="311"/>
                    <a:pt x="7689" y="311"/>
                  </a:cubicBezTo>
                  <a:cubicBezTo>
                    <a:pt x="7681" y="311"/>
                    <a:pt x="7673" y="310"/>
                    <a:pt x="7664" y="309"/>
                  </a:cubicBezTo>
                  <a:cubicBezTo>
                    <a:pt x="7620" y="274"/>
                    <a:pt x="7691" y="150"/>
                    <a:pt x="7691" y="124"/>
                  </a:cubicBezTo>
                  <a:lnTo>
                    <a:pt x="7691" y="124"/>
                  </a:lnTo>
                  <a:cubicBezTo>
                    <a:pt x="7671" y="144"/>
                    <a:pt x="7587" y="169"/>
                    <a:pt x="7542" y="169"/>
                  </a:cubicBezTo>
                  <a:cubicBezTo>
                    <a:pt x="7527" y="169"/>
                    <a:pt x="7516" y="166"/>
                    <a:pt x="7514" y="159"/>
                  </a:cubicBezTo>
                  <a:lnTo>
                    <a:pt x="7585" y="115"/>
                  </a:lnTo>
                  <a:cubicBezTo>
                    <a:pt x="7574" y="111"/>
                    <a:pt x="7564" y="110"/>
                    <a:pt x="7555" y="110"/>
                  </a:cubicBezTo>
                  <a:cubicBezTo>
                    <a:pt x="7495" y="110"/>
                    <a:pt x="7449" y="174"/>
                    <a:pt x="7386" y="174"/>
                  </a:cubicBezTo>
                  <a:cubicBezTo>
                    <a:pt x="7366" y="174"/>
                    <a:pt x="7345" y="167"/>
                    <a:pt x="7320" y="150"/>
                  </a:cubicBezTo>
                  <a:cubicBezTo>
                    <a:pt x="7285" y="143"/>
                    <a:pt x="7227" y="74"/>
                    <a:pt x="7200" y="74"/>
                  </a:cubicBezTo>
                  <a:cubicBezTo>
                    <a:pt x="7194" y="74"/>
                    <a:pt x="7189" y="78"/>
                    <a:pt x="7188" y="89"/>
                  </a:cubicBezTo>
                  <a:cubicBezTo>
                    <a:pt x="7258" y="195"/>
                    <a:pt x="7276" y="504"/>
                    <a:pt x="7232" y="583"/>
                  </a:cubicBezTo>
                  <a:cubicBezTo>
                    <a:pt x="7223" y="574"/>
                    <a:pt x="7029" y="486"/>
                    <a:pt x="6984" y="442"/>
                  </a:cubicBezTo>
                  <a:cubicBezTo>
                    <a:pt x="6914" y="362"/>
                    <a:pt x="7073" y="248"/>
                    <a:pt x="7020" y="186"/>
                  </a:cubicBezTo>
                  <a:lnTo>
                    <a:pt x="7020" y="186"/>
                  </a:lnTo>
                  <a:cubicBezTo>
                    <a:pt x="7020" y="203"/>
                    <a:pt x="6984" y="239"/>
                    <a:pt x="6967" y="248"/>
                  </a:cubicBezTo>
                  <a:cubicBezTo>
                    <a:pt x="6928" y="232"/>
                    <a:pt x="6971" y="183"/>
                    <a:pt x="6922" y="183"/>
                  </a:cubicBezTo>
                  <a:cubicBezTo>
                    <a:pt x="6916" y="183"/>
                    <a:pt x="6907" y="184"/>
                    <a:pt x="6896" y="186"/>
                  </a:cubicBezTo>
                  <a:cubicBezTo>
                    <a:pt x="6889" y="220"/>
                    <a:pt x="6859" y="226"/>
                    <a:pt x="6834" y="226"/>
                  </a:cubicBezTo>
                  <a:cubicBezTo>
                    <a:pt x="6820" y="226"/>
                    <a:pt x="6807" y="224"/>
                    <a:pt x="6801" y="224"/>
                  </a:cubicBezTo>
                  <a:cubicBezTo>
                    <a:pt x="6789" y="224"/>
                    <a:pt x="6797" y="231"/>
                    <a:pt x="6852" y="265"/>
                  </a:cubicBezTo>
                  <a:cubicBezTo>
                    <a:pt x="6831" y="271"/>
                    <a:pt x="6815" y="274"/>
                    <a:pt x="6802" y="274"/>
                  </a:cubicBezTo>
                  <a:cubicBezTo>
                    <a:pt x="6763" y="274"/>
                    <a:pt x="6744" y="255"/>
                    <a:pt x="6685" y="255"/>
                  </a:cubicBezTo>
                  <a:cubicBezTo>
                    <a:pt x="6677" y="255"/>
                    <a:pt x="6668" y="256"/>
                    <a:pt x="6658" y="256"/>
                  </a:cubicBezTo>
                  <a:cubicBezTo>
                    <a:pt x="6693" y="309"/>
                    <a:pt x="6569" y="451"/>
                    <a:pt x="6490" y="477"/>
                  </a:cubicBezTo>
                  <a:cubicBezTo>
                    <a:pt x="6490" y="459"/>
                    <a:pt x="6472" y="433"/>
                    <a:pt x="6463" y="415"/>
                  </a:cubicBezTo>
                  <a:cubicBezTo>
                    <a:pt x="6278" y="415"/>
                    <a:pt x="6181" y="380"/>
                    <a:pt x="6013" y="380"/>
                  </a:cubicBezTo>
                  <a:cubicBezTo>
                    <a:pt x="6004" y="362"/>
                    <a:pt x="5916" y="336"/>
                    <a:pt x="5951" y="300"/>
                  </a:cubicBezTo>
                  <a:lnTo>
                    <a:pt x="5951" y="300"/>
                  </a:lnTo>
                  <a:cubicBezTo>
                    <a:pt x="5925" y="309"/>
                    <a:pt x="5907" y="345"/>
                    <a:pt x="5854" y="345"/>
                  </a:cubicBezTo>
                  <a:cubicBezTo>
                    <a:pt x="5757" y="274"/>
                    <a:pt x="5969" y="336"/>
                    <a:pt x="5890" y="239"/>
                  </a:cubicBezTo>
                  <a:lnTo>
                    <a:pt x="5890" y="239"/>
                  </a:lnTo>
                  <a:cubicBezTo>
                    <a:pt x="5890" y="292"/>
                    <a:pt x="5757" y="318"/>
                    <a:pt x="5686" y="353"/>
                  </a:cubicBezTo>
                  <a:cubicBezTo>
                    <a:pt x="5695" y="380"/>
                    <a:pt x="5717" y="390"/>
                    <a:pt x="5745" y="390"/>
                  </a:cubicBezTo>
                  <a:cubicBezTo>
                    <a:pt x="5800" y="390"/>
                    <a:pt x="5881" y="351"/>
                    <a:pt x="5934" y="327"/>
                  </a:cubicBezTo>
                  <a:lnTo>
                    <a:pt x="5934" y="327"/>
                  </a:lnTo>
                  <a:cubicBezTo>
                    <a:pt x="5934" y="442"/>
                    <a:pt x="5810" y="565"/>
                    <a:pt x="5642" y="618"/>
                  </a:cubicBezTo>
                  <a:cubicBezTo>
                    <a:pt x="5622" y="623"/>
                    <a:pt x="5606" y="626"/>
                    <a:pt x="5594" y="626"/>
                  </a:cubicBezTo>
                  <a:cubicBezTo>
                    <a:pt x="5528" y="626"/>
                    <a:pt x="5568" y="563"/>
                    <a:pt x="5558" y="563"/>
                  </a:cubicBezTo>
                  <a:cubicBezTo>
                    <a:pt x="5558" y="563"/>
                    <a:pt x="5556" y="564"/>
                    <a:pt x="5554" y="565"/>
                  </a:cubicBezTo>
                  <a:cubicBezTo>
                    <a:pt x="5549" y="565"/>
                    <a:pt x="5544" y="565"/>
                    <a:pt x="5539" y="565"/>
                  </a:cubicBezTo>
                  <a:cubicBezTo>
                    <a:pt x="5335" y="565"/>
                    <a:pt x="5333" y="712"/>
                    <a:pt x="5207" y="712"/>
                  </a:cubicBezTo>
                  <a:cubicBezTo>
                    <a:pt x="5186" y="712"/>
                    <a:pt x="5161" y="708"/>
                    <a:pt x="5130" y="698"/>
                  </a:cubicBezTo>
                  <a:cubicBezTo>
                    <a:pt x="5042" y="636"/>
                    <a:pt x="5113" y="557"/>
                    <a:pt x="5095" y="512"/>
                  </a:cubicBezTo>
                  <a:cubicBezTo>
                    <a:pt x="5118" y="505"/>
                    <a:pt x="5139" y="502"/>
                    <a:pt x="5159" y="502"/>
                  </a:cubicBezTo>
                  <a:cubicBezTo>
                    <a:pt x="5229" y="502"/>
                    <a:pt x="5278" y="540"/>
                    <a:pt x="5330" y="540"/>
                  </a:cubicBezTo>
                  <a:cubicBezTo>
                    <a:pt x="5334" y="540"/>
                    <a:pt x="5338" y="539"/>
                    <a:pt x="5342" y="539"/>
                  </a:cubicBezTo>
                  <a:lnTo>
                    <a:pt x="5254" y="512"/>
                  </a:lnTo>
                  <a:cubicBezTo>
                    <a:pt x="5273" y="493"/>
                    <a:pt x="5320" y="479"/>
                    <a:pt x="5361" y="479"/>
                  </a:cubicBezTo>
                  <a:cubicBezTo>
                    <a:pt x="5377" y="479"/>
                    <a:pt x="5392" y="481"/>
                    <a:pt x="5404" y="486"/>
                  </a:cubicBezTo>
                  <a:cubicBezTo>
                    <a:pt x="5376" y="464"/>
                    <a:pt x="5312" y="459"/>
                    <a:pt x="5232" y="459"/>
                  </a:cubicBezTo>
                  <a:cubicBezTo>
                    <a:pt x="5159" y="459"/>
                    <a:pt x="5073" y="463"/>
                    <a:pt x="4989" y="463"/>
                  </a:cubicBezTo>
                  <a:cubicBezTo>
                    <a:pt x="4906" y="463"/>
                    <a:pt x="4825" y="459"/>
                    <a:pt x="4759" y="442"/>
                  </a:cubicBezTo>
                  <a:cubicBezTo>
                    <a:pt x="4724" y="468"/>
                    <a:pt x="4662" y="504"/>
                    <a:pt x="4698" y="530"/>
                  </a:cubicBezTo>
                  <a:lnTo>
                    <a:pt x="4759" y="512"/>
                  </a:lnTo>
                  <a:lnTo>
                    <a:pt x="4759" y="512"/>
                  </a:lnTo>
                  <a:cubicBezTo>
                    <a:pt x="4821" y="565"/>
                    <a:pt x="4645" y="601"/>
                    <a:pt x="4724" y="618"/>
                  </a:cubicBezTo>
                  <a:cubicBezTo>
                    <a:pt x="4657" y="656"/>
                    <a:pt x="4576" y="712"/>
                    <a:pt x="4483" y="712"/>
                  </a:cubicBezTo>
                  <a:cubicBezTo>
                    <a:pt x="4467" y="712"/>
                    <a:pt x="4450" y="711"/>
                    <a:pt x="4433" y="707"/>
                  </a:cubicBezTo>
                  <a:lnTo>
                    <a:pt x="4409" y="636"/>
                  </a:lnTo>
                  <a:lnTo>
                    <a:pt x="4409" y="636"/>
                  </a:lnTo>
                  <a:cubicBezTo>
                    <a:pt x="4418" y="649"/>
                    <a:pt x="4445" y="658"/>
                    <a:pt x="4471" y="658"/>
                  </a:cubicBezTo>
                  <a:cubicBezTo>
                    <a:pt x="4487" y="658"/>
                    <a:pt x="4503" y="654"/>
                    <a:pt x="4512" y="645"/>
                  </a:cubicBezTo>
                  <a:lnTo>
                    <a:pt x="4512" y="645"/>
                  </a:lnTo>
                  <a:cubicBezTo>
                    <a:pt x="4506" y="651"/>
                    <a:pt x="4497" y="654"/>
                    <a:pt x="4488" y="654"/>
                  </a:cubicBezTo>
                  <a:cubicBezTo>
                    <a:pt x="4466" y="654"/>
                    <a:pt x="4437" y="641"/>
                    <a:pt x="4407" y="631"/>
                  </a:cubicBezTo>
                  <a:lnTo>
                    <a:pt x="4407" y="631"/>
                  </a:lnTo>
                  <a:lnTo>
                    <a:pt x="4406" y="627"/>
                  </a:lnTo>
                  <a:lnTo>
                    <a:pt x="4406" y="627"/>
                  </a:lnTo>
                  <a:cubicBezTo>
                    <a:pt x="4406" y="628"/>
                    <a:pt x="4406" y="630"/>
                    <a:pt x="4407" y="631"/>
                  </a:cubicBezTo>
                  <a:lnTo>
                    <a:pt x="4407" y="631"/>
                  </a:lnTo>
                  <a:cubicBezTo>
                    <a:pt x="4385" y="623"/>
                    <a:pt x="4362" y="616"/>
                    <a:pt x="4341" y="616"/>
                  </a:cubicBezTo>
                  <a:cubicBezTo>
                    <a:pt x="4314" y="616"/>
                    <a:pt x="4290" y="628"/>
                    <a:pt x="4274" y="663"/>
                  </a:cubicBezTo>
                  <a:lnTo>
                    <a:pt x="4362" y="707"/>
                  </a:lnTo>
                  <a:cubicBezTo>
                    <a:pt x="4290" y="755"/>
                    <a:pt x="4202" y="833"/>
                    <a:pt x="4107" y="833"/>
                  </a:cubicBezTo>
                  <a:cubicBezTo>
                    <a:pt x="4098" y="833"/>
                    <a:pt x="4089" y="832"/>
                    <a:pt x="4079" y="830"/>
                  </a:cubicBezTo>
                  <a:lnTo>
                    <a:pt x="4079" y="830"/>
                  </a:lnTo>
                  <a:cubicBezTo>
                    <a:pt x="4101" y="863"/>
                    <a:pt x="4108" y="867"/>
                    <a:pt x="4114" y="867"/>
                  </a:cubicBezTo>
                  <a:cubicBezTo>
                    <a:pt x="4116" y="867"/>
                    <a:pt x="4119" y="866"/>
                    <a:pt x="4121" y="866"/>
                  </a:cubicBezTo>
                  <a:cubicBezTo>
                    <a:pt x="4129" y="866"/>
                    <a:pt x="4142" y="872"/>
                    <a:pt x="4177" y="910"/>
                  </a:cubicBezTo>
                  <a:cubicBezTo>
                    <a:pt x="4109" y="801"/>
                    <a:pt x="4418" y="883"/>
                    <a:pt x="4349" y="793"/>
                  </a:cubicBezTo>
                  <a:lnTo>
                    <a:pt x="4349" y="793"/>
                  </a:lnTo>
                  <a:cubicBezTo>
                    <a:pt x="4430" y="877"/>
                    <a:pt x="4482" y="826"/>
                    <a:pt x="4583" y="901"/>
                  </a:cubicBezTo>
                  <a:cubicBezTo>
                    <a:pt x="4575" y="879"/>
                    <a:pt x="4550" y="863"/>
                    <a:pt x="4591" y="863"/>
                  </a:cubicBezTo>
                  <a:cubicBezTo>
                    <a:pt x="4599" y="863"/>
                    <a:pt x="4611" y="864"/>
                    <a:pt x="4627" y="866"/>
                  </a:cubicBezTo>
                  <a:cubicBezTo>
                    <a:pt x="4636" y="857"/>
                    <a:pt x="4645" y="848"/>
                    <a:pt x="4645" y="839"/>
                  </a:cubicBezTo>
                  <a:cubicBezTo>
                    <a:pt x="4627" y="821"/>
                    <a:pt x="4609" y="813"/>
                    <a:pt x="4600" y="795"/>
                  </a:cubicBezTo>
                  <a:cubicBezTo>
                    <a:pt x="4645" y="733"/>
                    <a:pt x="4777" y="724"/>
                    <a:pt x="4830" y="698"/>
                  </a:cubicBezTo>
                  <a:lnTo>
                    <a:pt x="4830" y="698"/>
                  </a:lnTo>
                  <a:cubicBezTo>
                    <a:pt x="4883" y="707"/>
                    <a:pt x="4803" y="724"/>
                    <a:pt x="4839" y="751"/>
                  </a:cubicBezTo>
                  <a:lnTo>
                    <a:pt x="4909" y="698"/>
                  </a:lnTo>
                  <a:cubicBezTo>
                    <a:pt x="4918" y="760"/>
                    <a:pt x="5051" y="795"/>
                    <a:pt x="4927" y="830"/>
                  </a:cubicBezTo>
                  <a:lnTo>
                    <a:pt x="5042" y="830"/>
                  </a:lnTo>
                  <a:cubicBezTo>
                    <a:pt x="5078" y="846"/>
                    <a:pt x="5126" y="855"/>
                    <a:pt x="5170" y="855"/>
                  </a:cubicBezTo>
                  <a:cubicBezTo>
                    <a:pt x="5202" y="855"/>
                    <a:pt x="5232" y="850"/>
                    <a:pt x="5254" y="839"/>
                  </a:cubicBezTo>
                  <a:cubicBezTo>
                    <a:pt x="5257" y="840"/>
                    <a:pt x="5260" y="840"/>
                    <a:pt x="5262" y="840"/>
                  </a:cubicBezTo>
                  <a:cubicBezTo>
                    <a:pt x="5300" y="840"/>
                    <a:pt x="5343" y="803"/>
                    <a:pt x="5351" y="803"/>
                  </a:cubicBezTo>
                  <a:cubicBezTo>
                    <a:pt x="5353" y="803"/>
                    <a:pt x="5351" y="808"/>
                    <a:pt x="5342" y="821"/>
                  </a:cubicBezTo>
                  <a:lnTo>
                    <a:pt x="5510" y="777"/>
                  </a:lnTo>
                  <a:lnTo>
                    <a:pt x="5510" y="786"/>
                  </a:lnTo>
                  <a:cubicBezTo>
                    <a:pt x="5631" y="786"/>
                    <a:pt x="5752" y="732"/>
                    <a:pt x="5881" y="732"/>
                  </a:cubicBezTo>
                  <a:cubicBezTo>
                    <a:pt x="5941" y="732"/>
                    <a:pt x="6002" y="744"/>
                    <a:pt x="6066" y="777"/>
                  </a:cubicBezTo>
                  <a:cubicBezTo>
                    <a:pt x="6109" y="763"/>
                    <a:pt x="6159" y="748"/>
                    <a:pt x="6228" y="748"/>
                  </a:cubicBezTo>
                  <a:cubicBezTo>
                    <a:pt x="6244" y="748"/>
                    <a:pt x="6260" y="749"/>
                    <a:pt x="6278" y="751"/>
                  </a:cubicBezTo>
                  <a:lnTo>
                    <a:pt x="6305" y="804"/>
                  </a:lnTo>
                  <a:cubicBezTo>
                    <a:pt x="6314" y="801"/>
                    <a:pt x="6325" y="800"/>
                    <a:pt x="6336" y="800"/>
                  </a:cubicBezTo>
                  <a:cubicBezTo>
                    <a:pt x="6385" y="800"/>
                    <a:pt x="6450" y="817"/>
                    <a:pt x="6499" y="817"/>
                  </a:cubicBezTo>
                  <a:cubicBezTo>
                    <a:pt x="6527" y="817"/>
                    <a:pt x="6550" y="812"/>
                    <a:pt x="6561" y="795"/>
                  </a:cubicBezTo>
                  <a:cubicBezTo>
                    <a:pt x="6591" y="845"/>
                    <a:pt x="6649" y="860"/>
                    <a:pt x="6718" y="860"/>
                  </a:cubicBezTo>
                  <a:cubicBezTo>
                    <a:pt x="6817" y="860"/>
                    <a:pt x="6936" y="828"/>
                    <a:pt x="7016" y="828"/>
                  </a:cubicBezTo>
                  <a:cubicBezTo>
                    <a:pt x="7027" y="828"/>
                    <a:pt x="7037" y="829"/>
                    <a:pt x="7046" y="830"/>
                  </a:cubicBezTo>
                  <a:lnTo>
                    <a:pt x="7055" y="768"/>
                  </a:lnTo>
                  <a:cubicBezTo>
                    <a:pt x="7143" y="768"/>
                    <a:pt x="7232" y="751"/>
                    <a:pt x="7338" y="715"/>
                  </a:cubicBezTo>
                  <a:lnTo>
                    <a:pt x="7338" y="663"/>
                  </a:lnTo>
                  <a:cubicBezTo>
                    <a:pt x="7358" y="650"/>
                    <a:pt x="7383" y="645"/>
                    <a:pt x="7410" y="645"/>
                  </a:cubicBezTo>
                  <a:cubicBezTo>
                    <a:pt x="7494" y="645"/>
                    <a:pt x="7605" y="690"/>
                    <a:pt x="7713" y="690"/>
                  </a:cubicBezTo>
                  <a:cubicBezTo>
                    <a:pt x="7720" y="690"/>
                    <a:pt x="7728" y="689"/>
                    <a:pt x="7735" y="689"/>
                  </a:cubicBezTo>
                  <a:lnTo>
                    <a:pt x="7735" y="689"/>
                  </a:lnTo>
                  <a:cubicBezTo>
                    <a:pt x="7731" y="702"/>
                    <a:pt x="7720" y="707"/>
                    <a:pt x="7705" y="707"/>
                  </a:cubicBezTo>
                  <a:cubicBezTo>
                    <a:pt x="7691" y="707"/>
                    <a:pt x="7673" y="702"/>
                    <a:pt x="7656" y="698"/>
                  </a:cubicBezTo>
                  <a:lnTo>
                    <a:pt x="7656" y="698"/>
                  </a:lnTo>
                  <a:cubicBezTo>
                    <a:pt x="7697" y="725"/>
                    <a:pt x="7739" y="735"/>
                    <a:pt x="7781" y="735"/>
                  </a:cubicBezTo>
                  <a:cubicBezTo>
                    <a:pt x="7895" y="735"/>
                    <a:pt x="8010" y="664"/>
                    <a:pt x="8116" y="664"/>
                  </a:cubicBezTo>
                  <a:cubicBezTo>
                    <a:pt x="8149" y="664"/>
                    <a:pt x="8181" y="671"/>
                    <a:pt x="8212" y="689"/>
                  </a:cubicBezTo>
                  <a:cubicBezTo>
                    <a:pt x="8228" y="677"/>
                    <a:pt x="8244" y="672"/>
                    <a:pt x="8259" y="672"/>
                  </a:cubicBezTo>
                  <a:cubicBezTo>
                    <a:pt x="8277" y="672"/>
                    <a:pt x="8294" y="679"/>
                    <a:pt x="8309" y="689"/>
                  </a:cubicBezTo>
                  <a:lnTo>
                    <a:pt x="8300" y="689"/>
                  </a:lnTo>
                  <a:cubicBezTo>
                    <a:pt x="8309" y="698"/>
                    <a:pt x="8309" y="698"/>
                    <a:pt x="8318" y="698"/>
                  </a:cubicBezTo>
                  <a:cubicBezTo>
                    <a:pt x="8335" y="707"/>
                    <a:pt x="8353" y="715"/>
                    <a:pt x="8371" y="724"/>
                  </a:cubicBezTo>
                  <a:cubicBezTo>
                    <a:pt x="8353" y="707"/>
                    <a:pt x="8344" y="698"/>
                    <a:pt x="8327" y="698"/>
                  </a:cubicBezTo>
                  <a:cubicBezTo>
                    <a:pt x="8362" y="689"/>
                    <a:pt x="8406" y="689"/>
                    <a:pt x="8450" y="671"/>
                  </a:cubicBezTo>
                  <a:lnTo>
                    <a:pt x="8477" y="733"/>
                  </a:lnTo>
                  <a:lnTo>
                    <a:pt x="8486" y="733"/>
                  </a:lnTo>
                  <a:cubicBezTo>
                    <a:pt x="8491" y="736"/>
                    <a:pt x="8496" y="737"/>
                    <a:pt x="8501" y="737"/>
                  </a:cubicBezTo>
                  <a:cubicBezTo>
                    <a:pt x="8527" y="737"/>
                    <a:pt x="8517" y="692"/>
                    <a:pt x="8494" y="654"/>
                  </a:cubicBezTo>
                  <a:cubicBezTo>
                    <a:pt x="8521" y="645"/>
                    <a:pt x="8539" y="627"/>
                    <a:pt x="8556" y="618"/>
                  </a:cubicBezTo>
                  <a:cubicBezTo>
                    <a:pt x="8567" y="648"/>
                    <a:pt x="8583" y="656"/>
                    <a:pt x="8601" y="656"/>
                  </a:cubicBezTo>
                  <a:cubicBezTo>
                    <a:pt x="8623" y="656"/>
                    <a:pt x="8648" y="645"/>
                    <a:pt x="8672" y="645"/>
                  </a:cubicBezTo>
                  <a:cubicBezTo>
                    <a:pt x="8694" y="645"/>
                    <a:pt x="8715" y="654"/>
                    <a:pt x="8733" y="689"/>
                  </a:cubicBezTo>
                  <a:cubicBezTo>
                    <a:pt x="8766" y="639"/>
                    <a:pt x="8947" y="652"/>
                    <a:pt x="8991" y="566"/>
                  </a:cubicBezTo>
                  <a:lnTo>
                    <a:pt x="8991" y="566"/>
                  </a:lnTo>
                  <a:cubicBezTo>
                    <a:pt x="9014" y="575"/>
                    <a:pt x="9041" y="582"/>
                    <a:pt x="9068" y="582"/>
                  </a:cubicBezTo>
                  <a:cubicBezTo>
                    <a:pt x="9091" y="582"/>
                    <a:pt x="9115" y="577"/>
                    <a:pt x="9139" y="565"/>
                  </a:cubicBezTo>
                  <a:lnTo>
                    <a:pt x="9157" y="645"/>
                  </a:lnTo>
                  <a:lnTo>
                    <a:pt x="9271" y="548"/>
                  </a:lnTo>
                  <a:cubicBezTo>
                    <a:pt x="9342" y="601"/>
                    <a:pt x="9369" y="627"/>
                    <a:pt x="9298" y="689"/>
                  </a:cubicBezTo>
                  <a:cubicBezTo>
                    <a:pt x="9466" y="601"/>
                    <a:pt x="9430" y="654"/>
                    <a:pt x="9580" y="574"/>
                  </a:cubicBezTo>
                  <a:lnTo>
                    <a:pt x="9580" y="574"/>
                  </a:lnTo>
                  <a:lnTo>
                    <a:pt x="9563" y="627"/>
                  </a:lnTo>
                  <a:cubicBezTo>
                    <a:pt x="9602" y="627"/>
                    <a:pt x="9660" y="594"/>
                    <a:pt x="9699" y="594"/>
                  </a:cubicBezTo>
                  <a:cubicBezTo>
                    <a:pt x="9712" y="594"/>
                    <a:pt x="9724" y="598"/>
                    <a:pt x="9731" y="610"/>
                  </a:cubicBezTo>
                  <a:cubicBezTo>
                    <a:pt x="9784" y="671"/>
                    <a:pt x="9916" y="689"/>
                    <a:pt x="10075" y="715"/>
                  </a:cubicBezTo>
                  <a:cubicBezTo>
                    <a:pt x="10172" y="733"/>
                    <a:pt x="10278" y="760"/>
                    <a:pt x="10304" y="813"/>
                  </a:cubicBezTo>
                  <a:cubicBezTo>
                    <a:pt x="10335" y="782"/>
                    <a:pt x="10351" y="771"/>
                    <a:pt x="10359" y="771"/>
                  </a:cubicBezTo>
                  <a:cubicBezTo>
                    <a:pt x="10366" y="771"/>
                    <a:pt x="10366" y="782"/>
                    <a:pt x="10366" y="795"/>
                  </a:cubicBezTo>
                  <a:cubicBezTo>
                    <a:pt x="10366" y="805"/>
                    <a:pt x="10363" y="819"/>
                    <a:pt x="10377" y="819"/>
                  </a:cubicBezTo>
                  <a:cubicBezTo>
                    <a:pt x="10387" y="819"/>
                    <a:pt x="10405" y="813"/>
                    <a:pt x="10437" y="795"/>
                  </a:cubicBezTo>
                  <a:lnTo>
                    <a:pt x="10437" y="795"/>
                  </a:lnTo>
                  <a:cubicBezTo>
                    <a:pt x="10402" y="830"/>
                    <a:pt x="10384" y="848"/>
                    <a:pt x="10322" y="866"/>
                  </a:cubicBezTo>
                  <a:cubicBezTo>
                    <a:pt x="10332" y="864"/>
                    <a:pt x="10340" y="863"/>
                    <a:pt x="10347" y="863"/>
                  </a:cubicBezTo>
                  <a:cubicBezTo>
                    <a:pt x="10375" y="863"/>
                    <a:pt x="10377" y="876"/>
                    <a:pt x="10384" y="883"/>
                  </a:cubicBezTo>
                  <a:cubicBezTo>
                    <a:pt x="10389" y="894"/>
                    <a:pt x="10397" y="898"/>
                    <a:pt x="10426" y="898"/>
                  </a:cubicBezTo>
                  <a:cubicBezTo>
                    <a:pt x="10447" y="898"/>
                    <a:pt x="10478" y="896"/>
                    <a:pt x="10525" y="892"/>
                  </a:cubicBezTo>
                  <a:lnTo>
                    <a:pt x="10525" y="892"/>
                  </a:lnTo>
                  <a:cubicBezTo>
                    <a:pt x="10463" y="910"/>
                    <a:pt x="10410" y="910"/>
                    <a:pt x="10375" y="919"/>
                  </a:cubicBezTo>
                  <a:cubicBezTo>
                    <a:pt x="10393" y="919"/>
                    <a:pt x="10455" y="919"/>
                    <a:pt x="10410" y="927"/>
                  </a:cubicBezTo>
                  <a:cubicBezTo>
                    <a:pt x="10375" y="936"/>
                    <a:pt x="10340" y="936"/>
                    <a:pt x="10304" y="945"/>
                  </a:cubicBezTo>
                  <a:cubicBezTo>
                    <a:pt x="10310" y="946"/>
                    <a:pt x="10320" y="947"/>
                    <a:pt x="10334" y="947"/>
                  </a:cubicBezTo>
                  <a:cubicBezTo>
                    <a:pt x="10419" y="947"/>
                    <a:pt x="10647" y="924"/>
                    <a:pt x="10861" y="901"/>
                  </a:cubicBezTo>
                  <a:lnTo>
                    <a:pt x="10861" y="901"/>
                  </a:lnTo>
                  <a:cubicBezTo>
                    <a:pt x="10781" y="954"/>
                    <a:pt x="10808" y="963"/>
                    <a:pt x="11011" y="989"/>
                  </a:cubicBezTo>
                  <a:cubicBezTo>
                    <a:pt x="10968" y="999"/>
                    <a:pt x="10926" y="1008"/>
                    <a:pt x="10886" y="1008"/>
                  </a:cubicBezTo>
                  <a:cubicBezTo>
                    <a:pt x="10851" y="1008"/>
                    <a:pt x="10819" y="1001"/>
                    <a:pt x="10790" y="980"/>
                  </a:cubicBezTo>
                  <a:lnTo>
                    <a:pt x="10790" y="980"/>
                  </a:lnTo>
                  <a:cubicBezTo>
                    <a:pt x="10799" y="998"/>
                    <a:pt x="10790" y="1033"/>
                    <a:pt x="10799" y="1069"/>
                  </a:cubicBezTo>
                  <a:cubicBezTo>
                    <a:pt x="10817" y="1113"/>
                    <a:pt x="10834" y="1157"/>
                    <a:pt x="10940" y="1175"/>
                  </a:cubicBezTo>
                  <a:cubicBezTo>
                    <a:pt x="10878" y="1183"/>
                    <a:pt x="10887" y="1210"/>
                    <a:pt x="10905" y="1219"/>
                  </a:cubicBezTo>
                  <a:cubicBezTo>
                    <a:pt x="10817" y="1236"/>
                    <a:pt x="10790" y="1228"/>
                    <a:pt x="10737" y="1245"/>
                  </a:cubicBezTo>
                  <a:lnTo>
                    <a:pt x="10781" y="1254"/>
                  </a:lnTo>
                  <a:cubicBezTo>
                    <a:pt x="10868" y="1291"/>
                    <a:pt x="10868" y="1299"/>
                    <a:pt x="10839" y="1299"/>
                  </a:cubicBezTo>
                  <a:cubicBezTo>
                    <a:pt x="10817" y="1299"/>
                    <a:pt x="10777" y="1294"/>
                    <a:pt x="10748" y="1294"/>
                  </a:cubicBezTo>
                  <a:cubicBezTo>
                    <a:pt x="10736" y="1294"/>
                    <a:pt x="10725" y="1295"/>
                    <a:pt x="10719" y="1298"/>
                  </a:cubicBezTo>
                  <a:lnTo>
                    <a:pt x="10702" y="1289"/>
                  </a:lnTo>
                  <a:cubicBezTo>
                    <a:pt x="10643" y="1286"/>
                    <a:pt x="10609" y="1284"/>
                    <a:pt x="10589" y="1284"/>
                  </a:cubicBezTo>
                  <a:cubicBezTo>
                    <a:pt x="10561" y="1284"/>
                    <a:pt x="10561" y="1288"/>
                    <a:pt x="10561" y="1298"/>
                  </a:cubicBezTo>
                  <a:cubicBezTo>
                    <a:pt x="10557" y="1301"/>
                    <a:pt x="10554" y="1304"/>
                    <a:pt x="10545" y="1304"/>
                  </a:cubicBezTo>
                  <a:cubicBezTo>
                    <a:pt x="10530" y="1304"/>
                    <a:pt x="10498" y="1297"/>
                    <a:pt x="10419" y="1281"/>
                  </a:cubicBezTo>
                  <a:lnTo>
                    <a:pt x="10419" y="1281"/>
                  </a:lnTo>
                  <a:lnTo>
                    <a:pt x="10499" y="1342"/>
                  </a:lnTo>
                  <a:cubicBezTo>
                    <a:pt x="10544" y="1372"/>
                    <a:pt x="10541" y="1383"/>
                    <a:pt x="10515" y="1383"/>
                  </a:cubicBezTo>
                  <a:cubicBezTo>
                    <a:pt x="10495" y="1383"/>
                    <a:pt x="10463" y="1377"/>
                    <a:pt x="10428" y="1369"/>
                  </a:cubicBezTo>
                  <a:cubicBezTo>
                    <a:pt x="10372" y="1350"/>
                    <a:pt x="10320" y="1331"/>
                    <a:pt x="10285" y="1331"/>
                  </a:cubicBezTo>
                  <a:cubicBezTo>
                    <a:pt x="10271" y="1331"/>
                    <a:pt x="10259" y="1335"/>
                    <a:pt x="10251" y="1342"/>
                  </a:cubicBezTo>
                  <a:cubicBezTo>
                    <a:pt x="10269" y="1351"/>
                    <a:pt x="10287" y="1360"/>
                    <a:pt x="10304" y="1369"/>
                  </a:cubicBezTo>
                  <a:cubicBezTo>
                    <a:pt x="10302" y="1375"/>
                    <a:pt x="10297" y="1378"/>
                    <a:pt x="10289" y="1378"/>
                  </a:cubicBezTo>
                  <a:cubicBezTo>
                    <a:pt x="10264" y="1378"/>
                    <a:pt x="10213" y="1348"/>
                    <a:pt x="10172" y="1307"/>
                  </a:cubicBezTo>
                  <a:cubicBezTo>
                    <a:pt x="10119" y="1263"/>
                    <a:pt x="10084" y="1201"/>
                    <a:pt x="10075" y="1192"/>
                  </a:cubicBezTo>
                  <a:cubicBezTo>
                    <a:pt x="10066" y="1183"/>
                    <a:pt x="10075" y="1175"/>
                    <a:pt x="10084" y="1166"/>
                  </a:cubicBezTo>
                  <a:cubicBezTo>
                    <a:pt x="10070" y="1152"/>
                    <a:pt x="10059" y="1147"/>
                    <a:pt x="10051" y="1147"/>
                  </a:cubicBezTo>
                  <a:cubicBezTo>
                    <a:pt x="10039" y="1147"/>
                    <a:pt x="10034" y="1162"/>
                    <a:pt x="10040" y="1183"/>
                  </a:cubicBezTo>
                  <a:cubicBezTo>
                    <a:pt x="10040" y="1219"/>
                    <a:pt x="10048" y="1263"/>
                    <a:pt x="9987" y="1281"/>
                  </a:cubicBezTo>
                  <a:cubicBezTo>
                    <a:pt x="9960" y="1236"/>
                    <a:pt x="10004" y="1166"/>
                    <a:pt x="9916" y="1166"/>
                  </a:cubicBezTo>
                  <a:cubicBezTo>
                    <a:pt x="9912" y="1163"/>
                    <a:pt x="9908" y="1162"/>
                    <a:pt x="9902" y="1162"/>
                  </a:cubicBezTo>
                  <a:cubicBezTo>
                    <a:pt x="9852" y="1162"/>
                    <a:pt x="9726" y="1273"/>
                    <a:pt x="9615" y="1273"/>
                  </a:cubicBezTo>
                  <a:cubicBezTo>
                    <a:pt x="9591" y="1273"/>
                    <a:pt x="9567" y="1267"/>
                    <a:pt x="9545" y="1254"/>
                  </a:cubicBezTo>
                  <a:lnTo>
                    <a:pt x="9545" y="1254"/>
                  </a:lnTo>
                  <a:cubicBezTo>
                    <a:pt x="9572" y="1289"/>
                    <a:pt x="9607" y="1316"/>
                    <a:pt x="9545" y="1351"/>
                  </a:cubicBezTo>
                  <a:cubicBezTo>
                    <a:pt x="9539" y="1352"/>
                    <a:pt x="9532" y="1353"/>
                    <a:pt x="9526" y="1353"/>
                  </a:cubicBezTo>
                  <a:cubicBezTo>
                    <a:pt x="9459" y="1353"/>
                    <a:pt x="9369" y="1304"/>
                    <a:pt x="9295" y="1304"/>
                  </a:cubicBezTo>
                  <a:cubicBezTo>
                    <a:pt x="9258" y="1304"/>
                    <a:pt x="9225" y="1316"/>
                    <a:pt x="9201" y="1351"/>
                  </a:cubicBezTo>
                  <a:cubicBezTo>
                    <a:pt x="9192" y="1342"/>
                    <a:pt x="9183" y="1334"/>
                    <a:pt x="9183" y="1325"/>
                  </a:cubicBezTo>
                  <a:cubicBezTo>
                    <a:pt x="9112" y="1360"/>
                    <a:pt x="8954" y="1387"/>
                    <a:pt x="8918" y="1448"/>
                  </a:cubicBezTo>
                  <a:cubicBezTo>
                    <a:pt x="8897" y="1393"/>
                    <a:pt x="8857" y="1375"/>
                    <a:pt x="8808" y="1375"/>
                  </a:cubicBezTo>
                  <a:cubicBezTo>
                    <a:pt x="8717" y="1375"/>
                    <a:pt x="8598" y="1437"/>
                    <a:pt x="8525" y="1437"/>
                  </a:cubicBezTo>
                  <a:cubicBezTo>
                    <a:pt x="8487" y="1437"/>
                    <a:pt x="8461" y="1420"/>
                    <a:pt x="8459" y="1369"/>
                  </a:cubicBezTo>
                  <a:lnTo>
                    <a:pt x="8238" y="1387"/>
                  </a:lnTo>
                  <a:lnTo>
                    <a:pt x="8247" y="1360"/>
                  </a:lnTo>
                  <a:cubicBezTo>
                    <a:pt x="8237" y="1359"/>
                    <a:pt x="8227" y="1359"/>
                    <a:pt x="8217" y="1359"/>
                  </a:cubicBezTo>
                  <a:cubicBezTo>
                    <a:pt x="8098" y="1359"/>
                    <a:pt x="8050" y="1407"/>
                    <a:pt x="8009" y="1448"/>
                  </a:cubicBezTo>
                  <a:cubicBezTo>
                    <a:pt x="7973" y="1440"/>
                    <a:pt x="8000" y="1422"/>
                    <a:pt x="8000" y="1413"/>
                  </a:cubicBezTo>
                  <a:cubicBezTo>
                    <a:pt x="7923" y="1397"/>
                    <a:pt x="7872" y="1388"/>
                    <a:pt x="7829" y="1388"/>
                  </a:cubicBezTo>
                  <a:cubicBezTo>
                    <a:pt x="7754" y="1388"/>
                    <a:pt x="7706" y="1416"/>
                    <a:pt x="7594" y="1484"/>
                  </a:cubicBezTo>
                  <a:lnTo>
                    <a:pt x="7576" y="1422"/>
                  </a:lnTo>
                  <a:cubicBezTo>
                    <a:pt x="7571" y="1426"/>
                    <a:pt x="7563" y="1428"/>
                    <a:pt x="7553" y="1428"/>
                  </a:cubicBezTo>
                  <a:cubicBezTo>
                    <a:pt x="7494" y="1428"/>
                    <a:pt x="7356" y="1371"/>
                    <a:pt x="7215" y="1371"/>
                  </a:cubicBezTo>
                  <a:cubicBezTo>
                    <a:pt x="7167" y="1371"/>
                    <a:pt x="7119" y="1377"/>
                    <a:pt x="7073" y="1395"/>
                  </a:cubicBezTo>
                  <a:cubicBezTo>
                    <a:pt x="7073" y="1387"/>
                    <a:pt x="7082" y="1378"/>
                    <a:pt x="7090" y="1369"/>
                  </a:cubicBezTo>
                  <a:lnTo>
                    <a:pt x="7090" y="1369"/>
                  </a:lnTo>
                  <a:cubicBezTo>
                    <a:pt x="7061" y="1378"/>
                    <a:pt x="7030" y="1382"/>
                    <a:pt x="6998" y="1382"/>
                  </a:cubicBezTo>
                  <a:cubicBezTo>
                    <a:pt x="6865" y="1382"/>
                    <a:pt x="6718" y="1318"/>
                    <a:pt x="6608" y="1318"/>
                  </a:cubicBezTo>
                  <a:cubicBezTo>
                    <a:pt x="6539" y="1318"/>
                    <a:pt x="6484" y="1342"/>
                    <a:pt x="6455" y="1422"/>
                  </a:cubicBezTo>
                  <a:lnTo>
                    <a:pt x="6305" y="1484"/>
                  </a:lnTo>
                  <a:cubicBezTo>
                    <a:pt x="6499" y="1501"/>
                    <a:pt x="6278" y="1581"/>
                    <a:pt x="6358" y="1625"/>
                  </a:cubicBezTo>
                  <a:cubicBezTo>
                    <a:pt x="6353" y="1625"/>
                    <a:pt x="6349" y="1626"/>
                    <a:pt x="6345" y="1626"/>
                  </a:cubicBezTo>
                  <a:cubicBezTo>
                    <a:pt x="6266" y="1626"/>
                    <a:pt x="6160" y="1553"/>
                    <a:pt x="6252" y="1537"/>
                  </a:cubicBezTo>
                  <a:lnTo>
                    <a:pt x="6252" y="1537"/>
                  </a:lnTo>
                  <a:lnTo>
                    <a:pt x="6269" y="1554"/>
                  </a:lnTo>
                  <a:cubicBezTo>
                    <a:pt x="6305" y="1422"/>
                    <a:pt x="6022" y="1510"/>
                    <a:pt x="6031" y="1422"/>
                  </a:cubicBezTo>
                  <a:lnTo>
                    <a:pt x="6031" y="1422"/>
                  </a:lnTo>
                  <a:cubicBezTo>
                    <a:pt x="6008" y="1422"/>
                    <a:pt x="5985" y="1423"/>
                    <a:pt x="5962" y="1423"/>
                  </a:cubicBezTo>
                  <a:cubicBezTo>
                    <a:pt x="5598" y="1423"/>
                    <a:pt x="5241" y="1360"/>
                    <a:pt x="4892" y="1360"/>
                  </a:cubicBezTo>
                  <a:lnTo>
                    <a:pt x="4936" y="1457"/>
                  </a:lnTo>
                  <a:lnTo>
                    <a:pt x="4812" y="1448"/>
                  </a:lnTo>
                  <a:cubicBezTo>
                    <a:pt x="4777" y="1431"/>
                    <a:pt x="4768" y="1378"/>
                    <a:pt x="4856" y="1378"/>
                  </a:cubicBezTo>
                  <a:cubicBezTo>
                    <a:pt x="4848" y="1367"/>
                    <a:pt x="4837" y="1363"/>
                    <a:pt x="4825" y="1363"/>
                  </a:cubicBezTo>
                  <a:cubicBezTo>
                    <a:pt x="4775" y="1363"/>
                    <a:pt x="4706" y="1434"/>
                    <a:pt x="4706" y="1448"/>
                  </a:cubicBezTo>
                  <a:cubicBezTo>
                    <a:pt x="4521" y="1413"/>
                    <a:pt x="4768" y="1334"/>
                    <a:pt x="4715" y="1334"/>
                  </a:cubicBezTo>
                  <a:lnTo>
                    <a:pt x="4645" y="1342"/>
                  </a:lnTo>
                  <a:lnTo>
                    <a:pt x="4662" y="1351"/>
                  </a:lnTo>
                  <a:cubicBezTo>
                    <a:pt x="4606" y="1392"/>
                    <a:pt x="4594" y="1432"/>
                    <a:pt x="4511" y="1432"/>
                  </a:cubicBezTo>
                  <a:cubicBezTo>
                    <a:pt x="4503" y="1432"/>
                    <a:pt x="4495" y="1431"/>
                    <a:pt x="4486" y="1431"/>
                  </a:cubicBezTo>
                  <a:cubicBezTo>
                    <a:pt x="4415" y="1413"/>
                    <a:pt x="4450" y="1378"/>
                    <a:pt x="4424" y="1369"/>
                  </a:cubicBezTo>
                  <a:cubicBezTo>
                    <a:pt x="4424" y="1369"/>
                    <a:pt x="4420" y="1365"/>
                    <a:pt x="4407" y="1365"/>
                  </a:cubicBezTo>
                  <a:cubicBezTo>
                    <a:pt x="4400" y="1365"/>
                    <a:pt x="4391" y="1366"/>
                    <a:pt x="4380" y="1369"/>
                  </a:cubicBezTo>
                  <a:lnTo>
                    <a:pt x="4221" y="1369"/>
                  </a:lnTo>
                  <a:lnTo>
                    <a:pt x="4283" y="1440"/>
                  </a:lnTo>
                  <a:cubicBezTo>
                    <a:pt x="4213" y="1483"/>
                    <a:pt x="4134" y="1441"/>
                    <a:pt x="4209" y="1525"/>
                  </a:cubicBezTo>
                  <a:lnTo>
                    <a:pt x="4209" y="1525"/>
                  </a:lnTo>
                  <a:cubicBezTo>
                    <a:pt x="4166" y="1478"/>
                    <a:pt x="4064" y="1463"/>
                    <a:pt x="3951" y="1463"/>
                  </a:cubicBezTo>
                  <a:cubicBezTo>
                    <a:pt x="3921" y="1463"/>
                    <a:pt x="3890" y="1464"/>
                    <a:pt x="3859" y="1466"/>
                  </a:cubicBezTo>
                  <a:cubicBezTo>
                    <a:pt x="3765" y="1466"/>
                    <a:pt x="3670" y="1478"/>
                    <a:pt x="3608" y="1478"/>
                  </a:cubicBezTo>
                  <a:cubicBezTo>
                    <a:pt x="3576" y="1478"/>
                    <a:pt x="3553" y="1475"/>
                    <a:pt x="3541" y="1466"/>
                  </a:cubicBezTo>
                  <a:cubicBezTo>
                    <a:pt x="3444" y="1528"/>
                    <a:pt x="3347" y="1537"/>
                    <a:pt x="3223" y="1537"/>
                  </a:cubicBezTo>
                  <a:cubicBezTo>
                    <a:pt x="3258" y="1554"/>
                    <a:pt x="3285" y="1634"/>
                    <a:pt x="3179" y="1634"/>
                  </a:cubicBezTo>
                  <a:cubicBezTo>
                    <a:pt x="3205" y="1453"/>
                    <a:pt x="2995" y="1566"/>
                    <a:pt x="2894" y="1457"/>
                  </a:cubicBezTo>
                  <a:lnTo>
                    <a:pt x="2894" y="1457"/>
                  </a:lnTo>
                  <a:cubicBezTo>
                    <a:pt x="2941" y="1525"/>
                    <a:pt x="2601" y="1488"/>
                    <a:pt x="2720" y="1598"/>
                  </a:cubicBezTo>
                  <a:cubicBezTo>
                    <a:pt x="2631" y="1590"/>
                    <a:pt x="2711" y="1528"/>
                    <a:pt x="2649" y="1492"/>
                  </a:cubicBezTo>
                  <a:lnTo>
                    <a:pt x="2649" y="1492"/>
                  </a:lnTo>
                  <a:cubicBezTo>
                    <a:pt x="2593" y="1514"/>
                    <a:pt x="2534" y="1522"/>
                    <a:pt x="2472" y="1522"/>
                  </a:cubicBezTo>
                  <a:cubicBezTo>
                    <a:pt x="2319" y="1522"/>
                    <a:pt x="2153" y="1474"/>
                    <a:pt x="1989" y="1474"/>
                  </a:cubicBezTo>
                  <a:cubicBezTo>
                    <a:pt x="1980" y="1474"/>
                    <a:pt x="1970" y="1474"/>
                    <a:pt x="1960" y="1475"/>
                  </a:cubicBezTo>
                  <a:cubicBezTo>
                    <a:pt x="1951" y="1501"/>
                    <a:pt x="1987" y="1537"/>
                    <a:pt x="1934" y="1563"/>
                  </a:cubicBezTo>
                  <a:lnTo>
                    <a:pt x="1819" y="1440"/>
                  </a:lnTo>
                  <a:cubicBezTo>
                    <a:pt x="1780" y="1446"/>
                    <a:pt x="1765" y="1515"/>
                    <a:pt x="1728" y="1515"/>
                  </a:cubicBezTo>
                  <a:cubicBezTo>
                    <a:pt x="1714" y="1515"/>
                    <a:pt x="1698" y="1507"/>
                    <a:pt x="1678" y="1484"/>
                  </a:cubicBezTo>
                  <a:lnTo>
                    <a:pt x="1678" y="1484"/>
                  </a:lnTo>
                  <a:cubicBezTo>
                    <a:pt x="1687" y="1501"/>
                    <a:pt x="1704" y="1537"/>
                    <a:pt x="1669" y="1537"/>
                  </a:cubicBezTo>
                  <a:cubicBezTo>
                    <a:pt x="1439" y="1457"/>
                    <a:pt x="1210" y="1440"/>
                    <a:pt x="980" y="1369"/>
                  </a:cubicBezTo>
                  <a:cubicBezTo>
                    <a:pt x="918" y="1351"/>
                    <a:pt x="865" y="1325"/>
                    <a:pt x="812" y="1298"/>
                  </a:cubicBezTo>
                  <a:cubicBezTo>
                    <a:pt x="759" y="1281"/>
                    <a:pt x="706" y="1254"/>
                    <a:pt x="662" y="1219"/>
                  </a:cubicBezTo>
                  <a:cubicBezTo>
                    <a:pt x="645" y="1201"/>
                    <a:pt x="618" y="1183"/>
                    <a:pt x="592" y="1166"/>
                  </a:cubicBezTo>
                  <a:cubicBezTo>
                    <a:pt x="574" y="1139"/>
                    <a:pt x="556" y="1122"/>
                    <a:pt x="539" y="1095"/>
                  </a:cubicBezTo>
                  <a:cubicBezTo>
                    <a:pt x="519" y="1082"/>
                    <a:pt x="504" y="1064"/>
                    <a:pt x="490" y="1044"/>
                  </a:cubicBezTo>
                  <a:lnTo>
                    <a:pt x="490" y="1044"/>
                  </a:lnTo>
                  <a:cubicBezTo>
                    <a:pt x="498" y="1035"/>
                    <a:pt x="503" y="1024"/>
                    <a:pt x="503" y="1007"/>
                  </a:cubicBezTo>
                  <a:lnTo>
                    <a:pt x="503" y="1007"/>
                  </a:lnTo>
                  <a:cubicBezTo>
                    <a:pt x="493" y="1012"/>
                    <a:pt x="483" y="1017"/>
                    <a:pt x="475" y="1022"/>
                  </a:cubicBezTo>
                  <a:lnTo>
                    <a:pt x="475" y="1022"/>
                  </a:lnTo>
                  <a:cubicBezTo>
                    <a:pt x="468" y="1014"/>
                    <a:pt x="468" y="1006"/>
                    <a:pt x="468" y="998"/>
                  </a:cubicBezTo>
                  <a:cubicBezTo>
                    <a:pt x="468" y="994"/>
                    <a:pt x="468" y="991"/>
                    <a:pt x="468" y="989"/>
                  </a:cubicBezTo>
                  <a:lnTo>
                    <a:pt x="462" y="992"/>
                  </a:lnTo>
                  <a:lnTo>
                    <a:pt x="462" y="992"/>
                  </a:lnTo>
                  <a:cubicBezTo>
                    <a:pt x="462" y="991"/>
                    <a:pt x="462" y="991"/>
                    <a:pt x="462" y="990"/>
                  </a:cubicBezTo>
                  <a:lnTo>
                    <a:pt x="462" y="990"/>
                  </a:lnTo>
                  <a:cubicBezTo>
                    <a:pt x="464" y="990"/>
                    <a:pt x="466" y="989"/>
                    <a:pt x="468" y="989"/>
                  </a:cubicBezTo>
                  <a:cubicBezTo>
                    <a:pt x="468" y="986"/>
                    <a:pt x="467" y="985"/>
                    <a:pt x="466" y="985"/>
                  </a:cubicBezTo>
                  <a:cubicBezTo>
                    <a:pt x="464" y="985"/>
                    <a:pt x="463" y="986"/>
                    <a:pt x="461" y="987"/>
                  </a:cubicBezTo>
                  <a:lnTo>
                    <a:pt x="461" y="987"/>
                  </a:lnTo>
                  <a:cubicBezTo>
                    <a:pt x="453" y="954"/>
                    <a:pt x="423" y="923"/>
                    <a:pt x="380" y="892"/>
                  </a:cubicBezTo>
                  <a:cubicBezTo>
                    <a:pt x="318" y="857"/>
                    <a:pt x="230" y="839"/>
                    <a:pt x="203" y="777"/>
                  </a:cubicBezTo>
                  <a:cubicBezTo>
                    <a:pt x="186" y="821"/>
                    <a:pt x="159" y="848"/>
                    <a:pt x="115" y="892"/>
                  </a:cubicBezTo>
                  <a:cubicBezTo>
                    <a:pt x="80" y="927"/>
                    <a:pt x="27" y="989"/>
                    <a:pt x="9" y="1078"/>
                  </a:cubicBezTo>
                  <a:cubicBezTo>
                    <a:pt x="0" y="1122"/>
                    <a:pt x="9" y="1166"/>
                    <a:pt x="18" y="1210"/>
                  </a:cubicBezTo>
                  <a:cubicBezTo>
                    <a:pt x="27" y="1254"/>
                    <a:pt x="53" y="1298"/>
                    <a:pt x="71" y="1325"/>
                  </a:cubicBezTo>
                  <a:cubicBezTo>
                    <a:pt x="115" y="1377"/>
                    <a:pt x="160" y="1398"/>
                    <a:pt x="204" y="1398"/>
                  </a:cubicBezTo>
                  <a:cubicBezTo>
                    <a:pt x="213" y="1398"/>
                    <a:pt x="221" y="1397"/>
                    <a:pt x="230" y="1395"/>
                  </a:cubicBezTo>
                  <a:lnTo>
                    <a:pt x="230" y="1395"/>
                  </a:lnTo>
                  <a:cubicBezTo>
                    <a:pt x="247" y="1440"/>
                    <a:pt x="177" y="1404"/>
                    <a:pt x="177" y="1440"/>
                  </a:cubicBezTo>
                  <a:cubicBezTo>
                    <a:pt x="187" y="1438"/>
                    <a:pt x="198" y="1437"/>
                    <a:pt x="208" y="1437"/>
                  </a:cubicBezTo>
                  <a:cubicBezTo>
                    <a:pt x="264" y="1437"/>
                    <a:pt x="311" y="1460"/>
                    <a:pt x="371" y="1528"/>
                  </a:cubicBezTo>
                  <a:lnTo>
                    <a:pt x="353" y="1528"/>
                  </a:lnTo>
                  <a:cubicBezTo>
                    <a:pt x="415" y="1563"/>
                    <a:pt x="477" y="1598"/>
                    <a:pt x="521" y="1625"/>
                  </a:cubicBezTo>
                  <a:cubicBezTo>
                    <a:pt x="565" y="1660"/>
                    <a:pt x="618" y="1687"/>
                    <a:pt x="662" y="1713"/>
                  </a:cubicBezTo>
                  <a:cubicBezTo>
                    <a:pt x="706" y="1749"/>
                    <a:pt x="751" y="1775"/>
                    <a:pt x="812" y="1802"/>
                  </a:cubicBezTo>
                  <a:cubicBezTo>
                    <a:pt x="865" y="1837"/>
                    <a:pt x="927" y="1872"/>
                    <a:pt x="1007" y="1899"/>
                  </a:cubicBezTo>
                  <a:lnTo>
                    <a:pt x="998" y="1828"/>
                  </a:lnTo>
                  <a:lnTo>
                    <a:pt x="998" y="1828"/>
                  </a:lnTo>
                  <a:cubicBezTo>
                    <a:pt x="1060" y="1855"/>
                    <a:pt x="1068" y="1881"/>
                    <a:pt x="1095" y="1907"/>
                  </a:cubicBezTo>
                  <a:cubicBezTo>
                    <a:pt x="1201" y="1837"/>
                    <a:pt x="910" y="1846"/>
                    <a:pt x="1007" y="1766"/>
                  </a:cubicBezTo>
                  <a:lnTo>
                    <a:pt x="1007" y="1766"/>
                  </a:lnTo>
                  <a:cubicBezTo>
                    <a:pt x="1033" y="1837"/>
                    <a:pt x="1157" y="1872"/>
                    <a:pt x="1263" y="1899"/>
                  </a:cubicBezTo>
                  <a:cubicBezTo>
                    <a:pt x="1378" y="1925"/>
                    <a:pt x="1492" y="1943"/>
                    <a:pt x="1510" y="2022"/>
                  </a:cubicBezTo>
                  <a:cubicBezTo>
                    <a:pt x="1515" y="2023"/>
                    <a:pt x="1520" y="2023"/>
                    <a:pt x="1524" y="2023"/>
                  </a:cubicBezTo>
                  <a:cubicBezTo>
                    <a:pt x="1597" y="2023"/>
                    <a:pt x="1516" y="1958"/>
                    <a:pt x="1568" y="1958"/>
                  </a:cubicBezTo>
                  <a:cubicBezTo>
                    <a:pt x="1574" y="1958"/>
                    <a:pt x="1581" y="1959"/>
                    <a:pt x="1589" y="1960"/>
                  </a:cubicBezTo>
                  <a:lnTo>
                    <a:pt x="1616" y="1996"/>
                  </a:lnTo>
                  <a:lnTo>
                    <a:pt x="1642" y="1952"/>
                  </a:lnTo>
                  <a:cubicBezTo>
                    <a:pt x="1713" y="1969"/>
                    <a:pt x="1740" y="2022"/>
                    <a:pt x="1740" y="2049"/>
                  </a:cubicBezTo>
                  <a:cubicBezTo>
                    <a:pt x="1722" y="2049"/>
                    <a:pt x="1695" y="2058"/>
                    <a:pt x="1678" y="2058"/>
                  </a:cubicBezTo>
                  <a:cubicBezTo>
                    <a:pt x="1709" y="2076"/>
                    <a:pt x="1749" y="2082"/>
                    <a:pt x="1790" y="2082"/>
                  </a:cubicBezTo>
                  <a:cubicBezTo>
                    <a:pt x="1846" y="2082"/>
                    <a:pt x="1902" y="2071"/>
                    <a:pt x="1936" y="2071"/>
                  </a:cubicBezTo>
                  <a:cubicBezTo>
                    <a:pt x="1940" y="2071"/>
                    <a:pt x="1944" y="2072"/>
                    <a:pt x="1947" y="2072"/>
                  </a:cubicBezTo>
                  <a:lnTo>
                    <a:pt x="1947" y="2072"/>
                  </a:lnTo>
                  <a:lnTo>
                    <a:pt x="1854" y="2049"/>
                  </a:lnTo>
                  <a:cubicBezTo>
                    <a:pt x="1919" y="2045"/>
                    <a:pt x="1987" y="2044"/>
                    <a:pt x="2056" y="2044"/>
                  </a:cubicBezTo>
                  <a:cubicBezTo>
                    <a:pt x="2102" y="2044"/>
                    <a:pt x="2148" y="2044"/>
                    <a:pt x="2195" y="2044"/>
                  </a:cubicBezTo>
                  <a:cubicBezTo>
                    <a:pt x="2386" y="2044"/>
                    <a:pt x="2578" y="2038"/>
                    <a:pt x="2737" y="1978"/>
                  </a:cubicBezTo>
                  <a:lnTo>
                    <a:pt x="2720" y="1952"/>
                  </a:lnTo>
                  <a:cubicBezTo>
                    <a:pt x="2779" y="1930"/>
                    <a:pt x="2817" y="1923"/>
                    <a:pt x="2847" y="1923"/>
                  </a:cubicBezTo>
                  <a:cubicBezTo>
                    <a:pt x="2898" y="1923"/>
                    <a:pt x="2926" y="1943"/>
                    <a:pt x="2997" y="1943"/>
                  </a:cubicBezTo>
                  <a:cubicBezTo>
                    <a:pt x="3022" y="1943"/>
                    <a:pt x="3052" y="1940"/>
                    <a:pt x="3091" y="1934"/>
                  </a:cubicBezTo>
                  <a:lnTo>
                    <a:pt x="3091" y="1943"/>
                  </a:lnTo>
                  <a:cubicBezTo>
                    <a:pt x="3126" y="1907"/>
                    <a:pt x="3188" y="1890"/>
                    <a:pt x="3241" y="1890"/>
                  </a:cubicBezTo>
                  <a:cubicBezTo>
                    <a:pt x="3196" y="1925"/>
                    <a:pt x="3355" y="1952"/>
                    <a:pt x="3285" y="1996"/>
                  </a:cubicBezTo>
                  <a:cubicBezTo>
                    <a:pt x="3488" y="1916"/>
                    <a:pt x="3382" y="1943"/>
                    <a:pt x="3514" y="1819"/>
                  </a:cubicBezTo>
                  <a:lnTo>
                    <a:pt x="3550" y="1872"/>
                  </a:lnTo>
                  <a:cubicBezTo>
                    <a:pt x="3603" y="1819"/>
                    <a:pt x="3603" y="1802"/>
                    <a:pt x="3709" y="1784"/>
                  </a:cubicBezTo>
                  <a:lnTo>
                    <a:pt x="3709" y="1784"/>
                  </a:lnTo>
                  <a:cubicBezTo>
                    <a:pt x="3620" y="1828"/>
                    <a:pt x="3779" y="1855"/>
                    <a:pt x="3682" y="1907"/>
                  </a:cubicBezTo>
                  <a:cubicBezTo>
                    <a:pt x="3727" y="1926"/>
                    <a:pt x="3767" y="1933"/>
                    <a:pt x="3803" y="1933"/>
                  </a:cubicBezTo>
                  <a:cubicBezTo>
                    <a:pt x="3900" y="1933"/>
                    <a:pt x="3970" y="1883"/>
                    <a:pt x="4031" y="1883"/>
                  </a:cubicBezTo>
                  <a:cubicBezTo>
                    <a:pt x="4064" y="1883"/>
                    <a:pt x="4094" y="1898"/>
                    <a:pt x="4124" y="1943"/>
                  </a:cubicBezTo>
                  <a:cubicBezTo>
                    <a:pt x="4188" y="1849"/>
                    <a:pt x="4080" y="1849"/>
                    <a:pt x="4017" y="1849"/>
                  </a:cubicBezTo>
                  <a:lnTo>
                    <a:pt x="4017" y="1849"/>
                  </a:lnTo>
                  <a:cubicBezTo>
                    <a:pt x="3985" y="1849"/>
                    <a:pt x="3965" y="1849"/>
                    <a:pt x="3982" y="1837"/>
                  </a:cubicBezTo>
                  <a:cubicBezTo>
                    <a:pt x="3933" y="1804"/>
                    <a:pt x="4045" y="1748"/>
                    <a:pt x="4118" y="1748"/>
                  </a:cubicBezTo>
                  <a:cubicBezTo>
                    <a:pt x="4123" y="1748"/>
                    <a:pt x="4128" y="1748"/>
                    <a:pt x="4132" y="1749"/>
                  </a:cubicBezTo>
                  <a:cubicBezTo>
                    <a:pt x="4201" y="1749"/>
                    <a:pt x="4262" y="1908"/>
                    <a:pt x="4428" y="1908"/>
                  </a:cubicBezTo>
                  <a:cubicBezTo>
                    <a:pt x="4431" y="1908"/>
                    <a:pt x="4434" y="1908"/>
                    <a:pt x="4437" y="1908"/>
                  </a:cubicBezTo>
                  <a:lnTo>
                    <a:pt x="4437" y="1908"/>
                  </a:lnTo>
                  <a:cubicBezTo>
                    <a:pt x="4424" y="1909"/>
                    <a:pt x="4422" y="1916"/>
                    <a:pt x="4406" y="1916"/>
                  </a:cubicBezTo>
                  <a:cubicBezTo>
                    <a:pt x="4420" y="1923"/>
                    <a:pt x="4433" y="1926"/>
                    <a:pt x="4447" y="1926"/>
                  </a:cubicBezTo>
                  <a:cubicBezTo>
                    <a:pt x="4483" y="1926"/>
                    <a:pt x="4519" y="1906"/>
                    <a:pt x="4558" y="1906"/>
                  </a:cubicBezTo>
                  <a:cubicBezTo>
                    <a:pt x="4577" y="1906"/>
                    <a:pt x="4597" y="1911"/>
                    <a:pt x="4618" y="1925"/>
                  </a:cubicBezTo>
                  <a:cubicBezTo>
                    <a:pt x="4671" y="1837"/>
                    <a:pt x="4733" y="1925"/>
                    <a:pt x="4742" y="1819"/>
                  </a:cubicBezTo>
                  <a:lnTo>
                    <a:pt x="4742" y="1819"/>
                  </a:lnTo>
                  <a:lnTo>
                    <a:pt x="4574" y="1846"/>
                  </a:lnTo>
                  <a:cubicBezTo>
                    <a:pt x="4654" y="1824"/>
                    <a:pt x="4728" y="1736"/>
                    <a:pt x="4837" y="1736"/>
                  </a:cubicBezTo>
                  <a:cubicBezTo>
                    <a:pt x="4859" y="1736"/>
                    <a:pt x="4883" y="1739"/>
                    <a:pt x="4909" y="1749"/>
                  </a:cubicBezTo>
                  <a:cubicBezTo>
                    <a:pt x="4901" y="1775"/>
                    <a:pt x="4856" y="1802"/>
                    <a:pt x="4821" y="1819"/>
                  </a:cubicBezTo>
                  <a:cubicBezTo>
                    <a:pt x="4831" y="1825"/>
                    <a:pt x="4840" y="1827"/>
                    <a:pt x="4850" y="1827"/>
                  </a:cubicBezTo>
                  <a:cubicBezTo>
                    <a:pt x="4873" y="1827"/>
                    <a:pt x="4895" y="1815"/>
                    <a:pt x="4918" y="1815"/>
                  </a:cubicBezTo>
                  <a:cubicBezTo>
                    <a:pt x="4930" y="1815"/>
                    <a:pt x="4942" y="1819"/>
                    <a:pt x="4954" y="1828"/>
                  </a:cubicBezTo>
                  <a:cubicBezTo>
                    <a:pt x="4945" y="1925"/>
                    <a:pt x="4759" y="1855"/>
                    <a:pt x="4653" y="1934"/>
                  </a:cubicBezTo>
                  <a:cubicBezTo>
                    <a:pt x="4662" y="1941"/>
                    <a:pt x="4673" y="1944"/>
                    <a:pt x="4685" y="1944"/>
                  </a:cubicBezTo>
                  <a:cubicBezTo>
                    <a:pt x="4722" y="1944"/>
                    <a:pt x="4770" y="1919"/>
                    <a:pt x="4793" y="1919"/>
                  </a:cubicBezTo>
                  <a:cubicBezTo>
                    <a:pt x="4808" y="1919"/>
                    <a:pt x="4813" y="1930"/>
                    <a:pt x="4795" y="1969"/>
                  </a:cubicBezTo>
                  <a:cubicBezTo>
                    <a:pt x="4820" y="1916"/>
                    <a:pt x="4849" y="1903"/>
                    <a:pt x="4883" y="1903"/>
                  </a:cubicBezTo>
                  <a:cubicBezTo>
                    <a:pt x="4915" y="1903"/>
                    <a:pt x="4951" y="1915"/>
                    <a:pt x="4990" y="1915"/>
                  </a:cubicBezTo>
                  <a:cubicBezTo>
                    <a:pt x="5023" y="1915"/>
                    <a:pt x="5058" y="1906"/>
                    <a:pt x="5095" y="1872"/>
                  </a:cubicBezTo>
                  <a:lnTo>
                    <a:pt x="5095" y="1872"/>
                  </a:lnTo>
                  <a:lnTo>
                    <a:pt x="5086" y="1934"/>
                  </a:lnTo>
                  <a:cubicBezTo>
                    <a:pt x="5104" y="1925"/>
                    <a:pt x="5148" y="1899"/>
                    <a:pt x="5183" y="1899"/>
                  </a:cubicBezTo>
                  <a:lnTo>
                    <a:pt x="5121" y="1978"/>
                  </a:lnTo>
                  <a:cubicBezTo>
                    <a:pt x="5143" y="1963"/>
                    <a:pt x="5164" y="1957"/>
                    <a:pt x="5185" y="1957"/>
                  </a:cubicBezTo>
                  <a:cubicBezTo>
                    <a:pt x="5246" y="1957"/>
                    <a:pt x="5307" y="2005"/>
                    <a:pt x="5364" y="2005"/>
                  </a:cubicBezTo>
                  <a:cubicBezTo>
                    <a:pt x="5377" y="2005"/>
                    <a:pt x="5391" y="2002"/>
                    <a:pt x="5404" y="1996"/>
                  </a:cubicBezTo>
                  <a:lnTo>
                    <a:pt x="5404" y="1996"/>
                  </a:lnTo>
                  <a:cubicBezTo>
                    <a:pt x="5394" y="1996"/>
                    <a:pt x="5385" y="1996"/>
                    <a:pt x="5376" y="1996"/>
                  </a:cubicBezTo>
                  <a:cubicBezTo>
                    <a:pt x="5225" y="1996"/>
                    <a:pt x="5356" y="1923"/>
                    <a:pt x="5280" y="1881"/>
                  </a:cubicBezTo>
                  <a:cubicBezTo>
                    <a:pt x="5317" y="1868"/>
                    <a:pt x="5345" y="1862"/>
                    <a:pt x="5369" y="1862"/>
                  </a:cubicBezTo>
                  <a:cubicBezTo>
                    <a:pt x="5490" y="1862"/>
                    <a:pt x="5467" y="2015"/>
                    <a:pt x="5656" y="2015"/>
                  </a:cubicBezTo>
                  <a:cubicBezTo>
                    <a:pt x="5665" y="2015"/>
                    <a:pt x="5674" y="2015"/>
                    <a:pt x="5684" y="2014"/>
                  </a:cubicBezTo>
                  <a:lnTo>
                    <a:pt x="5684" y="2014"/>
                  </a:lnTo>
                  <a:cubicBezTo>
                    <a:pt x="5685" y="2014"/>
                    <a:pt x="5686" y="2014"/>
                    <a:pt x="5686" y="2014"/>
                  </a:cubicBezTo>
                  <a:cubicBezTo>
                    <a:pt x="5690" y="2014"/>
                    <a:pt x="5693" y="2014"/>
                    <a:pt x="5695" y="2013"/>
                  </a:cubicBezTo>
                  <a:lnTo>
                    <a:pt x="5695" y="2013"/>
                  </a:lnTo>
                  <a:cubicBezTo>
                    <a:pt x="5692" y="2014"/>
                    <a:pt x="5688" y="2014"/>
                    <a:pt x="5684" y="2014"/>
                  </a:cubicBezTo>
                  <a:lnTo>
                    <a:pt x="5684" y="2014"/>
                  </a:lnTo>
                  <a:cubicBezTo>
                    <a:pt x="5642" y="2013"/>
                    <a:pt x="5560" y="1967"/>
                    <a:pt x="5616" y="1943"/>
                  </a:cubicBezTo>
                  <a:lnTo>
                    <a:pt x="5616" y="1943"/>
                  </a:lnTo>
                  <a:cubicBezTo>
                    <a:pt x="5669" y="1960"/>
                    <a:pt x="5731" y="1978"/>
                    <a:pt x="5766" y="2013"/>
                  </a:cubicBezTo>
                  <a:cubicBezTo>
                    <a:pt x="5951" y="1996"/>
                    <a:pt x="5739" y="1952"/>
                    <a:pt x="5819" y="1907"/>
                  </a:cubicBezTo>
                  <a:lnTo>
                    <a:pt x="5819" y="1907"/>
                  </a:lnTo>
                  <a:cubicBezTo>
                    <a:pt x="5835" y="1928"/>
                    <a:pt x="5849" y="1937"/>
                    <a:pt x="5862" y="1937"/>
                  </a:cubicBezTo>
                  <a:cubicBezTo>
                    <a:pt x="5898" y="1937"/>
                    <a:pt x="5928" y="1874"/>
                    <a:pt x="5987" y="1855"/>
                  </a:cubicBezTo>
                  <a:lnTo>
                    <a:pt x="5987" y="1916"/>
                  </a:lnTo>
                  <a:cubicBezTo>
                    <a:pt x="6011" y="1921"/>
                    <a:pt x="6030" y="1923"/>
                    <a:pt x="6045" y="1923"/>
                  </a:cubicBezTo>
                  <a:cubicBezTo>
                    <a:pt x="6149" y="1923"/>
                    <a:pt x="6088" y="1827"/>
                    <a:pt x="6174" y="1827"/>
                  </a:cubicBezTo>
                  <a:cubicBezTo>
                    <a:pt x="6189" y="1827"/>
                    <a:pt x="6208" y="1830"/>
                    <a:pt x="6234" y="1837"/>
                  </a:cubicBezTo>
                  <a:lnTo>
                    <a:pt x="6154" y="1925"/>
                  </a:lnTo>
                  <a:lnTo>
                    <a:pt x="6252" y="1899"/>
                  </a:lnTo>
                  <a:lnTo>
                    <a:pt x="6234" y="1978"/>
                  </a:lnTo>
                  <a:cubicBezTo>
                    <a:pt x="6290" y="1945"/>
                    <a:pt x="6324" y="1935"/>
                    <a:pt x="6359" y="1935"/>
                  </a:cubicBezTo>
                  <a:cubicBezTo>
                    <a:pt x="6390" y="1935"/>
                    <a:pt x="6422" y="1943"/>
                    <a:pt x="6472" y="1952"/>
                  </a:cubicBezTo>
                  <a:cubicBezTo>
                    <a:pt x="6455" y="1907"/>
                    <a:pt x="6490" y="1837"/>
                    <a:pt x="6578" y="1837"/>
                  </a:cubicBezTo>
                  <a:cubicBezTo>
                    <a:pt x="6640" y="1868"/>
                    <a:pt x="6568" y="1892"/>
                    <a:pt x="6635" y="1892"/>
                  </a:cubicBezTo>
                  <a:cubicBezTo>
                    <a:pt x="6645" y="1892"/>
                    <a:pt x="6658" y="1891"/>
                    <a:pt x="6675" y="1890"/>
                  </a:cubicBezTo>
                  <a:lnTo>
                    <a:pt x="6675" y="1890"/>
                  </a:lnTo>
                  <a:cubicBezTo>
                    <a:pt x="6658" y="1920"/>
                    <a:pt x="6636" y="1949"/>
                    <a:pt x="6607" y="1949"/>
                  </a:cubicBezTo>
                  <a:cubicBezTo>
                    <a:pt x="6593" y="1949"/>
                    <a:pt x="6578" y="1942"/>
                    <a:pt x="6561" y="1925"/>
                  </a:cubicBezTo>
                  <a:cubicBezTo>
                    <a:pt x="6552" y="1943"/>
                    <a:pt x="6525" y="1960"/>
                    <a:pt x="6525" y="1978"/>
                  </a:cubicBezTo>
                  <a:cubicBezTo>
                    <a:pt x="6557" y="1998"/>
                    <a:pt x="6595" y="2004"/>
                    <a:pt x="6631" y="2004"/>
                  </a:cubicBezTo>
                  <a:cubicBezTo>
                    <a:pt x="6675" y="2004"/>
                    <a:pt x="6717" y="1996"/>
                    <a:pt x="6746" y="1996"/>
                  </a:cubicBezTo>
                  <a:cubicBezTo>
                    <a:pt x="6720" y="1987"/>
                    <a:pt x="6702" y="1987"/>
                    <a:pt x="6693" y="1978"/>
                  </a:cubicBezTo>
                  <a:lnTo>
                    <a:pt x="6878" y="1890"/>
                  </a:lnTo>
                  <a:lnTo>
                    <a:pt x="6878" y="1890"/>
                  </a:lnTo>
                  <a:cubicBezTo>
                    <a:pt x="6914" y="1916"/>
                    <a:pt x="6887" y="1934"/>
                    <a:pt x="6861" y="1952"/>
                  </a:cubicBezTo>
                  <a:cubicBezTo>
                    <a:pt x="6905" y="1943"/>
                    <a:pt x="6931" y="1916"/>
                    <a:pt x="6984" y="1907"/>
                  </a:cubicBezTo>
                  <a:lnTo>
                    <a:pt x="6984" y="1907"/>
                  </a:lnTo>
                  <a:cubicBezTo>
                    <a:pt x="6976" y="1959"/>
                    <a:pt x="6976" y="2011"/>
                    <a:pt x="6902" y="2038"/>
                  </a:cubicBezTo>
                  <a:lnTo>
                    <a:pt x="6902" y="2038"/>
                  </a:lnTo>
                  <a:lnTo>
                    <a:pt x="7073" y="1978"/>
                  </a:lnTo>
                  <a:cubicBezTo>
                    <a:pt x="7090" y="2005"/>
                    <a:pt x="7170" y="2040"/>
                    <a:pt x="7143" y="2058"/>
                  </a:cubicBezTo>
                  <a:cubicBezTo>
                    <a:pt x="7156" y="2062"/>
                    <a:pt x="7169" y="2064"/>
                    <a:pt x="7183" y="2064"/>
                  </a:cubicBezTo>
                  <a:cubicBezTo>
                    <a:pt x="7270" y="2064"/>
                    <a:pt x="7374" y="1990"/>
                    <a:pt x="7481" y="1990"/>
                  </a:cubicBezTo>
                  <a:cubicBezTo>
                    <a:pt x="7498" y="1990"/>
                    <a:pt x="7515" y="1992"/>
                    <a:pt x="7532" y="1996"/>
                  </a:cubicBezTo>
                  <a:cubicBezTo>
                    <a:pt x="7532" y="1987"/>
                    <a:pt x="7550" y="1978"/>
                    <a:pt x="7576" y="1969"/>
                  </a:cubicBezTo>
                  <a:cubicBezTo>
                    <a:pt x="7656" y="1975"/>
                    <a:pt x="7732" y="2007"/>
                    <a:pt x="7817" y="2007"/>
                  </a:cubicBezTo>
                  <a:cubicBezTo>
                    <a:pt x="7863" y="2007"/>
                    <a:pt x="7912" y="1997"/>
                    <a:pt x="7965" y="1969"/>
                  </a:cubicBezTo>
                  <a:lnTo>
                    <a:pt x="8053" y="2058"/>
                  </a:lnTo>
                  <a:cubicBezTo>
                    <a:pt x="8168" y="2040"/>
                    <a:pt x="7938" y="1943"/>
                    <a:pt x="8132" y="1907"/>
                  </a:cubicBezTo>
                  <a:cubicBezTo>
                    <a:pt x="8150" y="1903"/>
                    <a:pt x="8163" y="1901"/>
                    <a:pt x="8174" y="1901"/>
                  </a:cubicBezTo>
                  <a:cubicBezTo>
                    <a:pt x="8246" y="1901"/>
                    <a:pt x="8191" y="1990"/>
                    <a:pt x="8229" y="2013"/>
                  </a:cubicBezTo>
                  <a:cubicBezTo>
                    <a:pt x="8282" y="1974"/>
                    <a:pt x="8360" y="1909"/>
                    <a:pt x="8452" y="1909"/>
                  </a:cubicBezTo>
                  <a:cubicBezTo>
                    <a:pt x="8482" y="1909"/>
                    <a:pt x="8514" y="1916"/>
                    <a:pt x="8547" y="1934"/>
                  </a:cubicBezTo>
                  <a:cubicBezTo>
                    <a:pt x="8533" y="1937"/>
                    <a:pt x="8519" y="1938"/>
                    <a:pt x="8505" y="1938"/>
                  </a:cubicBezTo>
                  <a:cubicBezTo>
                    <a:pt x="8479" y="1938"/>
                    <a:pt x="8453" y="1934"/>
                    <a:pt x="8424" y="1934"/>
                  </a:cubicBezTo>
                  <a:lnTo>
                    <a:pt x="8530" y="1987"/>
                  </a:lnTo>
                  <a:cubicBezTo>
                    <a:pt x="8415" y="2075"/>
                    <a:pt x="8327" y="2049"/>
                    <a:pt x="8415" y="2119"/>
                  </a:cubicBezTo>
                  <a:cubicBezTo>
                    <a:pt x="8424" y="1934"/>
                    <a:pt x="8795" y="2084"/>
                    <a:pt x="8803" y="1907"/>
                  </a:cubicBezTo>
                  <a:lnTo>
                    <a:pt x="8865" y="1943"/>
                  </a:lnTo>
                  <a:cubicBezTo>
                    <a:pt x="8848" y="1943"/>
                    <a:pt x="8848" y="1952"/>
                    <a:pt x="8830" y="1952"/>
                  </a:cubicBezTo>
                  <a:cubicBezTo>
                    <a:pt x="8851" y="1964"/>
                    <a:pt x="8868" y="1970"/>
                    <a:pt x="8881" y="1970"/>
                  </a:cubicBezTo>
                  <a:cubicBezTo>
                    <a:pt x="8950" y="1970"/>
                    <a:pt x="8944" y="1836"/>
                    <a:pt x="9059" y="1836"/>
                  </a:cubicBezTo>
                  <a:cubicBezTo>
                    <a:pt x="9065" y="1836"/>
                    <a:pt x="9071" y="1836"/>
                    <a:pt x="9077" y="1837"/>
                  </a:cubicBezTo>
                  <a:cubicBezTo>
                    <a:pt x="9130" y="1846"/>
                    <a:pt x="9174" y="1863"/>
                    <a:pt x="9139" y="1890"/>
                  </a:cubicBezTo>
                  <a:lnTo>
                    <a:pt x="9254" y="1837"/>
                  </a:lnTo>
                  <a:cubicBezTo>
                    <a:pt x="9290" y="1844"/>
                    <a:pt x="9290" y="1863"/>
                    <a:pt x="9270" y="1870"/>
                  </a:cubicBezTo>
                  <a:lnTo>
                    <a:pt x="9270" y="1870"/>
                  </a:lnTo>
                  <a:lnTo>
                    <a:pt x="9439" y="1846"/>
                  </a:lnTo>
                  <a:lnTo>
                    <a:pt x="9439" y="1855"/>
                  </a:lnTo>
                  <a:cubicBezTo>
                    <a:pt x="9466" y="1819"/>
                    <a:pt x="9519" y="1775"/>
                    <a:pt x="9554" y="1749"/>
                  </a:cubicBezTo>
                  <a:lnTo>
                    <a:pt x="9554" y="1749"/>
                  </a:lnTo>
                  <a:cubicBezTo>
                    <a:pt x="9598" y="1775"/>
                    <a:pt x="9527" y="1775"/>
                    <a:pt x="9545" y="1793"/>
                  </a:cubicBezTo>
                  <a:lnTo>
                    <a:pt x="9642" y="1740"/>
                  </a:lnTo>
                  <a:lnTo>
                    <a:pt x="9642" y="1740"/>
                  </a:lnTo>
                  <a:cubicBezTo>
                    <a:pt x="9686" y="1784"/>
                    <a:pt x="9607" y="1837"/>
                    <a:pt x="9536" y="1837"/>
                  </a:cubicBezTo>
                  <a:cubicBezTo>
                    <a:pt x="9567" y="1886"/>
                    <a:pt x="9587" y="1902"/>
                    <a:pt x="9605" y="1902"/>
                  </a:cubicBezTo>
                  <a:cubicBezTo>
                    <a:pt x="9637" y="1902"/>
                    <a:pt x="9663" y="1850"/>
                    <a:pt x="9740" y="1850"/>
                  </a:cubicBezTo>
                  <a:cubicBezTo>
                    <a:pt x="9765" y="1850"/>
                    <a:pt x="9797" y="1856"/>
                    <a:pt x="9836" y="1872"/>
                  </a:cubicBezTo>
                  <a:lnTo>
                    <a:pt x="9739" y="1907"/>
                  </a:lnTo>
                  <a:cubicBezTo>
                    <a:pt x="9810" y="2005"/>
                    <a:pt x="9889" y="1960"/>
                    <a:pt x="10004" y="2005"/>
                  </a:cubicBezTo>
                  <a:cubicBezTo>
                    <a:pt x="9978" y="1978"/>
                    <a:pt x="9766" y="1872"/>
                    <a:pt x="9881" y="1819"/>
                  </a:cubicBezTo>
                  <a:lnTo>
                    <a:pt x="9881" y="1819"/>
                  </a:lnTo>
                  <a:cubicBezTo>
                    <a:pt x="9889" y="1822"/>
                    <a:pt x="9899" y="1824"/>
                    <a:pt x="9910" y="1824"/>
                  </a:cubicBezTo>
                  <a:cubicBezTo>
                    <a:pt x="9936" y="1824"/>
                    <a:pt x="9970" y="1814"/>
                    <a:pt x="10013" y="1784"/>
                  </a:cubicBezTo>
                  <a:cubicBezTo>
                    <a:pt x="10013" y="1819"/>
                    <a:pt x="10031" y="1828"/>
                    <a:pt x="10057" y="1828"/>
                  </a:cubicBezTo>
                  <a:lnTo>
                    <a:pt x="10101" y="1828"/>
                  </a:lnTo>
                  <a:cubicBezTo>
                    <a:pt x="10110" y="1828"/>
                    <a:pt x="10119" y="1819"/>
                    <a:pt x="10128" y="1819"/>
                  </a:cubicBezTo>
                  <a:cubicBezTo>
                    <a:pt x="10137" y="1819"/>
                    <a:pt x="10154" y="1819"/>
                    <a:pt x="10163" y="1810"/>
                  </a:cubicBezTo>
                  <a:lnTo>
                    <a:pt x="10172" y="1899"/>
                  </a:lnTo>
                  <a:cubicBezTo>
                    <a:pt x="10304" y="1863"/>
                    <a:pt x="10287" y="1819"/>
                    <a:pt x="10349" y="1775"/>
                  </a:cubicBezTo>
                  <a:cubicBezTo>
                    <a:pt x="10359" y="1774"/>
                    <a:pt x="10369" y="1774"/>
                    <a:pt x="10379" y="1774"/>
                  </a:cubicBezTo>
                  <a:cubicBezTo>
                    <a:pt x="10499" y="1774"/>
                    <a:pt x="10557" y="1822"/>
                    <a:pt x="10622" y="1863"/>
                  </a:cubicBezTo>
                  <a:cubicBezTo>
                    <a:pt x="10755" y="1855"/>
                    <a:pt x="10693" y="1837"/>
                    <a:pt x="10631" y="1810"/>
                  </a:cubicBezTo>
                  <a:cubicBezTo>
                    <a:pt x="10578" y="1793"/>
                    <a:pt x="10534" y="1766"/>
                    <a:pt x="10658" y="1740"/>
                  </a:cubicBezTo>
                  <a:cubicBezTo>
                    <a:pt x="10861" y="1740"/>
                    <a:pt x="10976" y="1687"/>
                    <a:pt x="11117" y="1616"/>
                  </a:cubicBezTo>
                  <a:cubicBezTo>
                    <a:pt x="11131" y="1614"/>
                    <a:pt x="11143" y="1613"/>
                    <a:pt x="11152" y="1613"/>
                  </a:cubicBezTo>
                  <a:cubicBezTo>
                    <a:pt x="11218" y="1613"/>
                    <a:pt x="11177" y="1661"/>
                    <a:pt x="11232" y="1669"/>
                  </a:cubicBezTo>
                  <a:lnTo>
                    <a:pt x="11205" y="1590"/>
                  </a:lnTo>
                  <a:cubicBezTo>
                    <a:pt x="11208" y="1588"/>
                    <a:pt x="11212" y="1587"/>
                    <a:pt x="11216" y="1587"/>
                  </a:cubicBezTo>
                  <a:cubicBezTo>
                    <a:pt x="11232" y="1587"/>
                    <a:pt x="11251" y="1600"/>
                    <a:pt x="11258" y="1607"/>
                  </a:cubicBezTo>
                  <a:cubicBezTo>
                    <a:pt x="11276" y="1563"/>
                    <a:pt x="11152" y="1545"/>
                    <a:pt x="11214" y="1492"/>
                  </a:cubicBezTo>
                  <a:cubicBezTo>
                    <a:pt x="11161" y="1466"/>
                    <a:pt x="11258" y="1475"/>
                    <a:pt x="11355" y="1466"/>
                  </a:cubicBezTo>
                  <a:cubicBezTo>
                    <a:pt x="11444" y="1457"/>
                    <a:pt x="11558" y="1440"/>
                    <a:pt x="11532" y="1395"/>
                  </a:cubicBezTo>
                  <a:cubicBezTo>
                    <a:pt x="11585" y="1395"/>
                    <a:pt x="11585" y="1422"/>
                    <a:pt x="11629" y="1422"/>
                  </a:cubicBezTo>
                  <a:cubicBezTo>
                    <a:pt x="11638" y="1378"/>
                    <a:pt x="11647" y="1334"/>
                    <a:pt x="11647" y="1298"/>
                  </a:cubicBezTo>
                  <a:cubicBezTo>
                    <a:pt x="11638" y="1263"/>
                    <a:pt x="11629" y="1219"/>
                    <a:pt x="11567" y="1148"/>
                  </a:cubicBezTo>
                  <a:cubicBezTo>
                    <a:pt x="11576" y="1104"/>
                    <a:pt x="11585" y="1069"/>
                    <a:pt x="11585" y="1025"/>
                  </a:cubicBezTo>
                  <a:lnTo>
                    <a:pt x="11585" y="1025"/>
                  </a:lnTo>
                  <a:cubicBezTo>
                    <a:pt x="11576" y="1046"/>
                    <a:pt x="11562" y="1055"/>
                    <a:pt x="11545" y="1055"/>
                  </a:cubicBezTo>
                  <a:cubicBezTo>
                    <a:pt x="11491" y="1055"/>
                    <a:pt x="11402" y="974"/>
                    <a:pt x="11302" y="927"/>
                  </a:cubicBezTo>
                  <a:cubicBezTo>
                    <a:pt x="11302" y="936"/>
                    <a:pt x="11258" y="954"/>
                    <a:pt x="11240" y="963"/>
                  </a:cubicBezTo>
                  <a:cubicBezTo>
                    <a:pt x="11214" y="972"/>
                    <a:pt x="11196" y="980"/>
                    <a:pt x="11187" y="989"/>
                  </a:cubicBezTo>
                  <a:cubicBezTo>
                    <a:pt x="11126" y="945"/>
                    <a:pt x="11055" y="919"/>
                    <a:pt x="10984" y="901"/>
                  </a:cubicBezTo>
                  <a:cubicBezTo>
                    <a:pt x="11000" y="891"/>
                    <a:pt x="11031" y="886"/>
                    <a:pt x="11075" y="886"/>
                  </a:cubicBezTo>
                  <a:cubicBezTo>
                    <a:pt x="11101" y="886"/>
                    <a:pt x="11132" y="888"/>
                    <a:pt x="11168" y="890"/>
                  </a:cubicBezTo>
                  <a:lnTo>
                    <a:pt x="11168" y="890"/>
                  </a:lnTo>
                  <a:cubicBezTo>
                    <a:pt x="11151" y="888"/>
                    <a:pt x="11136" y="883"/>
                    <a:pt x="11117" y="883"/>
                  </a:cubicBezTo>
                  <a:cubicBezTo>
                    <a:pt x="11126" y="874"/>
                    <a:pt x="11143" y="866"/>
                    <a:pt x="11161" y="857"/>
                  </a:cubicBezTo>
                  <a:cubicBezTo>
                    <a:pt x="11179" y="857"/>
                    <a:pt x="11205" y="848"/>
                    <a:pt x="11214" y="848"/>
                  </a:cubicBezTo>
                  <a:cubicBezTo>
                    <a:pt x="11240" y="848"/>
                    <a:pt x="11285" y="857"/>
                    <a:pt x="11329" y="866"/>
                  </a:cubicBezTo>
                  <a:cubicBezTo>
                    <a:pt x="11320" y="883"/>
                    <a:pt x="11311" y="901"/>
                    <a:pt x="11302" y="919"/>
                  </a:cubicBezTo>
                  <a:cubicBezTo>
                    <a:pt x="11381" y="934"/>
                    <a:pt x="11453" y="964"/>
                    <a:pt x="11505" y="964"/>
                  </a:cubicBezTo>
                  <a:cubicBezTo>
                    <a:pt x="11511" y="964"/>
                    <a:pt x="11517" y="964"/>
                    <a:pt x="11523" y="963"/>
                  </a:cubicBezTo>
                  <a:cubicBezTo>
                    <a:pt x="11505" y="954"/>
                    <a:pt x="11488" y="936"/>
                    <a:pt x="11470" y="919"/>
                  </a:cubicBezTo>
                  <a:lnTo>
                    <a:pt x="11470" y="919"/>
                  </a:lnTo>
                  <a:cubicBezTo>
                    <a:pt x="11488" y="927"/>
                    <a:pt x="11505" y="927"/>
                    <a:pt x="11514" y="927"/>
                  </a:cubicBezTo>
                  <a:cubicBezTo>
                    <a:pt x="11523" y="919"/>
                    <a:pt x="11496" y="901"/>
                    <a:pt x="11452" y="883"/>
                  </a:cubicBezTo>
                  <a:lnTo>
                    <a:pt x="11541" y="848"/>
                  </a:lnTo>
                  <a:lnTo>
                    <a:pt x="11488" y="848"/>
                  </a:lnTo>
                  <a:cubicBezTo>
                    <a:pt x="11470" y="786"/>
                    <a:pt x="11444" y="733"/>
                    <a:pt x="11408" y="680"/>
                  </a:cubicBezTo>
                  <a:cubicBezTo>
                    <a:pt x="11179" y="601"/>
                    <a:pt x="10870" y="610"/>
                    <a:pt x="10605" y="583"/>
                  </a:cubicBezTo>
                  <a:cubicBezTo>
                    <a:pt x="10737" y="557"/>
                    <a:pt x="10737" y="512"/>
                    <a:pt x="10817" y="451"/>
                  </a:cubicBezTo>
                  <a:cubicBezTo>
                    <a:pt x="10817" y="495"/>
                    <a:pt x="10870" y="504"/>
                    <a:pt x="10949" y="521"/>
                  </a:cubicBezTo>
                  <a:cubicBezTo>
                    <a:pt x="11029" y="530"/>
                    <a:pt x="11117" y="548"/>
                    <a:pt x="11170" y="583"/>
                  </a:cubicBezTo>
                  <a:cubicBezTo>
                    <a:pt x="11126" y="554"/>
                    <a:pt x="11161" y="537"/>
                    <a:pt x="11194" y="537"/>
                  </a:cubicBezTo>
                  <a:cubicBezTo>
                    <a:pt x="11201" y="537"/>
                    <a:pt x="11208" y="537"/>
                    <a:pt x="11214" y="539"/>
                  </a:cubicBezTo>
                  <a:cubicBezTo>
                    <a:pt x="11108" y="504"/>
                    <a:pt x="11002" y="486"/>
                    <a:pt x="10887" y="477"/>
                  </a:cubicBezTo>
                  <a:cubicBezTo>
                    <a:pt x="10958" y="433"/>
                    <a:pt x="10887" y="415"/>
                    <a:pt x="10843" y="371"/>
                  </a:cubicBezTo>
                  <a:cubicBezTo>
                    <a:pt x="10815" y="412"/>
                    <a:pt x="10770" y="425"/>
                    <a:pt x="10717" y="425"/>
                  </a:cubicBezTo>
                  <a:cubicBezTo>
                    <a:pt x="10629" y="425"/>
                    <a:pt x="10519" y="388"/>
                    <a:pt x="10436" y="388"/>
                  </a:cubicBezTo>
                  <a:cubicBezTo>
                    <a:pt x="10430" y="388"/>
                    <a:pt x="10425" y="388"/>
                    <a:pt x="10419" y="389"/>
                  </a:cubicBezTo>
                  <a:cubicBezTo>
                    <a:pt x="10431" y="365"/>
                    <a:pt x="10458" y="342"/>
                    <a:pt x="10517" y="342"/>
                  </a:cubicBezTo>
                  <a:cubicBezTo>
                    <a:pt x="10547" y="342"/>
                    <a:pt x="10584" y="348"/>
                    <a:pt x="10631" y="362"/>
                  </a:cubicBezTo>
                  <a:cubicBezTo>
                    <a:pt x="10609" y="331"/>
                    <a:pt x="10576" y="320"/>
                    <a:pt x="10540" y="320"/>
                  </a:cubicBezTo>
                  <a:cubicBezTo>
                    <a:pt x="10503" y="320"/>
                    <a:pt x="10463" y="331"/>
                    <a:pt x="10428" y="345"/>
                  </a:cubicBezTo>
                  <a:cubicBezTo>
                    <a:pt x="10387" y="360"/>
                    <a:pt x="10349" y="375"/>
                    <a:pt x="10315" y="375"/>
                  </a:cubicBezTo>
                  <a:cubicBezTo>
                    <a:pt x="10290" y="375"/>
                    <a:pt x="10267" y="368"/>
                    <a:pt x="10245" y="347"/>
                  </a:cubicBezTo>
                  <a:lnTo>
                    <a:pt x="10245" y="347"/>
                  </a:lnTo>
                  <a:cubicBezTo>
                    <a:pt x="10211" y="345"/>
                    <a:pt x="10177" y="337"/>
                    <a:pt x="10146" y="327"/>
                  </a:cubicBezTo>
                  <a:cubicBezTo>
                    <a:pt x="10111" y="318"/>
                    <a:pt x="10085" y="293"/>
                    <a:pt x="10100" y="275"/>
                  </a:cubicBezTo>
                  <a:lnTo>
                    <a:pt x="10100" y="275"/>
                  </a:lnTo>
                  <a:cubicBezTo>
                    <a:pt x="10110" y="277"/>
                    <a:pt x="10119" y="280"/>
                    <a:pt x="10128" y="283"/>
                  </a:cubicBezTo>
                  <a:lnTo>
                    <a:pt x="10101" y="274"/>
                  </a:lnTo>
                  <a:lnTo>
                    <a:pt x="10101" y="274"/>
                  </a:lnTo>
                  <a:cubicBezTo>
                    <a:pt x="10101" y="274"/>
                    <a:pt x="10101" y="275"/>
                    <a:pt x="10100" y="275"/>
                  </a:cubicBezTo>
                  <a:lnTo>
                    <a:pt x="10100" y="275"/>
                  </a:lnTo>
                  <a:cubicBezTo>
                    <a:pt x="10024" y="255"/>
                    <a:pt x="9921" y="242"/>
                    <a:pt x="9825" y="242"/>
                  </a:cubicBezTo>
                  <a:cubicBezTo>
                    <a:pt x="9698" y="242"/>
                    <a:pt x="9586" y="265"/>
                    <a:pt x="9572" y="327"/>
                  </a:cubicBezTo>
                  <a:cubicBezTo>
                    <a:pt x="9572" y="309"/>
                    <a:pt x="9607" y="195"/>
                    <a:pt x="9616" y="168"/>
                  </a:cubicBezTo>
                  <a:lnTo>
                    <a:pt x="9616" y="168"/>
                  </a:lnTo>
                  <a:cubicBezTo>
                    <a:pt x="9501" y="283"/>
                    <a:pt x="9395" y="406"/>
                    <a:pt x="9289" y="530"/>
                  </a:cubicBezTo>
                  <a:cubicBezTo>
                    <a:pt x="9316" y="433"/>
                    <a:pt x="9227" y="195"/>
                    <a:pt x="9377" y="150"/>
                  </a:cubicBezTo>
                  <a:cubicBezTo>
                    <a:pt x="9349" y="139"/>
                    <a:pt x="9318" y="128"/>
                    <a:pt x="9276" y="128"/>
                  </a:cubicBezTo>
                  <a:cubicBezTo>
                    <a:pt x="9252" y="128"/>
                    <a:pt x="9224" y="132"/>
                    <a:pt x="9192" y="142"/>
                  </a:cubicBezTo>
                  <a:cubicBezTo>
                    <a:pt x="9218" y="159"/>
                    <a:pt x="9254" y="283"/>
                    <a:pt x="9218" y="292"/>
                  </a:cubicBezTo>
                  <a:cubicBezTo>
                    <a:pt x="9123" y="188"/>
                    <a:pt x="9147" y="228"/>
                    <a:pt x="9032" y="147"/>
                  </a:cubicBezTo>
                  <a:lnTo>
                    <a:pt x="9032" y="147"/>
                  </a:lnTo>
                  <a:cubicBezTo>
                    <a:pt x="9060" y="179"/>
                    <a:pt x="9013" y="301"/>
                    <a:pt x="8951" y="301"/>
                  </a:cubicBezTo>
                  <a:cubicBezTo>
                    <a:pt x="8949" y="301"/>
                    <a:pt x="8947" y="301"/>
                    <a:pt x="8945" y="300"/>
                  </a:cubicBezTo>
                  <a:cubicBezTo>
                    <a:pt x="8961" y="284"/>
                    <a:pt x="8948" y="173"/>
                    <a:pt x="8965" y="147"/>
                  </a:cubicBezTo>
                  <a:lnTo>
                    <a:pt x="8965" y="147"/>
                  </a:lnTo>
                  <a:lnTo>
                    <a:pt x="8813" y="275"/>
                  </a:lnTo>
                  <a:lnTo>
                    <a:pt x="8813" y="275"/>
                  </a:lnTo>
                  <a:cubicBezTo>
                    <a:pt x="8842" y="241"/>
                    <a:pt x="8809" y="156"/>
                    <a:pt x="8777" y="115"/>
                  </a:cubicBezTo>
                  <a:lnTo>
                    <a:pt x="8777" y="115"/>
                  </a:lnTo>
                  <a:cubicBezTo>
                    <a:pt x="8783" y="124"/>
                    <a:pt x="8767" y="127"/>
                    <a:pt x="8742" y="127"/>
                  </a:cubicBezTo>
                  <a:cubicBezTo>
                    <a:pt x="8707" y="127"/>
                    <a:pt x="8655" y="122"/>
                    <a:pt x="8619" y="122"/>
                  </a:cubicBezTo>
                  <a:cubicBezTo>
                    <a:pt x="8608" y="122"/>
                    <a:pt x="8598" y="123"/>
                    <a:pt x="8591" y="124"/>
                  </a:cubicBezTo>
                  <a:lnTo>
                    <a:pt x="8662" y="159"/>
                  </a:lnTo>
                  <a:cubicBezTo>
                    <a:pt x="8652" y="158"/>
                    <a:pt x="8643" y="157"/>
                    <a:pt x="8634" y="157"/>
                  </a:cubicBezTo>
                  <a:cubicBezTo>
                    <a:pt x="8479" y="157"/>
                    <a:pt x="8468" y="363"/>
                    <a:pt x="8310" y="363"/>
                  </a:cubicBezTo>
                  <a:cubicBezTo>
                    <a:pt x="8306" y="363"/>
                    <a:pt x="8303" y="362"/>
                    <a:pt x="8300" y="362"/>
                  </a:cubicBezTo>
                  <a:cubicBezTo>
                    <a:pt x="8318" y="327"/>
                    <a:pt x="8353" y="168"/>
                    <a:pt x="8256" y="150"/>
                  </a:cubicBezTo>
                  <a:cubicBezTo>
                    <a:pt x="8221" y="230"/>
                    <a:pt x="8071" y="521"/>
                    <a:pt x="7912" y="583"/>
                  </a:cubicBezTo>
                  <a:lnTo>
                    <a:pt x="7885" y="539"/>
                  </a:lnTo>
                  <a:lnTo>
                    <a:pt x="7761" y="592"/>
                  </a:lnTo>
                  <a:cubicBezTo>
                    <a:pt x="7832" y="477"/>
                    <a:pt x="8053" y="230"/>
                    <a:pt x="8168" y="133"/>
                  </a:cubicBezTo>
                  <a:cubicBezTo>
                    <a:pt x="8097" y="97"/>
                    <a:pt x="8150" y="89"/>
                    <a:pt x="8044" y="89"/>
                  </a:cubicBezTo>
                  <a:cubicBezTo>
                    <a:pt x="8009" y="44"/>
                    <a:pt x="8097" y="27"/>
                    <a:pt x="8132" y="27"/>
                  </a:cubicBezTo>
                  <a:lnTo>
                    <a:pt x="7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
            <p:cNvSpPr/>
            <p:nvPr/>
          </p:nvSpPr>
          <p:spPr>
            <a:xfrm>
              <a:off x="9558203" y="5022052"/>
              <a:ext cx="5090" cy="3027"/>
            </a:xfrm>
            <a:custGeom>
              <a:avLst/>
              <a:gdLst/>
              <a:ahLst/>
              <a:cxnLst/>
              <a:rect l="l" t="t" r="r" b="b"/>
              <a:pathLst>
                <a:path w="37" h="22" extrusionOk="0">
                  <a:moveTo>
                    <a:pt x="36" y="0"/>
                  </a:moveTo>
                  <a:lnTo>
                    <a:pt x="36" y="0"/>
                  </a:lnTo>
                  <a:cubicBezTo>
                    <a:pt x="27" y="9"/>
                    <a:pt x="19" y="9"/>
                    <a:pt x="1" y="9"/>
                  </a:cubicBezTo>
                  <a:cubicBezTo>
                    <a:pt x="9" y="17"/>
                    <a:pt x="17" y="21"/>
                    <a:pt x="23" y="21"/>
                  </a:cubicBezTo>
                  <a:cubicBezTo>
                    <a:pt x="31" y="21"/>
                    <a:pt x="36" y="15"/>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
            <p:cNvSpPr/>
            <p:nvPr/>
          </p:nvSpPr>
          <p:spPr>
            <a:xfrm>
              <a:off x="8566940" y="5011046"/>
              <a:ext cx="12382" cy="6191"/>
            </a:xfrm>
            <a:custGeom>
              <a:avLst/>
              <a:gdLst/>
              <a:ahLst/>
              <a:cxnLst/>
              <a:rect l="l" t="t" r="r" b="b"/>
              <a:pathLst>
                <a:path w="90" h="45" extrusionOk="0">
                  <a:moveTo>
                    <a:pt x="10" y="1"/>
                  </a:moveTo>
                  <a:cubicBezTo>
                    <a:pt x="10" y="18"/>
                    <a:pt x="27" y="36"/>
                    <a:pt x="1" y="45"/>
                  </a:cubicBezTo>
                  <a:lnTo>
                    <a:pt x="89" y="18"/>
                  </a:lnTo>
                  <a:lnTo>
                    <a:pt x="89" y="18"/>
                  </a:lnTo>
                  <a:cubicBezTo>
                    <a:pt x="81" y="20"/>
                    <a:pt x="73" y="21"/>
                    <a:pt x="67" y="21"/>
                  </a:cubicBezTo>
                  <a:cubicBezTo>
                    <a:pt x="38" y="21"/>
                    <a:pt x="24" y="8"/>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
            <p:cNvSpPr/>
            <p:nvPr/>
          </p:nvSpPr>
          <p:spPr>
            <a:xfrm>
              <a:off x="8461279" y="4968534"/>
              <a:ext cx="12245" cy="6191"/>
            </a:xfrm>
            <a:custGeom>
              <a:avLst/>
              <a:gdLst/>
              <a:ahLst/>
              <a:cxnLst/>
              <a:rect l="l" t="t" r="r" b="b"/>
              <a:pathLst>
                <a:path w="89" h="45" extrusionOk="0">
                  <a:moveTo>
                    <a:pt x="36" y="1"/>
                  </a:moveTo>
                  <a:lnTo>
                    <a:pt x="36" y="1"/>
                  </a:lnTo>
                  <a:cubicBezTo>
                    <a:pt x="32" y="5"/>
                    <a:pt x="25" y="5"/>
                    <a:pt x="18" y="5"/>
                  </a:cubicBezTo>
                  <a:cubicBezTo>
                    <a:pt x="12" y="5"/>
                    <a:pt x="5" y="5"/>
                    <a:pt x="1" y="9"/>
                  </a:cubicBezTo>
                  <a:lnTo>
                    <a:pt x="1" y="45"/>
                  </a:lnTo>
                  <a:cubicBezTo>
                    <a:pt x="54" y="36"/>
                    <a:pt x="89" y="9"/>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
            <p:cNvSpPr/>
            <p:nvPr/>
          </p:nvSpPr>
          <p:spPr>
            <a:xfrm>
              <a:off x="8539012" y="4983530"/>
              <a:ext cx="15959" cy="8805"/>
            </a:xfrm>
            <a:custGeom>
              <a:avLst/>
              <a:gdLst/>
              <a:ahLst/>
              <a:cxnLst/>
              <a:rect l="l" t="t" r="r" b="b"/>
              <a:pathLst>
                <a:path w="116" h="64" extrusionOk="0">
                  <a:moveTo>
                    <a:pt x="82" y="1"/>
                  </a:moveTo>
                  <a:cubicBezTo>
                    <a:pt x="62" y="1"/>
                    <a:pt x="34" y="10"/>
                    <a:pt x="1" y="15"/>
                  </a:cubicBezTo>
                  <a:lnTo>
                    <a:pt x="10" y="15"/>
                  </a:lnTo>
                  <a:cubicBezTo>
                    <a:pt x="6" y="52"/>
                    <a:pt x="16" y="64"/>
                    <a:pt x="35" y="64"/>
                  </a:cubicBezTo>
                  <a:cubicBezTo>
                    <a:pt x="56" y="64"/>
                    <a:pt x="87" y="47"/>
                    <a:pt x="116" y="33"/>
                  </a:cubicBezTo>
                  <a:cubicBezTo>
                    <a:pt x="111" y="8"/>
                    <a:pt x="100" y="1"/>
                    <a:pt x="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
            <p:cNvSpPr/>
            <p:nvPr/>
          </p:nvSpPr>
          <p:spPr>
            <a:xfrm>
              <a:off x="8530207" y="4985593"/>
              <a:ext cx="7704" cy="2889"/>
            </a:xfrm>
            <a:custGeom>
              <a:avLst/>
              <a:gdLst/>
              <a:ahLst/>
              <a:cxnLst/>
              <a:rect l="l" t="t" r="r" b="b"/>
              <a:pathLst>
                <a:path w="56" h="21" extrusionOk="0">
                  <a:moveTo>
                    <a:pt x="56" y="0"/>
                  </a:moveTo>
                  <a:cubicBezTo>
                    <a:pt x="49" y="2"/>
                    <a:pt x="43" y="4"/>
                    <a:pt x="37" y="7"/>
                  </a:cubicBezTo>
                  <a:lnTo>
                    <a:pt x="37" y="7"/>
                  </a:lnTo>
                  <a:cubicBezTo>
                    <a:pt x="43" y="5"/>
                    <a:pt x="50" y="3"/>
                    <a:pt x="56" y="0"/>
                  </a:cubicBezTo>
                  <a:close/>
                  <a:moveTo>
                    <a:pt x="37" y="7"/>
                  </a:moveTo>
                  <a:lnTo>
                    <a:pt x="37" y="7"/>
                  </a:lnTo>
                  <a:cubicBezTo>
                    <a:pt x="26" y="9"/>
                    <a:pt x="14" y="9"/>
                    <a:pt x="3" y="9"/>
                  </a:cubicBezTo>
                  <a:cubicBezTo>
                    <a:pt x="0" y="17"/>
                    <a:pt x="1" y="20"/>
                    <a:pt x="4" y="20"/>
                  </a:cubicBezTo>
                  <a:cubicBezTo>
                    <a:pt x="10" y="20"/>
                    <a:pt x="22" y="13"/>
                    <a:pt x="37"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
            <p:cNvSpPr/>
            <p:nvPr/>
          </p:nvSpPr>
          <p:spPr>
            <a:xfrm>
              <a:off x="8633116" y="5001415"/>
              <a:ext cx="16785" cy="9906"/>
            </a:xfrm>
            <a:custGeom>
              <a:avLst/>
              <a:gdLst/>
              <a:ahLst/>
              <a:cxnLst/>
              <a:rect l="l" t="t" r="r" b="b"/>
              <a:pathLst>
                <a:path w="122" h="72" extrusionOk="0">
                  <a:moveTo>
                    <a:pt x="73" y="1"/>
                  </a:moveTo>
                  <a:cubicBezTo>
                    <a:pt x="64" y="1"/>
                    <a:pt x="51" y="3"/>
                    <a:pt x="32" y="9"/>
                  </a:cubicBezTo>
                  <a:cubicBezTo>
                    <a:pt x="31" y="8"/>
                    <a:pt x="29" y="8"/>
                    <a:pt x="28" y="8"/>
                  </a:cubicBezTo>
                  <a:cubicBezTo>
                    <a:pt x="10" y="8"/>
                    <a:pt x="18" y="58"/>
                    <a:pt x="11" y="58"/>
                  </a:cubicBezTo>
                  <a:cubicBezTo>
                    <a:pt x="10" y="58"/>
                    <a:pt x="8" y="57"/>
                    <a:pt x="5" y="53"/>
                  </a:cubicBezTo>
                  <a:lnTo>
                    <a:pt x="5" y="53"/>
                  </a:lnTo>
                  <a:cubicBezTo>
                    <a:pt x="1" y="66"/>
                    <a:pt x="4" y="71"/>
                    <a:pt x="11" y="71"/>
                  </a:cubicBezTo>
                  <a:cubicBezTo>
                    <a:pt x="38" y="71"/>
                    <a:pt x="122"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
            <p:cNvSpPr/>
            <p:nvPr/>
          </p:nvSpPr>
          <p:spPr>
            <a:xfrm>
              <a:off x="8547542" y="4964957"/>
              <a:ext cx="7429" cy="8530"/>
            </a:xfrm>
            <a:custGeom>
              <a:avLst/>
              <a:gdLst/>
              <a:ahLst/>
              <a:cxnLst/>
              <a:rect l="l" t="t" r="r" b="b"/>
              <a:pathLst>
                <a:path w="54" h="62" extrusionOk="0">
                  <a:moveTo>
                    <a:pt x="1" y="0"/>
                  </a:moveTo>
                  <a:lnTo>
                    <a:pt x="27" y="62"/>
                  </a:lnTo>
                  <a:lnTo>
                    <a:pt x="54"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
            <p:cNvSpPr/>
            <p:nvPr/>
          </p:nvSpPr>
          <p:spPr>
            <a:xfrm>
              <a:off x="8594869" y="4964957"/>
              <a:ext cx="15959" cy="3990"/>
            </a:xfrm>
            <a:custGeom>
              <a:avLst/>
              <a:gdLst/>
              <a:ahLst/>
              <a:cxnLst/>
              <a:rect l="l" t="t" r="r" b="b"/>
              <a:pathLst>
                <a:path w="116" h="29" extrusionOk="0">
                  <a:moveTo>
                    <a:pt x="19" y="0"/>
                  </a:moveTo>
                  <a:cubicBezTo>
                    <a:pt x="19" y="18"/>
                    <a:pt x="10" y="27"/>
                    <a:pt x="1" y="27"/>
                  </a:cubicBezTo>
                  <a:cubicBezTo>
                    <a:pt x="27" y="27"/>
                    <a:pt x="56" y="29"/>
                    <a:pt x="78" y="29"/>
                  </a:cubicBezTo>
                  <a:cubicBezTo>
                    <a:pt x="100" y="29"/>
                    <a:pt x="116" y="27"/>
                    <a:pt x="116" y="18"/>
                  </a:cubicBezTo>
                  <a:lnTo>
                    <a:pt x="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
            <p:cNvSpPr/>
            <p:nvPr/>
          </p:nvSpPr>
          <p:spPr>
            <a:xfrm>
              <a:off x="8584000" y="4968534"/>
              <a:ext cx="9906" cy="2614"/>
            </a:xfrm>
            <a:custGeom>
              <a:avLst/>
              <a:gdLst/>
              <a:ahLst/>
              <a:cxnLst/>
              <a:rect l="l" t="t" r="r" b="b"/>
              <a:pathLst>
                <a:path w="72" h="19" extrusionOk="0">
                  <a:moveTo>
                    <a:pt x="71" y="1"/>
                  </a:moveTo>
                  <a:cubicBezTo>
                    <a:pt x="45" y="1"/>
                    <a:pt x="18" y="1"/>
                    <a:pt x="0" y="18"/>
                  </a:cubicBezTo>
                  <a:cubicBezTo>
                    <a:pt x="18" y="18"/>
                    <a:pt x="53" y="9"/>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
            <p:cNvSpPr/>
            <p:nvPr/>
          </p:nvSpPr>
          <p:spPr>
            <a:xfrm>
              <a:off x="8564602" y="4960004"/>
              <a:ext cx="13483" cy="2614"/>
            </a:xfrm>
            <a:custGeom>
              <a:avLst/>
              <a:gdLst/>
              <a:ahLst/>
              <a:cxnLst/>
              <a:rect l="l" t="t" r="r" b="b"/>
              <a:pathLst>
                <a:path w="98" h="19" extrusionOk="0">
                  <a:moveTo>
                    <a:pt x="0" y="1"/>
                  </a:moveTo>
                  <a:lnTo>
                    <a:pt x="27" y="18"/>
                  </a:lnTo>
                  <a:lnTo>
                    <a:pt x="97" y="18"/>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
            <p:cNvSpPr/>
            <p:nvPr/>
          </p:nvSpPr>
          <p:spPr>
            <a:xfrm>
              <a:off x="8744418" y="4954913"/>
              <a:ext cx="16785" cy="7704"/>
            </a:xfrm>
            <a:custGeom>
              <a:avLst/>
              <a:gdLst/>
              <a:ahLst/>
              <a:cxnLst/>
              <a:rect l="l" t="t" r="r" b="b"/>
              <a:pathLst>
                <a:path w="122" h="56" extrusionOk="0">
                  <a:moveTo>
                    <a:pt x="80" y="0"/>
                  </a:moveTo>
                  <a:cubicBezTo>
                    <a:pt x="74" y="0"/>
                    <a:pt x="68" y="1"/>
                    <a:pt x="62" y="2"/>
                  </a:cubicBezTo>
                  <a:cubicBezTo>
                    <a:pt x="35" y="20"/>
                    <a:pt x="0" y="29"/>
                    <a:pt x="18" y="55"/>
                  </a:cubicBezTo>
                  <a:lnTo>
                    <a:pt x="115" y="29"/>
                  </a:lnTo>
                  <a:cubicBezTo>
                    <a:pt x="122" y="14"/>
                    <a:pt x="106" y="0"/>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
            <p:cNvSpPr/>
            <p:nvPr/>
          </p:nvSpPr>
          <p:spPr>
            <a:xfrm>
              <a:off x="8949687" y="4941843"/>
              <a:ext cx="3715" cy="19536"/>
            </a:xfrm>
            <a:custGeom>
              <a:avLst/>
              <a:gdLst/>
              <a:ahLst/>
              <a:cxnLst/>
              <a:rect l="l" t="t" r="r" b="b"/>
              <a:pathLst>
                <a:path w="27" h="142" extrusionOk="0">
                  <a:moveTo>
                    <a:pt x="0" y="0"/>
                  </a:moveTo>
                  <a:lnTo>
                    <a:pt x="9" y="142"/>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
            <p:cNvSpPr/>
            <p:nvPr/>
          </p:nvSpPr>
          <p:spPr>
            <a:xfrm>
              <a:off x="8039735" y="5049981"/>
              <a:ext cx="6191" cy="4953"/>
            </a:xfrm>
            <a:custGeom>
              <a:avLst/>
              <a:gdLst/>
              <a:ahLst/>
              <a:cxnLst/>
              <a:rect l="l" t="t" r="r" b="b"/>
              <a:pathLst>
                <a:path w="45" h="36" extrusionOk="0">
                  <a:moveTo>
                    <a:pt x="10" y="0"/>
                  </a:moveTo>
                  <a:lnTo>
                    <a:pt x="1" y="18"/>
                  </a:lnTo>
                  <a:lnTo>
                    <a:pt x="45" y="35"/>
                  </a:lnTo>
                  <a:cubicBezTo>
                    <a:pt x="36" y="18"/>
                    <a:pt x="18"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
            <p:cNvSpPr/>
            <p:nvPr/>
          </p:nvSpPr>
          <p:spPr>
            <a:xfrm>
              <a:off x="8047027" y="5036636"/>
              <a:ext cx="6191" cy="11006"/>
            </a:xfrm>
            <a:custGeom>
              <a:avLst/>
              <a:gdLst/>
              <a:ahLst/>
              <a:cxnLst/>
              <a:rect l="l" t="t" r="r" b="b"/>
              <a:pathLst>
                <a:path w="45" h="80" extrusionOk="0">
                  <a:moveTo>
                    <a:pt x="45" y="0"/>
                  </a:moveTo>
                  <a:cubicBezTo>
                    <a:pt x="39" y="0"/>
                    <a:pt x="29" y="8"/>
                    <a:pt x="18" y="8"/>
                  </a:cubicBezTo>
                  <a:cubicBezTo>
                    <a:pt x="12" y="8"/>
                    <a:pt x="7" y="6"/>
                    <a:pt x="1" y="0"/>
                  </a:cubicBezTo>
                  <a:lnTo>
                    <a:pt x="1" y="0"/>
                  </a:lnTo>
                  <a:cubicBezTo>
                    <a:pt x="10" y="27"/>
                    <a:pt x="18" y="53"/>
                    <a:pt x="27" y="79"/>
                  </a:cubicBezTo>
                  <a:cubicBezTo>
                    <a:pt x="27" y="53"/>
                    <a:pt x="36" y="27"/>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
            <p:cNvSpPr/>
            <p:nvPr/>
          </p:nvSpPr>
          <p:spPr>
            <a:xfrm>
              <a:off x="9354172" y="5156880"/>
              <a:ext cx="9906" cy="4953"/>
            </a:xfrm>
            <a:custGeom>
              <a:avLst/>
              <a:gdLst/>
              <a:ahLst/>
              <a:cxnLst/>
              <a:rect l="l" t="t" r="r" b="b"/>
              <a:pathLst>
                <a:path w="72" h="36" extrusionOk="0">
                  <a:moveTo>
                    <a:pt x="1" y="0"/>
                  </a:moveTo>
                  <a:lnTo>
                    <a:pt x="71" y="35"/>
                  </a:lnTo>
                  <a:lnTo>
                    <a:pt x="71" y="18"/>
                  </a:lnTo>
                  <a:cubicBezTo>
                    <a:pt x="54" y="0"/>
                    <a:pt x="36"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
            <p:cNvSpPr/>
            <p:nvPr/>
          </p:nvSpPr>
          <p:spPr>
            <a:xfrm>
              <a:off x="9214528" y="5154404"/>
              <a:ext cx="4953" cy="9906"/>
            </a:xfrm>
            <a:custGeom>
              <a:avLst/>
              <a:gdLst/>
              <a:ahLst/>
              <a:cxnLst/>
              <a:rect l="l" t="t" r="r" b="b"/>
              <a:pathLst>
                <a:path w="36" h="72" extrusionOk="0">
                  <a:moveTo>
                    <a:pt x="0" y="0"/>
                  </a:moveTo>
                  <a:lnTo>
                    <a:pt x="18" y="71"/>
                  </a:lnTo>
                  <a:lnTo>
                    <a:pt x="35" y="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5"/>
          <p:cNvGrpSpPr/>
          <p:nvPr/>
        </p:nvGrpSpPr>
        <p:grpSpPr>
          <a:xfrm>
            <a:off x="7629197" y="4759256"/>
            <a:ext cx="1032675" cy="227282"/>
            <a:chOff x="7629197" y="4759256"/>
            <a:chExt cx="1032675" cy="227282"/>
          </a:xfrm>
        </p:grpSpPr>
        <p:sp>
          <p:nvSpPr>
            <p:cNvPr id="1896" name="Google Shape;1896;p5"/>
            <p:cNvSpPr/>
            <p:nvPr/>
          </p:nvSpPr>
          <p:spPr>
            <a:xfrm>
              <a:off x="7664417" y="4784708"/>
              <a:ext cx="934306" cy="139506"/>
            </a:xfrm>
            <a:custGeom>
              <a:avLst/>
              <a:gdLst/>
              <a:ahLst/>
              <a:cxnLst/>
              <a:rect l="l" t="t" r="r" b="b"/>
              <a:pathLst>
                <a:path w="6791" h="1014" extrusionOk="0">
                  <a:moveTo>
                    <a:pt x="4450" y="1"/>
                  </a:moveTo>
                  <a:cubicBezTo>
                    <a:pt x="3662" y="1"/>
                    <a:pt x="2967" y="205"/>
                    <a:pt x="2202" y="205"/>
                  </a:cubicBezTo>
                  <a:cubicBezTo>
                    <a:pt x="2111" y="205"/>
                    <a:pt x="2019" y="202"/>
                    <a:pt x="1925" y="195"/>
                  </a:cubicBezTo>
                  <a:cubicBezTo>
                    <a:pt x="1781" y="185"/>
                    <a:pt x="1637" y="180"/>
                    <a:pt x="1493" y="180"/>
                  </a:cubicBezTo>
                  <a:cubicBezTo>
                    <a:pt x="1144" y="180"/>
                    <a:pt x="797" y="210"/>
                    <a:pt x="459" y="266"/>
                  </a:cubicBezTo>
                  <a:cubicBezTo>
                    <a:pt x="354" y="284"/>
                    <a:pt x="248" y="301"/>
                    <a:pt x="159" y="372"/>
                  </a:cubicBezTo>
                  <a:cubicBezTo>
                    <a:pt x="0" y="504"/>
                    <a:pt x="9" y="752"/>
                    <a:pt x="36" y="963"/>
                  </a:cubicBezTo>
                  <a:cubicBezTo>
                    <a:pt x="275" y="1003"/>
                    <a:pt x="519" y="1014"/>
                    <a:pt x="764" y="1014"/>
                  </a:cubicBezTo>
                  <a:cubicBezTo>
                    <a:pt x="897" y="1014"/>
                    <a:pt x="1032" y="1011"/>
                    <a:pt x="1166" y="1008"/>
                  </a:cubicBezTo>
                  <a:cubicBezTo>
                    <a:pt x="2605" y="972"/>
                    <a:pt x="4053" y="928"/>
                    <a:pt x="5492" y="893"/>
                  </a:cubicBezTo>
                  <a:cubicBezTo>
                    <a:pt x="5943" y="884"/>
                    <a:pt x="6446" y="769"/>
                    <a:pt x="6790" y="478"/>
                  </a:cubicBezTo>
                  <a:cubicBezTo>
                    <a:pt x="6128" y="36"/>
                    <a:pt x="5281" y="10"/>
                    <a:pt x="4495" y="1"/>
                  </a:cubicBezTo>
                  <a:cubicBezTo>
                    <a:pt x="4480" y="1"/>
                    <a:pt x="4465" y="1"/>
                    <a:pt x="4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
            <p:cNvSpPr/>
            <p:nvPr/>
          </p:nvSpPr>
          <p:spPr>
            <a:xfrm>
              <a:off x="7925544" y="4855149"/>
              <a:ext cx="4678" cy="8668"/>
            </a:xfrm>
            <a:custGeom>
              <a:avLst/>
              <a:gdLst/>
              <a:ahLst/>
              <a:cxnLst/>
              <a:rect l="l" t="t" r="r" b="b"/>
              <a:pathLst>
                <a:path w="34" h="63" extrusionOk="0">
                  <a:moveTo>
                    <a:pt x="19" y="0"/>
                  </a:moveTo>
                  <a:cubicBezTo>
                    <a:pt x="18" y="0"/>
                    <a:pt x="18" y="1"/>
                    <a:pt x="18" y="1"/>
                  </a:cubicBezTo>
                  <a:cubicBezTo>
                    <a:pt x="1" y="1"/>
                    <a:pt x="1" y="54"/>
                    <a:pt x="1" y="63"/>
                  </a:cubicBezTo>
                  <a:cubicBezTo>
                    <a:pt x="34" y="55"/>
                    <a:pt x="20"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
            <p:cNvSpPr/>
            <p:nvPr/>
          </p:nvSpPr>
          <p:spPr>
            <a:xfrm>
              <a:off x="7977824" y="4834512"/>
              <a:ext cx="7429" cy="8668"/>
            </a:xfrm>
            <a:custGeom>
              <a:avLst/>
              <a:gdLst/>
              <a:ahLst/>
              <a:cxnLst/>
              <a:rect l="l" t="t" r="r" b="b"/>
              <a:pathLst>
                <a:path w="54" h="63" extrusionOk="0">
                  <a:moveTo>
                    <a:pt x="53" y="1"/>
                  </a:moveTo>
                  <a:lnTo>
                    <a:pt x="9" y="36"/>
                  </a:lnTo>
                  <a:lnTo>
                    <a:pt x="0" y="63"/>
                  </a:lnTo>
                  <a:lnTo>
                    <a:pt x="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
            <p:cNvSpPr/>
            <p:nvPr/>
          </p:nvSpPr>
          <p:spPr>
            <a:xfrm>
              <a:off x="7994884" y="4832310"/>
              <a:ext cx="30405" cy="12107"/>
            </a:xfrm>
            <a:custGeom>
              <a:avLst/>
              <a:gdLst/>
              <a:ahLst/>
              <a:cxnLst/>
              <a:rect l="l" t="t" r="r" b="b"/>
              <a:pathLst>
                <a:path w="221" h="88" extrusionOk="0">
                  <a:moveTo>
                    <a:pt x="178" y="0"/>
                  </a:moveTo>
                  <a:cubicBezTo>
                    <a:pt x="145" y="0"/>
                    <a:pt x="101" y="33"/>
                    <a:pt x="63" y="33"/>
                  </a:cubicBezTo>
                  <a:cubicBezTo>
                    <a:pt x="53" y="33"/>
                    <a:pt x="44" y="31"/>
                    <a:pt x="35" y="26"/>
                  </a:cubicBezTo>
                  <a:lnTo>
                    <a:pt x="27" y="8"/>
                  </a:lnTo>
                  <a:lnTo>
                    <a:pt x="0" y="88"/>
                  </a:lnTo>
                  <a:cubicBezTo>
                    <a:pt x="68" y="72"/>
                    <a:pt x="143" y="31"/>
                    <a:pt x="197" y="31"/>
                  </a:cubicBezTo>
                  <a:cubicBezTo>
                    <a:pt x="205" y="31"/>
                    <a:pt x="213" y="32"/>
                    <a:pt x="221" y="35"/>
                  </a:cubicBezTo>
                  <a:cubicBezTo>
                    <a:pt x="210" y="9"/>
                    <a:pt x="196"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
            <p:cNvSpPr/>
            <p:nvPr/>
          </p:nvSpPr>
          <p:spPr>
            <a:xfrm>
              <a:off x="8047027" y="4858863"/>
              <a:ext cx="6466" cy="3852"/>
            </a:xfrm>
            <a:custGeom>
              <a:avLst/>
              <a:gdLst/>
              <a:ahLst/>
              <a:cxnLst/>
              <a:rect l="l" t="t" r="r" b="b"/>
              <a:pathLst>
                <a:path w="47" h="28" extrusionOk="0">
                  <a:moveTo>
                    <a:pt x="46" y="1"/>
                  </a:moveTo>
                  <a:cubicBezTo>
                    <a:pt x="46" y="1"/>
                    <a:pt x="44" y="2"/>
                    <a:pt x="43" y="4"/>
                  </a:cubicBezTo>
                  <a:lnTo>
                    <a:pt x="43" y="4"/>
                  </a:lnTo>
                  <a:cubicBezTo>
                    <a:pt x="46" y="2"/>
                    <a:pt x="46" y="1"/>
                    <a:pt x="46" y="1"/>
                  </a:cubicBezTo>
                  <a:close/>
                  <a:moveTo>
                    <a:pt x="43" y="4"/>
                  </a:moveTo>
                  <a:lnTo>
                    <a:pt x="43" y="4"/>
                  </a:lnTo>
                  <a:cubicBezTo>
                    <a:pt x="38" y="8"/>
                    <a:pt x="26" y="16"/>
                    <a:pt x="1" y="27"/>
                  </a:cubicBezTo>
                  <a:lnTo>
                    <a:pt x="45" y="27"/>
                  </a:lnTo>
                  <a:cubicBezTo>
                    <a:pt x="39" y="16"/>
                    <a:pt x="41" y="8"/>
                    <a:pt x="43" y="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
            <p:cNvSpPr/>
            <p:nvPr/>
          </p:nvSpPr>
          <p:spPr>
            <a:xfrm>
              <a:off x="8044825" y="4862578"/>
              <a:ext cx="3852" cy="2064"/>
            </a:xfrm>
            <a:custGeom>
              <a:avLst/>
              <a:gdLst/>
              <a:ahLst/>
              <a:cxnLst/>
              <a:rect l="l" t="t" r="r" b="b"/>
              <a:pathLst>
                <a:path w="28" h="15" extrusionOk="0">
                  <a:moveTo>
                    <a:pt x="17" y="0"/>
                  </a:moveTo>
                  <a:cubicBezTo>
                    <a:pt x="1" y="5"/>
                    <a:pt x="14" y="14"/>
                    <a:pt x="21" y="14"/>
                  </a:cubicBezTo>
                  <a:cubicBezTo>
                    <a:pt x="25" y="14"/>
                    <a:pt x="27" y="10"/>
                    <a:pt x="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
            <p:cNvSpPr/>
            <p:nvPr/>
          </p:nvSpPr>
          <p:spPr>
            <a:xfrm>
              <a:off x="8064086" y="4857625"/>
              <a:ext cx="12245" cy="9906"/>
            </a:xfrm>
            <a:custGeom>
              <a:avLst/>
              <a:gdLst/>
              <a:ahLst/>
              <a:cxnLst/>
              <a:rect l="l" t="t" r="r" b="b"/>
              <a:pathLst>
                <a:path w="89" h="72" extrusionOk="0">
                  <a:moveTo>
                    <a:pt x="44" y="1"/>
                  </a:moveTo>
                  <a:lnTo>
                    <a:pt x="0" y="36"/>
                  </a:lnTo>
                  <a:cubicBezTo>
                    <a:pt x="9" y="63"/>
                    <a:pt x="53" y="63"/>
                    <a:pt x="36" y="71"/>
                  </a:cubicBezTo>
                  <a:cubicBezTo>
                    <a:pt x="89" y="54"/>
                    <a:pt x="71" y="36"/>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
            <p:cNvSpPr/>
            <p:nvPr/>
          </p:nvSpPr>
          <p:spPr>
            <a:xfrm>
              <a:off x="8071378" y="4847995"/>
              <a:ext cx="3715" cy="3302"/>
            </a:xfrm>
            <a:custGeom>
              <a:avLst/>
              <a:gdLst/>
              <a:ahLst/>
              <a:cxnLst/>
              <a:rect l="l" t="t" r="r" b="b"/>
              <a:pathLst>
                <a:path w="27" h="24" extrusionOk="0">
                  <a:moveTo>
                    <a:pt x="27" y="0"/>
                  </a:moveTo>
                  <a:lnTo>
                    <a:pt x="0" y="18"/>
                  </a:lnTo>
                  <a:cubicBezTo>
                    <a:pt x="4" y="21"/>
                    <a:pt x="7" y="23"/>
                    <a:pt x="10" y="23"/>
                  </a:cubicBezTo>
                  <a:cubicBezTo>
                    <a:pt x="16" y="23"/>
                    <a:pt x="21" y="17"/>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
            <p:cNvSpPr/>
            <p:nvPr/>
          </p:nvSpPr>
          <p:spPr>
            <a:xfrm>
              <a:off x="8065325" y="4846756"/>
              <a:ext cx="6191" cy="8668"/>
            </a:xfrm>
            <a:custGeom>
              <a:avLst/>
              <a:gdLst/>
              <a:ahLst/>
              <a:cxnLst/>
              <a:rect l="l" t="t" r="r" b="b"/>
              <a:pathLst>
                <a:path w="45" h="63" extrusionOk="0">
                  <a:moveTo>
                    <a:pt x="34" y="1"/>
                  </a:moveTo>
                  <a:cubicBezTo>
                    <a:pt x="33" y="1"/>
                    <a:pt x="30" y="9"/>
                    <a:pt x="27" y="36"/>
                  </a:cubicBezTo>
                  <a:cubicBezTo>
                    <a:pt x="27" y="28"/>
                    <a:pt x="26" y="25"/>
                    <a:pt x="24" y="25"/>
                  </a:cubicBezTo>
                  <a:cubicBezTo>
                    <a:pt x="21" y="25"/>
                    <a:pt x="13" y="43"/>
                    <a:pt x="0" y="62"/>
                  </a:cubicBezTo>
                  <a:lnTo>
                    <a:pt x="44" y="27"/>
                  </a:lnTo>
                  <a:cubicBezTo>
                    <a:pt x="39" y="17"/>
                    <a:pt x="37"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
            <p:cNvSpPr/>
            <p:nvPr/>
          </p:nvSpPr>
          <p:spPr>
            <a:xfrm>
              <a:off x="8047714" y="4844280"/>
              <a:ext cx="14033" cy="9493"/>
            </a:xfrm>
            <a:custGeom>
              <a:avLst/>
              <a:gdLst/>
              <a:ahLst/>
              <a:cxnLst/>
              <a:rect l="l" t="t" r="r" b="b"/>
              <a:pathLst>
                <a:path w="102" h="69" extrusionOk="0">
                  <a:moveTo>
                    <a:pt x="75" y="1"/>
                  </a:moveTo>
                  <a:cubicBezTo>
                    <a:pt x="1" y="16"/>
                    <a:pt x="8" y="68"/>
                    <a:pt x="65" y="68"/>
                  </a:cubicBezTo>
                  <a:cubicBezTo>
                    <a:pt x="76" y="68"/>
                    <a:pt x="88" y="67"/>
                    <a:pt x="102" y="62"/>
                  </a:cubicBezTo>
                  <a:cubicBezTo>
                    <a:pt x="66" y="45"/>
                    <a:pt x="31" y="36"/>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
            <p:cNvSpPr/>
            <p:nvPr/>
          </p:nvSpPr>
          <p:spPr>
            <a:xfrm>
              <a:off x="8017860" y="4820066"/>
              <a:ext cx="9080" cy="5090"/>
            </a:xfrm>
            <a:custGeom>
              <a:avLst/>
              <a:gdLst/>
              <a:ahLst/>
              <a:cxnLst/>
              <a:rect l="l" t="t" r="r" b="b"/>
              <a:pathLst>
                <a:path w="66" h="37" extrusionOk="0">
                  <a:moveTo>
                    <a:pt x="2" y="33"/>
                  </a:moveTo>
                  <a:cubicBezTo>
                    <a:pt x="2" y="34"/>
                    <a:pt x="1" y="34"/>
                    <a:pt x="1" y="35"/>
                  </a:cubicBezTo>
                  <a:lnTo>
                    <a:pt x="2" y="33"/>
                  </a:lnTo>
                  <a:close/>
                  <a:moveTo>
                    <a:pt x="27" y="0"/>
                  </a:moveTo>
                  <a:lnTo>
                    <a:pt x="2" y="33"/>
                  </a:lnTo>
                  <a:lnTo>
                    <a:pt x="2" y="33"/>
                  </a:lnTo>
                  <a:cubicBezTo>
                    <a:pt x="5" y="31"/>
                    <a:pt x="8" y="30"/>
                    <a:pt x="13" y="30"/>
                  </a:cubicBezTo>
                  <a:cubicBezTo>
                    <a:pt x="26" y="30"/>
                    <a:pt x="44" y="37"/>
                    <a:pt x="55" y="37"/>
                  </a:cubicBezTo>
                  <a:cubicBezTo>
                    <a:pt x="62" y="37"/>
                    <a:pt x="65" y="34"/>
                    <a:pt x="63" y="27"/>
                  </a:cubicBezTo>
                  <a:lnTo>
                    <a:pt x="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
            <p:cNvSpPr/>
            <p:nvPr/>
          </p:nvSpPr>
          <p:spPr>
            <a:xfrm>
              <a:off x="8101783" y="4849095"/>
              <a:ext cx="8530" cy="9906"/>
            </a:xfrm>
            <a:custGeom>
              <a:avLst/>
              <a:gdLst/>
              <a:ahLst/>
              <a:cxnLst/>
              <a:rect l="l" t="t" r="r" b="b"/>
              <a:pathLst>
                <a:path w="62" h="72" extrusionOk="0">
                  <a:moveTo>
                    <a:pt x="35" y="1"/>
                  </a:moveTo>
                  <a:lnTo>
                    <a:pt x="0" y="27"/>
                  </a:lnTo>
                  <a:cubicBezTo>
                    <a:pt x="18" y="36"/>
                    <a:pt x="53" y="45"/>
                    <a:pt x="62" y="72"/>
                  </a:cubicBezTo>
                  <a:cubicBezTo>
                    <a:pt x="62" y="54"/>
                    <a:pt x="35" y="19"/>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
            <p:cNvSpPr/>
            <p:nvPr/>
          </p:nvSpPr>
          <p:spPr>
            <a:xfrm>
              <a:off x="8105360" y="4843042"/>
              <a:ext cx="7429" cy="6191"/>
            </a:xfrm>
            <a:custGeom>
              <a:avLst/>
              <a:gdLst/>
              <a:ahLst/>
              <a:cxnLst/>
              <a:rect l="l" t="t" r="r" b="b"/>
              <a:pathLst>
                <a:path w="54" h="45" extrusionOk="0">
                  <a:moveTo>
                    <a:pt x="54" y="1"/>
                  </a:moveTo>
                  <a:cubicBezTo>
                    <a:pt x="9" y="1"/>
                    <a:pt x="1" y="18"/>
                    <a:pt x="1" y="45"/>
                  </a:cubicBezTo>
                  <a:lnTo>
                    <a:pt x="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
            <p:cNvSpPr/>
            <p:nvPr/>
          </p:nvSpPr>
          <p:spPr>
            <a:xfrm>
              <a:off x="8064086" y="4832173"/>
              <a:ext cx="12245" cy="12245"/>
            </a:xfrm>
            <a:custGeom>
              <a:avLst/>
              <a:gdLst/>
              <a:ahLst/>
              <a:cxnLst/>
              <a:rect l="l" t="t" r="r" b="b"/>
              <a:pathLst>
                <a:path w="89" h="89" extrusionOk="0">
                  <a:moveTo>
                    <a:pt x="89" y="0"/>
                  </a:moveTo>
                  <a:lnTo>
                    <a:pt x="71" y="9"/>
                  </a:lnTo>
                  <a:lnTo>
                    <a:pt x="0" y="89"/>
                  </a:lnTo>
                  <a:lnTo>
                    <a:pt x="0" y="89"/>
                  </a:lnTo>
                  <a:lnTo>
                    <a:pt x="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
            <p:cNvSpPr/>
            <p:nvPr/>
          </p:nvSpPr>
          <p:spPr>
            <a:xfrm>
              <a:off x="8133289" y="4852810"/>
              <a:ext cx="4953" cy="9906"/>
            </a:xfrm>
            <a:custGeom>
              <a:avLst/>
              <a:gdLst/>
              <a:ahLst/>
              <a:cxnLst/>
              <a:rect l="l" t="t" r="r" b="b"/>
              <a:pathLst>
                <a:path w="36" h="72" extrusionOk="0">
                  <a:moveTo>
                    <a:pt x="36" y="0"/>
                  </a:moveTo>
                  <a:lnTo>
                    <a:pt x="18" y="27"/>
                  </a:lnTo>
                  <a:lnTo>
                    <a:pt x="1" y="71"/>
                  </a:lnTo>
                  <a:lnTo>
                    <a:pt x="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
            <p:cNvSpPr/>
            <p:nvPr/>
          </p:nvSpPr>
          <p:spPr>
            <a:xfrm>
              <a:off x="8150349" y="4852810"/>
              <a:ext cx="15959" cy="12245"/>
            </a:xfrm>
            <a:custGeom>
              <a:avLst/>
              <a:gdLst/>
              <a:ahLst/>
              <a:cxnLst/>
              <a:rect l="l" t="t" r="r" b="b"/>
              <a:pathLst>
                <a:path w="116" h="89" extrusionOk="0">
                  <a:moveTo>
                    <a:pt x="18" y="0"/>
                  </a:moveTo>
                  <a:cubicBezTo>
                    <a:pt x="0" y="45"/>
                    <a:pt x="53" y="62"/>
                    <a:pt x="36" y="89"/>
                  </a:cubicBezTo>
                  <a:cubicBezTo>
                    <a:pt x="71" y="80"/>
                    <a:pt x="89" y="36"/>
                    <a:pt x="115" y="9"/>
                  </a:cubicBezTo>
                  <a:lnTo>
                    <a:pt x="115" y="9"/>
                  </a:lnTo>
                  <a:cubicBezTo>
                    <a:pt x="103" y="17"/>
                    <a:pt x="91" y="22"/>
                    <a:pt x="78" y="22"/>
                  </a:cubicBezTo>
                  <a:cubicBezTo>
                    <a:pt x="61" y="22"/>
                    <a:pt x="42" y="15"/>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
            <p:cNvSpPr/>
            <p:nvPr/>
          </p:nvSpPr>
          <p:spPr>
            <a:xfrm>
              <a:off x="8166171" y="4846756"/>
              <a:ext cx="4953" cy="7429"/>
            </a:xfrm>
            <a:custGeom>
              <a:avLst/>
              <a:gdLst/>
              <a:ahLst/>
              <a:cxnLst/>
              <a:rect l="l" t="t" r="r" b="b"/>
              <a:pathLst>
                <a:path w="36" h="54" extrusionOk="0">
                  <a:moveTo>
                    <a:pt x="35" y="0"/>
                  </a:moveTo>
                  <a:cubicBezTo>
                    <a:pt x="27" y="9"/>
                    <a:pt x="9" y="27"/>
                    <a:pt x="0" y="53"/>
                  </a:cubicBezTo>
                  <a:cubicBezTo>
                    <a:pt x="9" y="36"/>
                    <a:pt x="27" y="27"/>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
            <p:cNvSpPr/>
            <p:nvPr/>
          </p:nvSpPr>
          <p:spPr>
            <a:xfrm>
              <a:off x="8123521" y="4843042"/>
              <a:ext cx="7429" cy="7429"/>
            </a:xfrm>
            <a:custGeom>
              <a:avLst/>
              <a:gdLst/>
              <a:ahLst/>
              <a:cxnLst/>
              <a:rect l="l" t="t" r="r" b="b"/>
              <a:pathLst>
                <a:path w="54" h="54" extrusionOk="0">
                  <a:moveTo>
                    <a:pt x="1" y="1"/>
                  </a:moveTo>
                  <a:cubicBezTo>
                    <a:pt x="10" y="10"/>
                    <a:pt x="19" y="45"/>
                    <a:pt x="54" y="54"/>
                  </a:cubicBezTo>
                  <a:lnTo>
                    <a:pt x="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
            <p:cNvSpPr/>
            <p:nvPr/>
          </p:nvSpPr>
          <p:spPr>
            <a:xfrm>
              <a:off x="8125997" y="4842216"/>
              <a:ext cx="6191" cy="963"/>
            </a:xfrm>
            <a:custGeom>
              <a:avLst/>
              <a:gdLst/>
              <a:ahLst/>
              <a:cxnLst/>
              <a:rect l="l" t="t" r="r" b="b"/>
              <a:pathLst>
                <a:path w="45" h="7" extrusionOk="0">
                  <a:moveTo>
                    <a:pt x="33" y="0"/>
                  </a:moveTo>
                  <a:cubicBezTo>
                    <a:pt x="25" y="0"/>
                    <a:pt x="14" y="2"/>
                    <a:pt x="1" y="7"/>
                  </a:cubicBezTo>
                  <a:lnTo>
                    <a:pt x="45" y="7"/>
                  </a:lnTo>
                  <a:cubicBezTo>
                    <a:pt x="45" y="2"/>
                    <a:pt x="40" y="0"/>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
            <p:cNvSpPr/>
            <p:nvPr/>
          </p:nvSpPr>
          <p:spPr>
            <a:xfrm>
              <a:off x="8123521" y="4841803"/>
              <a:ext cx="138" cy="1376"/>
            </a:xfrm>
            <a:custGeom>
              <a:avLst/>
              <a:gdLst/>
              <a:ahLst/>
              <a:cxnLst/>
              <a:rect l="l" t="t" r="r" b="b"/>
              <a:pathLst>
                <a:path w="1" h="10" extrusionOk="0">
                  <a:moveTo>
                    <a:pt x="1" y="10"/>
                  </a:moveTo>
                  <a:lnTo>
                    <a:pt x="1" y="10"/>
                  </a:lnTo>
                  <a:cubicBezTo>
                    <a:pt x="1" y="1"/>
                    <a:pt x="1" y="1"/>
                    <a:pt x="1"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
            <p:cNvSpPr/>
            <p:nvPr/>
          </p:nvSpPr>
          <p:spPr>
            <a:xfrm>
              <a:off x="8093253" y="4821167"/>
              <a:ext cx="11006" cy="17197"/>
            </a:xfrm>
            <a:custGeom>
              <a:avLst/>
              <a:gdLst/>
              <a:ahLst/>
              <a:cxnLst/>
              <a:rect l="l" t="t" r="r" b="b"/>
              <a:pathLst>
                <a:path w="80" h="125" extrusionOk="0">
                  <a:moveTo>
                    <a:pt x="18" y="1"/>
                  </a:moveTo>
                  <a:lnTo>
                    <a:pt x="18" y="1"/>
                  </a:lnTo>
                  <a:cubicBezTo>
                    <a:pt x="0" y="45"/>
                    <a:pt x="36" y="72"/>
                    <a:pt x="0" y="124"/>
                  </a:cubicBezTo>
                  <a:cubicBezTo>
                    <a:pt x="27" y="89"/>
                    <a:pt x="80" y="45"/>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
            <p:cNvSpPr/>
            <p:nvPr/>
          </p:nvSpPr>
          <p:spPr>
            <a:xfrm>
              <a:off x="8111414" y="4833411"/>
              <a:ext cx="7429" cy="7429"/>
            </a:xfrm>
            <a:custGeom>
              <a:avLst/>
              <a:gdLst/>
              <a:ahLst/>
              <a:cxnLst/>
              <a:rect l="l" t="t" r="r" b="b"/>
              <a:pathLst>
                <a:path w="54" h="54" extrusionOk="0">
                  <a:moveTo>
                    <a:pt x="1" y="0"/>
                  </a:moveTo>
                  <a:cubicBezTo>
                    <a:pt x="1" y="9"/>
                    <a:pt x="18" y="35"/>
                    <a:pt x="1" y="53"/>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
            <p:cNvSpPr/>
            <p:nvPr/>
          </p:nvSpPr>
          <p:spPr>
            <a:xfrm>
              <a:off x="8118706" y="4830935"/>
              <a:ext cx="3852" cy="3715"/>
            </a:xfrm>
            <a:custGeom>
              <a:avLst/>
              <a:gdLst/>
              <a:ahLst/>
              <a:cxnLst/>
              <a:rect l="l" t="t" r="r" b="b"/>
              <a:pathLst>
                <a:path w="28" h="27" extrusionOk="0">
                  <a:moveTo>
                    <a:pt x="27" y="1"/>
                  </a:moveTo>
                  <a:lnTo>
                    <a:pt x="1" y="18"/>
                  </a:lnTo>
                  <a:lnTo>
                    <a:pt x="18" y="27"/>
                  </a:lnTo>
                  <a:lnTo>
                    <a:pt x="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
            <p:cNvSpPr/>
            <p:nvPr/>
          </p:nvSpPr>
          <p:spPr>
            <a:xfrm>
              <a:off x="8153926" y="4834512"/>
              <a:ext cx="13483" cy="7429"/>
            </a:xfrm>
            <a:custGeom>
              <a:avLst/>
              <a:gdLst/>
              <a:ahLst/>
              <a:cxnLst/>
              <a:rect l="l" t="t" r="r" b="b"/>
              <a:pathLst>
                <a:path w="98" h="54" extrusionOk="0">
                  <a:moveTo>
                    <a:pt x="10" y="1"/>
                  </a:moveTo>
                  <a:cubicBezTo>
                    <a:pt x="10" y="19"/>
                    <a:pt x="1" y="54"/>
                    <a:pt x="27" y="54"/>
                  </a:cubicBezTo>
                  <a:cubicBezTo>
                    <a:pt x="54" y="19"/>
                    <a:pt x="71" y="19"/>
                    <a:pt x="98" y="10"/>
                  </a:cubicBezTo>
                  <a:cubicBezTo>
                    <a:pt x="71" y="1"/>
                    <a:pt x="36"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
            <p:cNvSpPr/>
            <p:nvPr/>
          </p:nvSpPr>
          <p:spPr>
            <a:xfrm>
              <a:off x="8142369" y="4839740"/>
              <a:ext cx="825" cy="1101"/>
            </a:xfrm>
            <a:custGeom>
              <a:avLst/>
              <a:gdLst/>
              <a:ahLst/>
              <a:cxnLst/>
              <a:rect l="l" t="t" r="r" b="b"/>
              <a:pathLst>
                <a:path w="6" h="8" extrusionOk="0">
                  <a:moveTo>
                    <a:pt x="2" y="1"/>
                  </a:moveTo>
                  <a:cubicBezTo>
                    <a:pt x="1" y="1"/>
                    <a:pt x="1" y="3"/>
                    <a:pt x="5" y="7"/>
                  </a:cubicBezTo>
                  <a:cubicBezTo>
                    <a:pt x="5" y="3"/>
                    <a:pt x="3" y="1"/>
                    <a:pt x="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
            <p:cNvSpPr/>
            <p:nvPr/>
          </p:nvSpPr>
          <p:spPr>
            <a:xfrm>
              <a:off x="8203730" y="4830935"/>
              <a:ext cx="1376" cy="1376"/>
            </a:xfrm>
            <a:custGeom>
              <a:avLst/>
              <a:gdLst/>
              <a:ahLst/>
              <a:cxnLst/>
              <a:rect l="l" t="t" r="r" b="b"/>
              <a:pathLst>
                <a:path w="10" h="10" extrusionOk="0">
                  <a:moveTo>
                    <a:pt x="1" y="1"/>
                  </a:moveTo>
                  <a:lnTo>
                    <a:pt x="1" y="9"/>
                  </a:lnTo>
                  <a:lnTo>
                    <a:pt x="10" y="9"/>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
            <p:cNvSpPr/>
            <p:nvPr/>
          </p:nvSpPr>
          <p:spPr>
            <a:xfrm>
              <a:off x="8147873" y="4832998"/>
              <a:ext cx="7429" cy="4127"/>
            </a:xfrm>
            <a:custGeom>
              <a:avLst/>
              <a:gdLst/>
              <a:ahLst/>
              <a:cxnLst/>
              <a:rect l="l" t="t" r="r" b="b"/>
              <a:pathLst>
                <a:path w="54" h="30" extrusionOk="0">
                  <a:moveTo>
                    <a:pt x="35" y="1"/>
                  </a:moveTo>
                  <a:cubicBezTo>
                    <a:pt x="21" y="1"/>
                    <a:pt x="8" y="15"/>
                    <a:pt x="1" y="30"/>
                  </a:cubicBezTo>
                  <a:cubicBezTo>
                    <a:pt x="18" y="21"/>
                    <a:pt x="36" y="21"/>
                    <a:pt x="54" y="12"/>
                  </a:cubicBezTo>
                  <a:cubicBezTo>
                    <a:pt x="54" y="3"/>
                    <a:pt x="54" y="3"/>
                    <a:pt x="45" y="3"/>
                  </a:cubicBezTo>
                  <a:cubicBezTo>
                    <a:pt x="41" y="2"/>
                    <a:pt x="38"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
            <p:cNvSpPr/>
            <p:nvPr/>
          </p:nvSpPr>
          <p:spPr>
            <a:xfrm>
              <a:off x="8174563" y="4838226"/>
              <a:ext cx="6191" cy="4540"/>
            </a:xfrm>
            <a:custGeom>
              <a:avLst/>
              <a:gdLst/>
              <a:ahLst/>
              <a:cxnLst/>
              <a:rect l="l" t="t" r="r" b="b"/>
              <a:pathLst>
                <a:path w="45" h="33" extrusionOk="0">
                  <a:moveTo>
                    <a:pt x="1" y="0"/>
                  </a:moveTo>
                  <a:cubicBezTo>
                    <a:pt x="14" y="14"/>
                    <a:pt x="33" y="33"/>
                    <a:pt x="41" y="33"/>
                  </a:cubicBezTo>
                  <a:cubicBezTo>
                    <a:pt x="44" y="33"/>
                    <a:pt x="45" y="31"/>
                    <a:pt x="45" y="27"/>
                  </a:cubicBezTo>
                  <a:cubicBezTo>
                    <a:pt x="36" y="18"/>
                    <a:pt x="18" y="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
            <p:cNvSpPr/>
            <p:nvPr/>
          </p:nvSpPr>
          <p:spPr>
            <a:xfrm>
              <a:off x="8144295" y="4843042"/>
              <a:ext cx="1101" cy="688"/>
            </a:xfrm>
            <a:custGeom>
              <a:avLst/>
              <a:gdLst/>
              <a:ahLst/>
              <a:cxnLst/>
              <a:rect l="l" t="t" r="r" b="b"/>
              <a:pathLst>
                <a:path w="8" h="5" extrusionOk="0">
                  <a:moveTo>
                    <a:pt x="0" y="1"/>
                  </a:moveTo>
                  <a:cubicBezTo>
                    <a:pt x="3" y="4"/>
                    <a:pt x="5" y="5"/>
                    <a:pt x="6" y="5"/>
                  </a:cubicBezTo>
                  <a:cubicBezTo>
                    <a:pt x="8" y="5"/>
                    <a:pt x="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
            <p:cNvSpPr/>
            <p:nvPr/>
          </p:nvSpPr>
          <p:spPr>
            <a:xfrm>
              <a:off x="8143057" y="4836988"/>
              <a:ext cx="4953" cy="6191"/>
            </a:xfrm>
            <a:custGeom>
              <a:avLst/>
              <a:gdLst/>
              <a:ahLst/>
              <a:cxnLst/>
              <a:rect l="l" t="t" r="r" b="b"/>
              <a:pathLst>
                <a:path w="36" h="45" extrusionOk="0">
                  <a:moveTo>
                    <a:pt x="36" y="1"/>
                  </a:moveTo>
                  <a:cubicBezTo>
                    <a:pt x="27" y="9"/>
                    <a:pt x="9" y="18"/>
                    <a:pt x="0" y="27"/>
                  </a:cubicBezTo>
                  <a:cubicBezTo>
                    <a:pt x="9" y="27"/>
                    <a:pt x="9" y="36"/>
                    <a:pt x="9" y="45"/>
                  </a:cubicBezTo>
                  <a:cubicBezTo>
                    <a:pt x="18" y="36"/>
                    <a:pt x="27" y="18"/>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
            <p:cNvSpPr/>
            <p:nvPr/>
          </p:nvSpPr>
          <p:spPr>
            <a:xfrm>
              <a:off x="8189146" y="4781131"/>
              <a:ext cx="33019" cy="49942"/>
            </a:xfrm>
            <a:custGeom>
              <a:avLst/>
              <a:gdLst/>
              <a:ahLst/>
              <a:cxnLst/>
              <a:rect l="l" t="t" r="r" b="b"/>
              <a:pathLst>
                <a:path w="240" h="363" extrusionOk="0">
                  <a:moveTo>
                    <a:pt x="160" y="0"/>
                  </a:moveTo>
                  <a:cubicBezTo>
                    <a:pt x="160" y="38"/>
                    <a:pt x="133" y="75"/>
                    <a:pt x="96" y="75"/>
                  </a:cubicBezTo>
                  <a:cubicBezTo>
                    <a:pt x="80" y="75"/>
                    <a:pt x="63" y="69"/>
                    <a:pt x="45" y="53"/>
                  </a:cubicBezTo>
                  <a:lnTo>
                    <a:pt x="45" y="53"/>
                  </a:lnTo>
                  <a:cubicBezTo>
                    <a:pt x="1" y="98"/>
                    <a:pt x="54" y="265"/>
                    <a:pt x="107" y="363"/>
                  </a:cubicBezTo>
                  <a:cubicBezTo>
                    <a:pt x="107" y="336"/>
                    <a:pt x="98" y="318"/>
                    <a:pt x="151" y="283"/>
                  </a:cubicBezTo>
                  <a:cubicBezTo>
                    <a:pt x="133" y="257"/>
                    <a:pt x="27" y="221"/>
                    <a:pt x="71" y="168"/>
                  </a:cubicBezTo>
                  <a:cubicBezTo>
                    <a:pt x="85" y="163"/>
                    <a:pt x="95" y="160"/>
                    <a:pt x="103" y="160"/>
                  </a:cubicBezTo>
                  <a:cubicBezTo>
                    <a:pt x="131" y="160"/>
                    <a:pt x="132" y="192"/>
                    <a:pt x="160" y="212"/>
                  </a:cubicBezTo>
                  <a:cubicBezTo>
                    <a:pt x="124" y="151"/>
                    <a:pt x="239" y="106"/>
                    <a:pt x="213" y="9"/>
                  </a:cubicBezTo>
                  <a:lnTo>
                    <a:pt x="213" y="9"/>
                  </a:lnTo>
                  <a:lnTo>
                    <a:pt x="160" y="53"/>
                  </a:lnTo>
                  <a:cubicBezTo>
                    <a:pt x="160" y="36"/>
                    <a:pt x="177" y="9"/>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
            <p:cNvSpPr/>
            <p:nvPr/>
          </p:nvSpPr>
          <p:spPr>
            <a:xfrm>
              <a:off x="8187908" y="4830935"/>
              <a:ext cx="15959" cy="9906"/>
            </a:xfrm>
            <a:custGeom>
              <a:avLst/>
              <a:gdLst/>
              <a:ahLst/>
              <a:cxnLst/>
              <a:rect l="l" t="t" r="r" b="b"/>
              <a:pathLst>
                <a:path w="116" h="72" extrusionOk="0">
                  <a:moveTo>
                    <a:pt x="19" y="1"/>
                  </a:moveTo>
                  <a:lnTo>
                    <a:pt x="1" y="9"/>
                  </a:lnTo>
                  <a:cubicBezTo>
                    <a:pt x="27" y="18"/>
                    <a:pt x="45" y="36"/>
                    <a:pt x="80" y="71"/>
                  </a:cubicBezTo>
                  <a:cubicBezTo>
                    <a:pt x="107" y="45"/>
                    <a:pt x="116" y="27"/>
                    <a:pt x="116" y="9"/>
                  </a:cubicBezTo>
                  <a:lnTo>
                    <a:pt x="10" y="9"/>
                  </a:lnTo>
                  <a:lnTo>
                    <a:pt x="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
            <p:cNvSpPr/>
            <p:nvPr/>
          </p:nvSpPr>
          <p:spPr>
            <a:xfrm>
              <a:off x="8166583" y="4813875"/>
              <a:ext cx="21462" cy="24489"/>
            </a:xfrm>
            <a:custGeom>
              <a:avLst/>
              <a:gdLst/>
              <a:ahLst/>
              <a:cxnLst/>
              <a:rect l="l" t="t" r="r" b="b"/>
              <a:pathLst>
                <a:path w="156" h="178" extrusionOk="0">
                  <a:moveTo>
                    <a:pt x="76" y="1"/>
                  </a:moveTo>
                  <a:lnTo>
                    <a:pt x="76" y="1"/>
                  </a:lnTo>
                  <a:cubicBezTo>
                    <a:pt x="24" y="10"/>
                    <a:pt x="41" y="54"/>
                    <a:pt x="6" y="80"/>
                  </a:cubicBezTo>
                  <a:cubicBezTo>
                    <a:pt x="22" y="76"/>
                    <a:pt x="33" y="74"/>
                    <a:pt x="39" y="74"/>
                  </a:cubicBezTo>
                  <a:cubicBezTo>
                    <a:pt x="69" y="74"/>
                    <a:pt x="0" y="120"/>
                    <a:pt x="59" y="142"/>
                  </a:cubicBezTo>
                  <a:cubicBezTo>
                    <a:pt x="68" y="89"/>
                    <a:pt x="121" y="54"/>
                    <a:pt x="76" y="1"/>
                  </a:cubicBezTo>
                  <a:close/>
                  <a:moveTo>
                    <a:pt x="59" y="142"/>
                  </a:moveTo>
                  <a:cubicBezTo>
                    <a:pt x="41" y="151"/>
                    <a:pt x="24" y="160"/>
                    <a:pt x="6" y="160"/>
                  </a:cubicBezTo>
                  <a:cubicBezTo>
                    <a:pt x="24" y="169"/>
                    <a:pt x="41" y="169"/>
                    <a:pt x="59" y="177"/>
                  </a:cubicBezTo>
                  <a:cubicBezTo>
                    <a:pt x="59" y="169"/>
                    <a:pt x="50" y="169"/>
                    <a:pt x="59" y="169"/>
                  </a:cubicBezTo>
                  <a:cubicBezTo>
                    <a:pt x="59" y="160"/>
                    <a:pt x="59" y="151"/>
                    <a:pt x="59" y="142"/>
                  </a:cubicBezTo>
                  <a:close/>
                  <a:moveTo>
                    <a:pt x="132" y="130"/>
                  </a:moveTo>
                  <a:cubicBezTo>
                    <a:pt x="112" y="130"/>
                    <a:pt x="90" y="136"/>
                    <a:pt x="59" y="142"/>
                  </a:cubicBezTo>
                  <a:cubicBezTo>
                    <a:pt x="94" y="151"/>
                    <a:pt x="68" y="160"/>
                    <a:pt x="59" y="169"/>
                  </a:cubicBezTo>
                  <a:lnTo>
                    <a:pt x="59" y="177"/>
                  </a:lnTo>
                  <a:lnTo>
                    <a:pt x="156" y="133"/>
                  </a:lnTo>
                  <a:cubicBezTo>
                    <a:pt x="148" y="131"/>
                    <a:pt x="140" y="130"/>
                    <a:pt x="13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
            <p:cNvSpPr/>
            <p:nvPr/>
          </p:nvSpPr>
          <p:spPr>
            <a:xfrm>
              <a:off x="8100545" y="4804244"/>
              <a:ext cx="1376" cy="1376"/>
            </a:xfrm>
            <a:custGeom>
              <a:avLst/>
              <a:gdLst/>
              <a:ahLst/>
              <a:cxnLst/>
              <a:rect l="l" t="t" r="r" b="b"/>
              <a:pathLst>
                <a:path w="10" h="10" extrusionOk="0">
                  <a:moveTo>
                    <a:pt x="0" y="0"/>
                  </a:moveTo>
                  <a:cubicBezTo>
                    <a:pt x="0" y="0"/>
                    <a:pt x="0" y="9"/>
                    <a:pt x="9" y="9"/>
                  </a:cubicBezTo>
                  <a:cubicBezTo>
                    <a:pt x="9" y="0"/>
                    <a:pt x="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
            <p:cNvSpPr/>
            <p:nvPr/>
          </p:nvSpPr>
          <p:spPr>
            <a:xfrm>
              <a:off x="8095592" y="4805482"/>
              <a:ext cx="21187" cy="20775"/>
            </a:xfrm>
            <a:custGeom>
              <a:avLst/>
              <a:gdLst/>
              <a:ahLst/>
              <a:cxnLst/>
              <a:rect l="l" t="t" r="r" b="b"/>
              <a:pathLst>
                <a:path w="154" h="151" extrusionOk="0">
                  <a:moveTo>
                    <a:pt x="45" y="0"/>
                  </a:moveTo>
                  <a:lnTo>
                    <a:pt x="45" y="0"/>
                  </a:lnTo>
                  <a:cubicBezTo>
                    <a:pt x="27" y="18"/>
                    <a:pt x="1" y="53"/>
                    <a:pt x="45" y="71"/>
                  </a:cubicBezTo>
                  <a:lnTo>
                    <a:pt x="54" y="62"/>
                  </a:lnTo>
                  <a:cubicBezTo>
                    <a:pt x="87" y="75"/>
                    <a:pt x="130" y="113"/>
                    <a:pt x="146" y="135"/>
                  </a:cubicBezTo>
                  <a:lnTo>
                    <a:pt x="146" y="135"/>
                  </a:lnTo>
                  <a:cubicBezTo>
                    <a:pt x="130" y="90"/>
                    <a:pt x="112" y="58"/>
                    <a:pt x="80" y="18"/>
                  </a:cubicBezTo>
                  <a:cubicBezTo>
                    <a:pt x="80" y="25"/>
                    <a:pt x="74" y="46"/>
                    <a:pt x="55" y="46"/>
                  </a:cubicBezTo>
                  <a:cubicBezTo>
                    <a:pt x="52" y="46"/>
                    <a:pt x="49" y="45"/>
                    <a:pt x="45" y="44"/>
                  </a:cubicBezTo>
                  <a:cubicBezTo>
                    <a:pt x="27" y="35"/>
                    <a:pt x="45" y="18"/>
                    <a:pt x="45" y="0"/>
                  </a:cubicBezTo>
                  <a:close/>
                  <a:moveTo>
                    <a:pt x="146" y="135"/>
                  </a:moveTo>
                  <a:lnTo>
                    <a:pt x="146" y="135"/>
                  </a:lnTo>
                  <a:cubicBezTo>
                    <a:pt x="148" y="140"/>
                    <a:pt x="149" y="145"/>
                    <a:pt x="151" y="150"/>
                  </a:cubicBezTo>
                  <a:cubicBezTo>
                    <a:pt x="153" y="148"/>
                    <a:pt x="151" y="143"/>
                    <a:pt x="146" y="1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
            <p:cNvSpPr/>
            <p:nvPr/>
          </p:nvSpPr>
          <p:spPr>
            <a:xfrm>
              <a:off x="8139893" y="4807821"/>
              <a:ext cx="12933" cy="11144"/>
            </a:xfrm>
            <a:custGeom>
              <a:avLst/>
              <a:gdLst/>
              <a:ahLst/>
              <a:cxnLst/>
              <a:rect l="l" t="t" r="r" b="b"/>
              <a:pathLst>
                <a:path w="94" h="81" extrusionOk="0">
                  <a:moveTo>
                    <a:pt x="41" y="1"/>
                  </a:moveTo>
                  <a:lnTo>
                    <a:pt x="50" y="27"/>
                  </a:lnTo>
                  <a:cubicBezTo>
                    <a:pt x="44" y="26"/>
                    <a:pt x="39" y="26"/>
                    <a:pt x="35" y="26"/>
                  </a:cubicBezTo>
                  <a:cubicBezTo>
                    <a:pt x="0" y="26"/>
                    <a:pt x="14" y="57"/>
                    <a:pt x="14" y="80"/>
                  </a:cubicBezTo>
                  <a:lnTo>
                    <a:pt x="94" y="45"/>
                  </a:lnTo>
                  <a:lnTo>
                    <a:pt x="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
            <p:cNvSpPr/>
            <p:nvPr/>
          </p:nvSpPr>
          <p:spPr>
            <a:xfrm>
              <a:off x="8204968" y="4832173"/>
              <a:ext cx="6191" cy="12245"/>
            </a:xfrm>
            <a:custGeom>
              <a:avLst/>
              <a:gdLst/>
              <a:ahLst/>
              <a:cxnLst/>
              <a:rect l="l" t="t" r="r" b="b"/>
              <a:pathLst>
                <a:path w="45" h="89" extrusionOk="0">
                  <a:moveTo>
                    <a:pt x="45" y="0"/>
                  </a:moveTo>
                  <a:lnTo>
                    <a:pt x="9" y="27"/>
                  </a:lnTo>
                  <a:lnTo>
                    <a:pt x="1" y="89"/>
                  </a:lnTo>
                  <a:lnTo>
                    <a:pt x="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
            <p:cNvSpPr/>
            <p:nvPr/>
          </p:nvSpPr>
          <p:spPr>
            <a:xfrm>
              <a:off x="8220790" y="4833411"/>
              <a:ext cx="2614" cy="7429"/>
            </a:xfrm>
            <a:custGeom>
              <a:avLst/>
              <a:gdLst/>
              <a:ahLst/>
              <a:cxnLst/>
              <a:rect l="l" t="t" r="r" b="b"/>
              <a:pathLst>
                <a:path w="19" h="54" extrusionOk="0">
                  <a:moveTo>
                    <a:pt x="0" y="0"/>
                  </a:moveTo>
                  <a:lnTo>
                    <a:pt x="0" y="53"/>
                  </a:lnTo>
                  <a:lnTo>
                    <a:pt x="18" y="1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
            <p:cNvSpPr/>
            <p:nvPr/>
          </p:nvSpPr>
          <p:spPr>
            <a:xfrm>
              <a:off x="8173462" y="4954894"/>
              <a:ext cx="1238" cy="2476"/>
            </a:xfrm>
            <a:custGeom>
              <a:avLst/>
              <a:gdLst/>
              <a:ahLst/>
              <a:cxnLst/>
              <a:rect l="l" t="t" r="r" b="b"/>
              <a:pathLst>
                <a:path w="9" h="18" extrusionOk="0">
                  <a:moveTo>
                    <a:pt x="9" y="0"/>
                  </a:moveTo>
                  <a:cubicBezTo>
                    <a:pt x="0" y="9"/>
                    <a:pt x="0" y="18"/>
                    <a:pt x="9" y="18"/>
                  </a:cubicBezTo>
                  <a:lnTo>
                    <a:pt x="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
            <p:cNvSpPr/>
            <p:nvPr/>
          </p:nvSpPr>
          <p:spPr>
            <a:xfrm>
              <a:off x="8557723" y="4879500"/>
              <a:ext cx="5778" cy="14033"/>
            </a:xfrm>
            <a:custGeom>
              <a:avLst/>
              <a:gdLst/>
              <a:ahLst/>
              <a:cxnLst/>
              <a:rect l="l" t="t" r="r" b="b"/>
              <a:pathLst>
                <a:path w="42" h="102" extrusionOk="0">
                  <a:moveTo>
                    <a:pt x="6" y="1"/>
                  </a:moveTo>
                  <a:cubicBezTo>
                    <a:pt x="6" y="43"/>
                    <a:pt x="0" y="102"/>
                    <a:pt x="12" y="102"/>
                  </a:cubicBezTo>
                  <a:cubicBezTo>
                    <a:pt x="14" y="102"/>
                    <a:pt x="18" y="98"/>
                    <a:pt x="24" y="89"/>
                  </a:cubicBezTo>
                  <a:lnTo>
                    <a:pt x="41" y="27"/>
                  </a:lnTo>
                  <a:cubicBezTo>
                    <a:pt x="15" y="27"/>
                    <a:pt x="6" y="18"/>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
            <p:cNvSpPr/>
            <p:nvPr/>
          </p:nvSpPr>
          <p:spPr>
            <a:xfrm>
              <a:off x="8376255" y="4905090"/>
              <a:ext cx="4953" cy="8530"/>
            </a:xfrm>
            <a:custGeom>
              <a:avLst/>
              <a:gdLst/>
              <a:ahLst/>
              <a:cxnLst/>
              <a:rect l="l" t="t" r="r" b="b"/>
              <a:pathLst>
                <a:path w="36" h="62" extrusionOk="0">
                  <a:moveTo>
                    <a:pt x="36" y="0"/>
                  </a:moveTo>
                  <a:cubicBezTo>
                    <a:pt x="27" y="18"/>
                    <a:pt x="9" y="27"/>
                    <a:pt x="1" y="44"/>
                  </a:cubicBezTo>
                  <a:lnTo>
                    <a:pt x="9" y="62"/>
                  </a:lnTo>
                  <a:cubicBezTo>
                    <a:pt x="18" y="35"/>
                    <a:pt x="27" y="18"/>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
            <p:cNvSpPr/>
            <p:nvPr/>
          </p:nvSpPr>
          <p:spPr>
            <a:xfrm>
              <a:off x="8366487" y="4939072"/>
              <a:ext cx="7429" cy="4953"/>
            </a:xfrm>
            <a:custGeom>
              <a:avLst/>
              <a:gdLst/>
              <a:ahLst/>
              <a:cxnLst/>
              <a:rect l="l" t="t" r="r" b="b"/>
              <a:pathLst>
                <a:path w="54" h="36" extrusionOk="0">
                  <a:moveTo>
                    <a:pt x="1" y="0"/>
                  </a:moveTo>
                  <a:lnTo>
                    <a:pt x="54" y="36"/>
                  </a:lnTo>
                  <a:cubicBezTo>
                    <a:pt x="36" y="18"/>
                    <a:pt x="19" y="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
            <p:cNvSpPr/>
            <p:nvPr/>
          </p:nvSpPr>
          <p:spPr>
            <a:xfrm>
              <a:off x="8368963" y="4828321"/>
              <a:ext cx="9906" cy="7567"/>
            </a:xfrm>
            <a:custGeom>
              <a:avLst/>
              <a:gdLst/>
              <a:ahLst/>
              <a:cxnLst/>
              <a:rect l="l" t="t" r="r" b="b"/>
              <a:pathLst>
                <a:path w="72" h="55" extrusionOk="0">
                  <a:moveTo>
                    <a:pt x="17" y="1"/>
                  </a:moveTo>
                  <a:cubicBezTo>
                    <a:pt x="11" y="1"/>
                    <a:pt x="6" y="6"/>
                    <a:pt x="1" y="20"/>
                  </a:cubicBezTo>
                  <a:cubicBezTo>
                    <a:pt x="27" y="46"/>
                    <a:pt x="54" y="55"/>
                    <a:pt x="71" y="55"/>
                  </a:cubicBezTo>
                  <a:cubicBezTo>
                    <a:pt x="46" y="30"/>
                    <a:pt x="30"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
            <p:cNvSpPr/>
            <p:nvPr/>
          </p:nvSpPr>
          <p:spPr>
            <a:xfrm>
              <a:off x="8153926" y="4874685"/>
              <a:ext cx="3852" cy="4953"/>
            </a:xfrm>
            <a:custGeom>
              <a:avLst/>
              <a:gdLst/>
              <a:ahLst/>
              <a:cxnLst/>
              <a:rect l="l" t="t" r="r" b="b"/>
              <a:pathLst>
                <a:path w="28" h="36" extrusionOk="0">
                  <a:moveTo>
                    <a:pt x="27" y="0"/>
                  </a:moveTo>
                  <a:lnTo>
                    <a:pt x="27" y="0"/>
                  </a:lnTo>
                  <a:cubicBezTo>
                    <a:pt x="10" y="9"/>
                    <a:pt x="1" y="18"/>
                    <a:pt x="1" y="36"/>
                  </a:cubicBezTo>
                  <a:cubicBezTo>
                    <a:pt x="18" y="18"/>
                    <a:pt x="27" y="9"/>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
            <p:cNvSpPr/>
            <p:nvPr/>
          </p:nvSpPr>
          <p:spPr>
            <a:xfrm>
              <a:off x="8378731" y="4834512"/>
              <a:ext cx="12245" cy="5366"/>
            </a:xfrm>
            <a:custGeom>
              <a:avLst/>
              <a:gdLst/>
              <a:ahLst/>
              <a:cxnLst/>
              <a:rect l="l" t="t" r="r" b="b"/>
              <a:pathLst>
                <a:path w="89" h="39" extrusionOk="0">
                  <a:moveTo>
                    <a:pt x="71" y="1"/>
                  </a:moveTo>
                  <a:cubicBezTo>
                    <a:pt x="58" y="7"/>
                    <a:pt x="41" y="13"/>
                    <a:pt x="23" y="13"/>
                  </a:cubicBezTo>
                  <a:cubicBezTo>
                    <a:pt x="16" y="13"/>
                    <a:pt x="8" y="12"/>
                    <a:pt x="0" y="10"/>
                  </a:cubicBezTo>
                  <a:lnTo>
                    <a:pt x="0" y="10"/>
                  </a:lnTo>
                  <a:cubicBezTo>
                    <a:pt x="16" y="26"/>
                    <a:pt x="32" y="38"/>
                    <a:pt x="50" y="38"/>
                  </a:cubicBezTo>
                  <a:cubicBezTo>
                    <a:pt x="62" y="38"/>
                    <a:pt x="74" y="33"/>
                    <a:pt x="89" y="19"/>
                  </a:cubicBezTo>
                  <a:cubicBezTo>
                    <a:pt x="89" y="10"/>
                    <a:pt x="80" y="10"/>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
            <p:cNvSpPr/>
            <p:nvPr/>
          </p:nvSpPr>
          <p:spPr>
            <a:xfrm>
              <a:off x="7737335" y="4773289"/>
              <a:ext cx="1789" cy="688"/>
            </a:xfrm>
            <a:custGeom>
              <a:avLst/>
              <a:gdLst/>
              <a:ahLst/>
              <a:cxnLst/>
              <a:rect l="l" t="t" r="r" b="b"/>
              <a:pathLst>
                <a:path w="13" h="5" extrusionOk="0">
                  <a:moveTo>
                    <a:pt x="13" y="1"/>
                  </a:moveTo>
                  <a:cubicBezTo>
                    <a:pt x="12" y="1"/>
                    <a:pt x="6" y="5"/>
                    <a:pt x="0" y="5"/>
                  </a:cubicBezTo>
                  <a:lnTo>
                    <a:pt x="9" y="5"/>
                  </a:lnTo>
                  <a:cubicBezTo>
                    <a:pt x="12" y="2"/>
                    <a:pt x="13" y="1"/>
                    <a:pt x="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
            <p:cNvSpPr/>
            <p:nvPr/>
          </p:nvSpPr>
          <p:spPr>
            <a:xfrm>
              <a:off x="7880693" y="4844280"/>
              <a:ext cx="6191" cy="1101"/>
            </a:xfrm>
            <a:custGeom>
              <a:avLst/>
              <a:gdLst/>
              <a:ahLst/>
              <a:cxnLst/>
              <a:rect l="l" t="t" r="r" b="b"/>
              <a:pathLst>
                <a:path w="45" h="8" extrusionOk="0">
                  <a:moveTo>
                    <a:pt x="0" y="1"/>
                  </a:moveTo>
                  <a:cubicBezTo>
                    <a:pt x="4" y="5"/>
                    <a:pt x="9" y="7"/>
                    <a:pt x="15" y="7"/>
                  </a:cubicBezTo>
                  <a:cubicBezTo>
                    <a:pt x="22" y="7"/>
                    <a:pt x="31" y="5"/>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
            <p:cNvSpPr/>
            <p:nvPr/>
          </p:nvSpPr>
          <p:spPr>
            <a:xfrm>
              <a:off x="8275409" y="4834512"/>
              <a:ext cx="2614" cy="688"/>
            </a:xfrm>
            <a:custGeom>
              <a:avLst/>
              <a:gdLst/>
              <a:ahLst/>
              <a:cxnLst/>
              <a:rect l="l" t="t" r="r" b="b"/>
              <a:pathLst>
                <a:path w="19" h="5" extrusionOk="0">
                  <a:moveTo>
                    <a:pt x="18" y="1"/>
                  </a:moveTo>
                  <a:cubicBezTo>
                    <a:pt x="1" y="1"/>
                    <a:pt x="3" y="5"/>
                    <a:pt x="9" y="5"/>
                  </a:cubicBezTo>
                  <a:cubicBezTo>
                    <a:pt x="11" y="5"/>
                    <a:pt x="15" y="4"/>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
            <p:cNvSpPr/>
            <p:nvPr/>
          </p:nvSpPr>
          <p:spPr>
            <a:xfrm>
              <a:off x="8262064" y="4799291"/>
              <a:ext cx="1376" cy="3852"/>
            </a:xfrm>
            <a:custGeom>
              <a:avLst/>
              <a:gdLst/>
              <a:ahLst/>
              <a:cxnLst/>
              <a:rect l="l" t="t" r="r" b="b"/>
              <a:pathLst>
                <a:path w="10" h="28" extrusionOk="0">
                  <a:moveTo>
                    <a:pt x="1" y="27"/>
                  </a:moveTo>
                  <a:cubicBezTo>
                    <a:pt x="9" y="27"/>
                    <a:pt x="9" y="19"/>
                    <a:pt x="9" y="1"/>
                  </a:cubicBezTo>
                  <a:cubicBezTo>
                    <a:pt x="9" y="19"/>
                    <a:pt x="9" y="27"/>
                    <a:pt x="1" y="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
            <p:cNvSpPr/>
            <p:nvPr/>
          </p:nvSpPr>
          <p:spPr>
            <a:xfrm>
              <a:off x="8426059" y="4789661"/>
              <a:ext cx="1376" cy="2476"/>
            </a:xfrm>
            <a:custGeom>
              <a:avLst/>
              <a:gdLst/>
              <a:ahLst/>
              <a:cxnLst/>
              <a:rect l="l" t="t" r="r" b="b"/>
              <a:pathLst>
                <a:path w="10" h="18" extrusionOk="0">
                  <a:moveTo>
                    <a:pt x="9" y="18"/>
                  </a:moveTo>
                  <a:lnTo>
                    <a:pt x="9" y="18"/>
                  </a:lnTo>
                  <a:cubicBezTo>
                    <a:pt x="1" y="0"/>
                    <a:pt x="1" y="0"/>
                    <a:pt x="9" y="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
            <p:cNvSpPr/>
            <p:nvPr/>
          </p:nvSpPr>
          <p:spPr>
            <a:xfrm>
              <a:off x="8273070" y="4830935"/>
              <a:ext cx="3715" cy="2614"/>
            </a:xfrm>
            <a:custGeom>
              <a:avLst/>
              <a:gdLst/>
              <a:ahLst/>
              <a:cxnLst/>
              <a:rect l="l" t="t" r="r" b="b"/>
              <a:pathLst>
                <a:path w="27" h="19" extrusionOk="0">
                  <a:moveTo>
                    <a:pt x="0" y="1"/>
                  </a:moveTo>
                  <a:lnTo>
                    <a:pt x="0" y="1"/>
                  </a:lnTo>
                  <a:cubicBezTo>
                    <a:pt x="9" y="9"/>
                    <a:pt x="18" y="9"/>
                    <a:pt x="27" y="18"/>
                  </a:cubicBezTo>
                  <a:cubicBezTo>
                    <a:pt x="18" y="9"/>
                    <a:pt x="18" y="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
            <p:cNvSpPr/>
            <p:nvPr/>
          </p:nvSpPr>
          <p:spPr>
            <a:xfrm>
              <a:off x="8270594" y="4833411"/>
              <a:ext cx="2614" cy="2064"/>
            </a:xfrm>
            <a:custGeom>
              <a:avLst/>
              <a:gdLst/>
              <a:ahLst/>
              <a:cxnLst/>
              <a:rect l="l" t="t" r="r" b="b"/>
              <a:pathLst>
                <a:path w="19" h="15" extrusionOk="0">
                  <a:moveTo>
                    <a:pt x="0" y="0"/>
                  </a:moveTo>
                  <a:cubicBezTo>
                    <a:pt x="0" y="11"/>
                    <a:pt x="0" y="15"/>
                    <a:pt x="4" y="15"/>
                  </a:cubicBezTo>
                  <a:cubicBezTo>
                    <a:pt x="6" y="15"/>
                    <a:pt x="11" y="13"/>
                    <a:pt x="18" y="9"/>
                  </a:cubicBezTo>
                  <a:cubicBezTo>
                    <a:pt x="9" y="9"/>
                    <a:pt x="9" y="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
            <p:cNvSpPr/>
            <p:nvPr/>
          </p:nvSpPr>
          <p:spPr>
            <a:xfrm>
              <a:off x="8276647" y="4833411"/>
              <a:ext cx="4953" cy="1238"/>
            </a:xfrm>
            <a:custGeom>
              <a:avLst/>
              <a:gdLst/>
              <a:ahLst/>
              <a:cxnLst/>
              <a:rect l="l" t="t" r="r" b="b"/>
              <a:pathLst>
                <a:path w="36" h="9" extrusionOk="0">
                  <a:moveTo>
                    <a:pt x="1" y="0"/>
                  </a:moveTo>
                  <a:cubicBezTo>
                    <a:pt x="1" y="0"/>
                    <a:pt x="9" y="9"/>
                    <a:pt x="1" y="9"/>
                  </a:cubicBezTo>
                  <a:lnTo>
                    <a:pt x="36" y="9"/>
                  </a:lnTo>
                  <a:cubicBezTo>
                    <a:pt x="27" y="9"/>
                    <a:pt x="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
            <p:cNvSpPr/>
            <p:nvPr/>
          </p:nvSpPr>
          <p:spPr>
            <a:xfrm>
              <a:off x="7782186" y="4947602"/>
              <a:ext cx="2614" cy="2476"/>
            </a:xfrm>
            <a:custGeom>
              <a:avLst/>
              <a:gdLst/>
              <a:ahLst/>
              <a:cxnLst/>
              <a:rect l="l" t="t" r="r" b="b"/>
              <a:pathLst>
                <a:path w="19" h="18" extrusionOk="0">
                  <a:moveTo>
                    <a:pt x="18" y="0"/>
                  </a:moveTo>
                  <a:cubicBezTo>
                    <a:pt x="5" y="13"/>
                    <a:pt x="1" y="18"/>
                    <a:pt x="2" y="18"/>
                  </a:cubicBezTo>
                  <a:cubicBezTo>
                    <a:pt x="3" y="18"/>
                    <a:pt x="10" y="13"/>
                    <a:pt x="18" y="9"/>
                  </a:cubicBezTo>
                  <a:cubicBezTo>
                    <a:pt x="18" y="0"/>
                    <a:pt x="18"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
            <p:cNvSpPr/>
            <p:nvPr/>
          </p:nvSpPr>
          <p:spPr>
            <a:xfrm>
              <a:off x="8558548" y="4915959"/>
              <a:ext cx="1238" cy="1376"/>
            </a:xfrm>
            <a:custGeom>
              <a:avLst/>
              <a:gdLst/>
              <a:ahLst/>
              <a:cxnLst/>
              <a:rect l="l" t="t" r="r" b="b"/>
              <a:pathLst>
                <a:path w="9" h="10" extrusionOk="0">
                  <a:moveTo>
                    <a:pt x="0" y="1"/>
                  </a:moveTo>
                  <a:lnTo>
                    <a:pt x="0" y="9"/>
                  </a:lnTo>
                  <a:cubicBezTo>
                    <a:pt x="0" y="1"/>
                    <a:pt x="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
            <p:cNvSpPr/>
            <p:nvPr/>
          </p:nvSpPr>
          <p:spPr>
            <a:xfrm>
              <a:off x="8546303" y="4896560"/>
              <a:ext cx="12382" cy="30543"/>
            </a:xfrm>
            <a:custGeom>
              <a:avLst/>
              <a:gdLst/>
              <a:ahLst/>
              <a:cxnLst/>
              <a:rect l="l" t="t" r="r" b="b"/>
              <a:pathLst>
                <a:path w="90" h="222" extrusionOk="0">
                  <a:moveTo>
                    <a:pt x="1" y="0"/>
                  </a:moveTo>
                  <a:lnTo>
                    <a:pt x="1" y="0"/>
                  </a:lnTo>
                  <a:cubicBezTo>
                    <a:pt x="10" y="71"/>
                    <a:pt x="10" y="150"/>
                    <a:pt x="18" y="221"/>
                  </a:cubicBezTo>
                  <a:cubicBezTo>
                    <a:pt x="27" y="142"/>
                    <a:pt x="54" y="142"/>
                    <a:pt x="89" y="14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
            <p:cNvSpPr/>
            <p:nvPr/>
          </p:nvSpPr>
          <p:spPr>
            <a:xfrm>
              <a:off x="7629197" y="4760356"/>
              <a:ext cx="1032675" cy="226182"/>
            </a:xfrm>
            <a:custGeom>
              <a:avLst/>
              <a:gdLst/>
              <a:ahLst/>
              <a:cxnLst/>
              <a:rect l="l" t="t" r="r" b="b"/>
              <a:pathLst>
                <a:path w="7506" h="1644" extrusionOk="0">
                  <a:moveTo>
                    <a:pt x="6614" y="737"/>
                  </a:moveTo>
                  <a:cubicBezTo>
                    <a:pt x="6623" y="737"/>
                    <a:pt x="6632" y="738"/>
                    <a:pt x="6640" y="741"/>
                  </a:cubicBezTo>
                  <a:lnTo>
                    <a:pt x="6640" y="741"/>
                  </a:lnTo>
                  <a:cubicBezTo>
                    <a:pt x="6640" y="744"/>
                    <a:pt x="6640" y="748"/>
                    <a:pt x="6640" y="752"/>
                  </a:cubicBezTo>
                  <a:cubicBezTo>
                    <a:pt x="6630" y="747"/>
                    <a:pt x="6622" y="742"/>
                    <a:pt x="6614" y="737"/>
                  </a:cubicBezTo>
                  <a:close/>
                  <a:moveTo>
                    <a:pt x="7312" y="778"/>
                  </a:moveTo>
                  <a:lnTo>
                    <a:pt x="7236" y="847"/>
                  </a:lnTo>
                  <a:lnTo>
                    <a:pt x="7236" y="847"/>
                  </a:lnTo>
                  <a:lnTo>
                    <a:pt x="7338" y="840"/>
                  </a:lnTo>
                  <a:lnTo>
                    <a:pt x="7312" y="778"/>
                  </a:lnTo>
                  <a:close/>
                  <a:moveTo>
                    <a:pt x="550" y="874"/>
                  </a:moveTo>
                  <a:lnTo>
                    <a:pt x="550" y="874"/>
                  </a:lnTo>
                  <a:cubicBezTo>
                    <a:pt x="554" y="875"/>
                    <a:pt x="559" y="876"/>
                    <a:pt x="565" y="876"/>
                  </a:cubicBezTo>
                  <a:cubicBezTo>
                    <a:pt x="560" y="875"/>
                    <a:pt x="555" y="874"/>
                    <a:pt x="550" y="874"/>
                  </a:cubicBezTo>
                  <a:close/>
                  <a:moveTo>
                    <a:pt x="883" y="937"/>
                  </a:moveTo>
                  <a:lnTo>
                    <a:pt x="901" y="955"/>
                  </a:lnTo>
                  <a:cubicBezTo>
                    <a:pt x="891" y="960"/>
                    <a:pt x="884" y="962"/>
                    <a:pt x="880" y="962"/>
                  </a:cubicBezTo>
                  <a:cubicBezTo>
                    <a:pt x="871" y="962"/>
                    <a:pt x="877" y="950"/>
                    <a:pt x="883" y="937"/>
                  </a:cubicBezTo>
                  <a:close/>
                  <a:moveTo>
                    <a:pt x="7003" y="995"/>
                  </a:moveTo>
                  <a:cubicBezTo>
                    <a:pt x="7003" y="996"/>
                    <a:pt x="7003" y="998"/>
                    <a:pt x="7002" y="999"/>
                  </a:cubicBezTo>
                  <a:cubicBezTo>
                    <a:pt x="7003" y="998"/>
                    <a:pt x="7003" y="996"/>
                    <a:pt x="7003" y="995"/>
                  </a:cubicBezTo>
                  <a:close/>
                  <a:moveTo>
                    <a:pt x="6973" y="1025"/>
                  </a:moveTo>
                  <a:lnTo>
                    <a:pt x="6973" y="1025"/>
                  </a:lnTo>
                  <a:cubicBezTo>
                    <a:pt x="6974" y="1025"/>
                    <a:pt x="6975" y="1025"/>
                    <a:pt x="6976" y="1026"/>
                  </a:cubicBezTo>
                  <a:cubicBezTo>
                    <a:pt x="6975" y="1025"/>
                    <a:pt x="6974" y="1025"/>
                    <a:pt x="6973" y="1025"/>
                  </a:cubicBezTo>
                  <a:close/>
                  <a:moveTo>
                    <a:pt x="5532" y="1196"/>
                  </a:moveTo>
                  <a:cubicBezTo>
                    <a:pt x="5542" y="1196"/>
                    <a:pt x="5553" y="1201"/>
                    <a:pt x="5563" y="1211"/>
                  </a:cubicBezTo>
                  <a:cubicBezTo>
                    <a:pt x="5560" y="1221"/>
                    <a:pt x="5555" y="1225"/>
                    <a:pt x="5550" y="1225"/>
                  </a:cubicBezTo>
                  <a:cubicBezTo>
                    <a:pt x="5540" y="1225"/>
                    <a:pt x="5527" y="1213"/>
                    <a:pt x="5510" y="1202"/>
                  </a:cubicBezTo>
                  <a:cubicBezTo>
                    <a:pt x="5517" y="1199"/>
                    <a:pt x="5525" y="1196"/>
                    <a:pt x="5532" y="1196"/>
                  </a:cubicBezTo>
                  <a:close/>
                  <a:moveTo>
                    <a:pt x="6278" y="1228"/>
                  </a:moveTo>
                  <a:cubicBezTo>
                    <a:pt x="6272" y="1229"/>
                    <a:pt x="6266" y="1229"/>
                    <a:pt x="6261" y="1229"/>
                  </a:cubicBezTo>
                  <a:lnTo>
                    <a:pt x="6278" y="1229"/>
                  </a:lnTo>
                  <a:cubicBezTo>
                    <a:pt x="6278" y="1229"/>
                    <a:pt x="6278" y="1228"/>
                    <a:pt x="6278" y="1228"/>
                  </a:cubicBezTo>
                  <a:close/>
                  <a:moveTo>
                    <a:pt x="3860" y="1421"/>
                  </a:moveTo>
                  <a:lnTo>
                    <a:pt x="3850" y="1423"/>
                  </a:lnTo>
                  <a:cubicBezTo>
                    <a:pt x="3854" y="1423"/>
                    <a:pt x="3857" y="1422"/>
                    <a:pt x="3860" y="1421"/>
                  </a:cubicBezTo>
                  <a:close/>
                  <a:moveTo>
                    <a:pt x="2430" y="1549"/>
                  </a:moveTo>
                  <a:lnTo>
                    <a:pt x="2420" y="1555"/>
                  </a:lnTo>
                  <a:cubicBezTo>
                    <a:pt x="2423" y="1553"/>
                    <a:pt x="2427" y="1551"/>
                    <a:pt x="2430" y="1549"/>
                  </a:cubicBezTo>
                  <a:close/>
                  <a:moveTo>
                    <a:pt x="6323" y="0"/>
                  </a:moveTo>
                  <a:cubicBezTo>
                    <a:pt x="6319" y="0"/>
                    <a:pt x="6316" y="3"/>
                    <a:pt x="6314" y="10"/>
                  </a:cubicBezTo>
                  <a:cubicBezTo>
                    <a:pt x="6331" y="125"/>
                    <a:pt x="6261" y="425"/>
                    <a:pt x="6216" y="496"/>
                  </a:cubicBezTo>
                  <a:cubicBezTo>
                    <a:pt x="6216" y="487"/>
                    <a:pt x="6128" y="372"/>
                    <a:pt x="6110" y="319"/>
                  </a:cubicBezTo>
                  <a:cubicBezTo>
                    <a:pt x="6084" y="231"/>
                    <a:pt x="6208" y="143"/>
                    <a:pt x="6190" y="72"/>
                  </a:cubicBezTo>
                  <a:lnTo>
                    <a:pt x="6190" y="72"/>
                  </a:lnTo>
                  <a:cubicBezTo>
                    <a:pt x="6181" y="99"/>
                    <a:pt x="6155" y="116"/>
                    <a:pt x="6137" y="125"/>
                  </a:cubicBezTo>
                  <a:cubicBezTo>
                    <a:pt x="6119" y="99"/>
                    <a:pt x="6163" y="54"/>
                    <a:pt x="6110" y="54"/>
                  </a:cubicBezTo>
                  <a:cubicBezTo>
                    <a:pt x="6102" y="83"/>
                    <a:pt x="6087" y="90"/>
                    <a:pt x="6073" y="90"/>
                  </a:cubicBezTo>
                  <a:cubicBezTo>
                    <a:pt x="6058" y="90"/>
                    <a:pt x="6045" y="83"/>
                    <a:pt x="6041" y="83"/>
                  </a:cubicBezTo>
                  <a:cubicBezTo>
                    <a:pt x="6036" y="83"/>
                    <a:pt x="6042" y="91"/>
                    <a:pt x="6066" y="125"/>
                  </a:cubicBezTo>
                  <a:cubicBezTo>
                    <a:pt x="6056" y="128"/>
                    <a:pt x="6048" y="129"/>
                    <a:pt x="6041" y="129"/>
                  </a:cubicBezTo>
                  <a:cubicBezTo>
                    <a:pt x="6005" y="129"/>
                    <a:pt x="6002" y="97"/>
                    <a:pt x="5943" y="90"/>
                  </a:cubicBezTo>
                  <a:lnTo>
                    <a:pt x="5943" y="90"/>
                  </a:lnTo>
                  <a:cubicBezTo>
                    <a:pt x="5960" y="151"/>
                    <a:pt x="5854" y="275"/>
                    <a:pt x="5801" y="293"/>
                  </a:cubicBezTo>
                  <a:cubicBezTo>
                    <a:pt x="5810" y="275"/>
                    <a:pt x="5801" y="240"/>
                    <a:pt x="5801" y="231"/>
                  </a:cubicBezTo>
                  <a:cubicBezTo>
                    <a:pt x="5687" y="204"/>
                    <a:pt x="5634" y="160"/>
                    <a:pt x="5537" y="151"/>
                  </a:cubicBezTo>
                  <a:cubicBezTo>
                    <a:pt x="5528" y="125"/>
                    <a:pt x="5475" y="99"/>
                    <a:pt x="5501" y="63"/>
                  </a:cubicBezTo>
                  <a:lnTo>
                    <a:pt x="5501" y="63"/>
                  </a:lnTo>
                  <a:cubicBezTo>
                    <a:pt x="5484" y="81"/>
                    <a:pt x="5466" y="107"/>
                    <a:pt x="5439" y="107"/>
                  </a:cubicBezTo>
                  <a:cubicBezTo>
                    <a:pt x="5378" y="28"/>
                    <a:pt x="5510" y="99"/>
                    <a:pt x="5466" y="1"/>
                  </a:cubicBezTo>
                  <a:lnTo>
                    <a:pt x="5466" y="1"/>
                  </a:lnTo>
                  <a:cubicBezTo>
                    <a:pt x="5457" y="54"/>
                    <a:pt x="5378" y="72"/>
                    <a:pt x="5333" y="99"/>
                  </a:cubicBezTo>
                  <a:cubicBezTo>
                    <a:pt x="5337" y="129"/>
                    <a:pt x="5353" y="140"/>
                    <a:pt x="5375" y="140"/>
                  </a:cubicBezTo>
                  <a:cubicBezTo>
                    <a:pt x="5409" y="140"/>
                    <a:pt x="5456" y="111"/>
                    <a:pt x="5484" y="90"/>
                  </a:cubicBezTo>
                  <a:lnTo>
                    <a:pt x="5484" y="90"/>
                  </a:lnTo>
                  <a:cubicBezTo>
                    <a:pt x="5475" y="204"/>
                    <a:pt x="5386" y="310"/>
                    <a:pt x="5280" y="363"/>
                  </a:cubicBezTo>
                  <a:cubicBezTo>
                    <a:pt x="5274" y="365"/>
                    <a:pt x="5268" y="366"/>
                    <a:pt x="5263" y="366"/>
                  </a:cubicBezTo>
                  <a:cubicBezTo>
                    <a:pt x="5214" y="366"/>
                    <a:pt x="5245" y="299"/>
                    <a:pt x="5239" y="299"/>
                  </a:cubicBezTo>
                  <a:lnTo>
                    <a:pt x="5239" y="299"/>
                  </a:lnTo>
                  <a:cubicBezTo>
                    <a:pt x="5239" y="299"/>
                    <a:pt x="5238" y="300"/>
                    <a:pt x="5236" y="302"/>
                  </a:cubicBezTo>
                  <a:cubicBezTo>
                    <a:pt x="5227" y="300"/>
                    <a:pt x="5218" y="299"/>
                    <a:pt x="5210" y="299"/>
                  </a:cubicBezTo>
                  <a:cubicBezTo>
                    <a:pt x="5101" y="299"/>
                    <a:pt x="5088" y="425"/>
                    <a:pt x="5016" y="425"/>
                  </a:cubicBezTo>
                  <a:cubicBezTo>
                    <a:pt x="5001" y="425"/>
                    <a:pt x="4984" y="420"/>
                    <a:pt x="4963" y="408"/>
                  </a:cubicBezTo>
                  <a:cubicBezTo>
                    <a:pt x="4918" y="337"/>
                    <a:pt x="4971" y="266"/>
                    <a:pt x="4954" y="213"/>
                  </a:cubicBezTo>
                  <a:cubicBezTo>
                    <a:pt x="4965" y="209"/>
                    <a:pt x="4975" y="207"/>
                    <a:pt x="4985" y="207"/>
                  </a:cubicBezTo>
                  <a:cubicBezTo>
                    <a:pt x="5036" y="207"/>
                    <a:pt x="5067" y="257"/>
                    <a:pt x="5104" y="257"/>
                  </a:cubicBezTo>
                  <a:lnTo>
                    <a:pt x="5051" y="222"/>
                  </a:lnTo>
                  <a:cubicBezTo>
                    <a:pt x="5070" y="210"/>
                    <a:pt x="5097" y="197"/>
                    <a:pt x="5121" y="197"/>
                  </a:cubicBezTo>
                  <a:cubicBezTo>
                    <a:pt x="5131" y="197"/>
                    <a:pt x="5140" y="199"/>
                    <a:pt x="5148" y="204"/>
                  </a:cubicBezTo>
                  <a:cubicBezTo>
                    <a:pt x="5104" y="143"/>
                    <a:pt x="4874" y="187"/>
                    <a:pt x="4751" y="125"/>
                  </a:cubicBezTo>
                  <a:cubicBezTo>
                    <a:pt x="4733" y="151"/>
                    <a:pt x="4698" y="178"/>
                    <a:pt x="4715" y="204"/>
                  </a:cubicBezTo>
                  <a:lnTo>
                    <a:pt x="4751" y="196"/>
                  </a:lnTo>
                  <a:lnTo>
                    <a:pt x="4751" y="196"/>
                  </a:lnTo>
                  <a:cubicBezTo>
                    <a:pt x="4786" y="249"/>
                    <a:pt x="4680" y="275"/>
                    <a:pt x="4724" y="302"/>
                  </a:cubicBezTo>
                  <a:cubicBezTo>
                    <a:pt x="4682" y="337"/>
                    <a:pt x="4640" y="383"/>
                    <a:pt x="4589" y="383"/>
                  </a:cubicBezTo>
                  <a:cubicBezTo>
                    <a:pt x="4576" y="383"/>
                    <a:pt x="4562" y="380"/>
                    <a:pt x="4548" y="372"/>
                  </a:cubicBezTo>
                  <a:lnTo>
                    <a:pt x="4532" y="301"/>
                  </a:lnTo>
                  <a:lnTo>
                    <a:pt x="4532" y="301"/>
                  </a:lnTo>
                  <a:cubicBezTo>
                    <a:pt x="4538" y="314"/>
                    <a:pt x="4556" y="324"/>
                    <a:pt x="4573" y="324"/>
                  </a:cubicBezTo>
                  <a:cubicBezTo>
                    <a:pt x="4584" y="324"/>
                    <a:pt x="4594" y="320"/>
                    <a:pt x="4601" y="310"/>
                  </a:cubicBezTo>
                  <a:lnTo>
                    <a:pt x="4601" y="310"/>
                  </a:lnTo>
                  <a:cubicBezTo>
                    <a:pt x="4597" y="315"/>
                    <a:pt x="4594" y="316"/>
                    <a:pt x="4589" y="316"/>
                  </a:cubicBezTo>
                  <a:cubicBezTo>
                    <a:pt x="4566" y="316"/>
                    <a:pt x="4527" y="273"/>
                    <a:pt x="4497" y="273"/>
                  </a:cubicBezTo>
                  <a:cubicBezTo>
                    <a:pt x="4481" y="273"/>
                    <a:pt x="4467" y="285"/>
                    <a:pt x="4459" y="319"/>
                  </a:cubicBezTo>
                  <a:lnTo>
                    <a:pt x="4512" y="372"/>
                  </a:lnTo>
                  <a:cubicBezTo>
                    <a:pt x="4466" y="403"/>
                    <a:pt x="4419" y="483"/>
                    <a:pt x="4360" y="483"/>
                  </a:cubicBezTo>
                  <a:cubicBezTo>
                    <a:pt x="4352" y="483"/>
                    <a:pt x="4344" y="481"/>
                    <a:pt x="4336" y="478"/>
                  </a:cubicBezTo>
                  <a:lnTo>
                    <a:pt x="4336" y="478"/>
                  </a:lnTo>
                  <a:cubicBezTo>
                    <a:pt x="4350" y="510"/>
                    <a:pt x="4356" y="515"/>
                    <a:pt x="4361" y="515"/>
                  </a:cubicBezTo>
                  <a:cubicBezTo>
                    <a:pt x="4363" y="515"/>
                    <a:pt x="4365" y="514"/>
                    <a:pt x="4367" y="514"/>
                  </a:cubicBezTo>
                  <a:cubicBezTo>
                    <a:pt x="4374" y="514"/>
                    <a:pt x="4383" y="520"/>
                    <a:pt x="4406" y="558"/>
                  </a:cubicBezTo>
                  <a:cubicBezTo>
                    <a:pt x="4365" y="450"/>
                    <a:pt x="4533" y="544"/>
                    <a:pt x="4503" y="455"/>
                  </a:cubicBezTo>
                  <a:lnTo>
                    <a:pt x="4503" y="455"/>
                  </a:lnTo>
                  <a:cubicBezTo>
                    <a:pt x="4544" y="540"/>
                    <a:pt x="4578" y="485"/>
                    <a:pt x="4627" y="575"/>
                  </a:cubicBezTo>
                  <a:cubicBezTo>
                    <a:pt x="4627" y="552"/>
                    <a:pt x="4614" y="529"/>
                    <a:pt x="4645" y="529"/>
                  </a:cubicBezTo>
                  <a:cubicBezTo>
                    <a:pt x="4649" y="529"/>
                    <a:pt x="4655" y="530"/>
                    <a:pt x="4662" y="531"/>
                  </a:cubicBezTo>
                  <a:cubicBezTo>
                    <a:pt x="4662" y="522"/>
                    <a:pt x="4671" y="514"/>
                    <a:pt x="4671" y="514"/>
                  </a:cubicBezTo>
                  <a:cubicBezTo>
                    <a:pt x="4671" y="505"/>
                    <a:pt x="4671" y="505"/>
                    <a:pt x="4671" y="505"/>
                  </a:cubicBezTo>
                  <a:cubicBezTo>
                    <a:pt x="4662" y="496"/>
                    <a:pt x="4645" y="487"/>
                    <a:pt x="4645" y="469"/>
                  </a:cubicBezTo>
                  <a:cubicBezTo>
                    <a:pt x="4671" y="408"/>
                    <a:pt x="4751" y="408"/>
                    <a:pt x="4786" y="372"/>
                  </a:cubicBezTo>
                  <a:lnTo>
                    <a:pt x="4786" y="372"/>
                  </a:lnTo>
                  <a:cubicBezTo>
                    <a:pt x="4812" y="390"/>
                    <a:pt x="4768" y="408"/>
                    <a:pt x="4786" y="434"/>
                  </a:cubicBezTo>
                  <a:lnTo>
                    <a:pt x="4830" y="390"/>
                  </a:lnTo>
                  <a:cubicBezTo>
                    <a:pt x="4830" y="452"/>
                    <a:pt x="4910" y="487"/>
                    <a:pt x="4839" y="522"/>
                  </a:cubicBezTo>
                  <a:lnTo>
                    <a:pt x="4910" y="522"/>
                  </a:lnTo>
                  <a:cubicBezTo>
                    <a:pt x="4933" y="546"/>
                    <a:pt x="4965" y="562"/>
                    <a:pt x="4993" y="562"/>
                  </a:cubicBezTo>
                  <a:cubicBezTo>
                    <a:pt x="5008" y="562"/>
                    <a:pt x="5021" y="558"/>
                    <a:pt x="5033" y="549"/>
                  </a:cubicBezTo>
                  <a:cubicBezTo>
                    <a:pt x="5037" y="551"/>
                    <a:pt x="5041" y="551"/>
                    <a:pt x="5044" y="551"/>
                  </a:cubicBezTo>
                  <a:cubicBezTo>
                    <a:pt x="5069" y="551"/>
                    <a:pt x="5094" y="518"/>
                    <a:pt x="5094" y="518"/>
                  </a:cubicBezTo>
                  <a:lnTo>
                    <a:pt x="5094" y="518"/>
                  </a:lnTo>
                  <a:cubicBezTo>
                    <a:pt x="5095" y="518"/>
                    <a:pt x="5092" y="521"/>
                    <a:pt x="5086" y="531"/>
                  </a:cubicBezTo>
                  <a:lnTo>
                    <a:pt x="5192" y="496"/>
                  </a:lnTo>
                  <a:lnTo>
                    <a:pt x="5192" y="514"/>
                  </a:lnTo>
                  <a:cubicBezTo>
                    <a:pt x="5197" y="514"/>
                    <a:pt x="5202" y="514"/>
                    <a:pt x="5206" y="514"/>
                  </a:cubicBezTo>
                  <a:cubicBezTo>
                    <a:pt x="5268" y="514"/>
                    <a:pt x="5332" y="483"/>
                    <a:pt x="5396" y="483"/>
                  </a:cubicBezTo>
                  <a:cubicBezTo>
                    <a:pt x="5438" y="483"/>
                    <a:pt x="5479" y="497"/>
                    <a:pt x="5519" y="540"/>
                  </a:cubicBezTo>
                  <a:cubicBezTo>
                    <a:pt x="5540" y="535"/>
                    <a:pt x="5562" y="526"/>
                    <a:pt x="5587" y="526"/>
                  </a:cubicBezTo>
                  <a:cubicBezTo>
                    <a:pt x="5604" y="526"/>
                    <a:pt x="5622" y="530"/>
                    <a:pt x="5642" y="540"/>
                  </a:cubicBezTo>
                  <a:lnTo>
                    <a:pt x="5651" y="593"/>
                  </a:lnTo>
                  <a:cubicBezTo>
                    <a:pt x="5656" y="591"/>
                    <a:pt x="5661" y="590"/>
                    <a:pt x="5666" y="590"/>
                  </a:cubicBezTo>
                  <a:cubicBezTo>
                    <a:pt x="5698" y="590"/>
                    <a:pt x="5741" y="620"/>
                    <a:pt x="5768" y="620"/>
                  </a:cubicBezTo>
                  <a:cubicBezTo>
                    <a:pt x="5779" y="620"/>
                    <a:pt x="5788" y="615"/>
                    <a:pt x="5793" y="602"/>
                  </a:cubicBezTo>
                  <a:cubicBezTo>
                    <a:pt x="5807" y="684"/>
                    <a:pt x="5867" y="695"/>
                    <a:pt x="5929" y="695"/>
                  </a:cubicBezTo>
                  <a:cubicBezTo>
                    <a:pt x="5949" y="695"/>
                    <a:pt x="5970" y="694"/>
                    <a:pt x="5989" y="694"/>
                  </a:cubicBezTo>
                  <a:cubicBezTo>
                    <a:pt x="6017" y="694"/>
                    <a:pt x="6041" y="696"/>
                    <a:pt x="6057" y="708"/>
                  </a:cubicBezTo>
                  <a:lnTo>
                    <a:pt x="6075" y="646"/>
                  </a:lnTo>
                  <a:cubicBezTo>
                    <a:pt x="6088" y="649"/>
                    <a:pt x="6102" y="650"/>
                    <a:pt x="6116" y="650"/>
                  </a:cubicBezTo>
                  <a:cubicBezTo>
                    <a:pt x="6152" y="650"/>
                    <a:pt x="6193" y="643"/>
                    <a:pt x="6243" y="637"/>
                  </a:cubicBezTo>
                  <a:lnTo>
                    <a:pt x="6252" y="584"/>
                  </a:lnTo>
                  <a:cubicBezTo>
                    <a:pt x="6261" y="579"/>
                    <a:pt x="6270" y="577"/>
                    <a:pt x="6279" y="577"/>
                  </a:cubicBezTo>
                  <a:cubicBezTo>
                    <a:pt x="6337" y="577"/>
                    <a:pt x="6386" y="666"/>
                    <a:pt x="6455" y="681"/>
                  </a:cubicBezTo>
                  <a:cubicBezTo>
                    <a:pt x="6448" y="691"/>
                    <a:pt x="6442" y="695"/>
                    <a:pt x="6436" y="695"/>
                  </a:cubicBezTo>
                  <a:cubicBezTo>
                    <a:pt x="6425" y="695"/>
                    <a:pt x="6416" y="684"/>
                    <a:pt x="6411" y="672"/>
                  </a:cubicBezTo>
                  <a:lnTo>
                    <a:pt x="6411" y="672"/>
                  </a:lnTo>
                  <a:cubicBezTo>
                    <a:pt x="6430" y="730"/>
                    <a:pt x="6462" y="741"/>
                    <a:pt x="6502" y="743"/>
                  </a:cubicBezTo>
                  <a:lnTo>
                    <a:pt x="6502" y="743"/>
                  </a:lnTo>
                  <a:cubicBezTo>
                    <a:pt x="6494" y="755"/>
                    <a:pt x="6485" y="774"/>
                    <a:pt x="6472" y="805"/>
                  </a:cubicBezTo>
                  <a:lnTo>
                    <a:pt x="6464" y="761"/>
                  </a:lnTo>
                  <a:cubicBezTo>
                    <a:pt x="6442" y="768"/>
                    <a:pt x="6420" y="823"/>
                    <a:pt x="6399" y="823"/>
                  </a:cubicBezTo>
                  <a:cubicBezTo>
                    <a:pt x="6394" y="823"/>
                    <a:pt x="6389" y="820"/>
                    <a:pt x="6384" y="814"/>
                  </a:cubicBezTo>
                  <a:cubicBezTo>
                    <a:pt x="6360" y="798"/>
                    <a:pt x="6333" y="793"/>
                    <a:pt x="6300" y="793"/>
                  </a:cubicBezTo>
                  <a:cubicBezTo>
                    <a:pt x="6262" y="793"/>
                    <a:pt x="6217" y="800"/>
                    <a:pt x="6163" y="805"/>
                  </a:cubicBezTo>
                  <a:cubicBezTo>
                    <a:pt x="6119" y="814"/>
                    <a:pt x="6071" y="820"/>
                    <a:pt x="6022" y="820"/>
                  </a:cubicBezTo>
                  <a:cubicBezTo>
                    <a:pt x="5974" y="820"/>
                    <a:pt x="5925" y="814"/>
                    <a:pt x="5881" y="796"/>
                  </a:cubicBezTo>
                  <a:lnTo>
                    <a:pt x="5881" y="796"/>
                  </a:lnTo>
                  <a:cubicBezTo>
                    <a:pt x="5893" y="839"/>
                    <a:pt x="5892" y="852"/>
                    <a:pt x="5885" y="852"/>
                  </a:cubicBezTo>
                  <a:cubicBezTo>
                    <a:pt x="5871" y="852"/>
                    <a:pt x="5838" y="813"/>
                    <a:pt x="5818" y="813"/>
                  </a:cubicBezTo>
                  <a:cubicBezTo>
                    <a:pt x="5808" y="813"/>
                    <a:pt x="5801" y="822"/>
                    <a:pt x="5801" y="849"/>
                  </a:cubicBezTo>
                  <a:cubicBezTo>
                    <a:pt x="5793" y="814"/>
                    <a:pt x="5766" y="796"/>
                    <a:pt x="5793" y="761"/>
                  </a:cubicBezTo>
                  <a:lnTo>
                    <a:pt x="5793" y="761"/>
                  </a:lnTo>
                  <a:cubicBezTo>
                    <a:pt x="5778" y="767"/>
                    <a:pt x="5764" y="770"/>
                    <a:pt x="5751" y="770"/>
                  </a:cubicBezTo>
                  <a:cubicBezTo>
                    <a:pt x="5720" y="770"/>
                    <a:pt x="5694" y="758"/>
                    <a:pt x="5668" y="758"/>
                  </a:cubicBezTo>
                  <a:cubicBezTo>
                    <a:pt x="5645" y="758"/>
                    <a:pt x="5622" y="767"/>
                    <a:pt x="5598" y="805"/>
                  </a:cubicBezTo>
                  <a:cubicBezTo>
                    <a:pt x="5590" y="770"/>
                    <a:pt x="5616" y="752"/>
                    <a:pt x="5607" y="734"/>
                  </a:cubicBezTo>
                  <a:lnTo>
                    <a:pt x="5607" y="734"/>
                  </a:lnTo>
                  <a:cubicBezTo>
                    <a:pt x="5601" y="740"/>
                    <a:pt x="5591" y="755"/>
                    <a:pt x="5582" y="755"/>
                  </a:cubicBezTo>
                  <a:cubicBezTo>
                    <a:pt x="5578" y="755"/>
                    <a:pt x="5575" y="751"/>
                    <a:pt x="5572" y="743"/>
                  </a:cubicBezTo>
                  <a:cubicBezTo>
                    <a:pt x="5563" y="725"/>
                    <a:pt x="5581" y="717"/>
                    <a:pt x="5598" y="699"/>
                  </a:cubicBezTo>
                  <a:lnTo>
                    <a:pt x="5598" y="699"/>
                  </a:lnTo>
                  <a:cubicBezTo>
                    <a:pt x="5501" y="708"/>
                    <a:pt x="5492" y="823"/>
                    <a:pt x="5492" y="920"/>
                  </a:cubicBezTo>
                  <a:cubicBezTo>
                    <a:pt x="5471" y="902"/>
                    <a:pt x="5455" y="893"/>
                    <a:pt x="5442" y="893"/>
                  </a:cubicBezTo>
                  <a:cubicBezTo>
                    <a:pt x="5422" y="893"/>
                    <a:pt x="5408" y="913"/>
                    <a:pt x="5386" y="955"/>
                  </a:cubicBezTo>
                  <a:cubicBezTo>
                    <a:pt x="5369" y="920"/>
                    <a:pt x="5342" y="884"/>
                    <a:pt x="5395" y="867"/>
                  </a:cubicBezTo>
                  <a:cubicBezTo>
                    <a:pt x="5382" y="867"/>
                    <a:pt x="5331" y="856"/>
                    <a:pt x="5284" y="856"/>
                  </a:cubicBezTo>
                  <a:cubicBezTo>
                    <a:pt x="5236" y="856"/>
                    <a:pt x="5192" y="867"/>
                    <a:pt x="5192" y="911"/>
                  </a:cubicBezTo>
                  <a:cubicBezTo>
                    <a:pt x="5189" y="900"/>
                    <a:pt x="5181" y="897"/>
                    <a:pt x="5173" y="897"/>
                  </a:cubicBezTo>
                  <a:cubicBezTo>
                    <a:pt x="5160" y="897"/>
                    <a:pt x="5145" y="905"/>
                    <a:pt x="5139" y="911"/>
                  </a:cubicBezTo>
                  <a:cubicBezTo>
                    <a:pt x="5092" y="911"/>
                    <a:pt x="5072" y="907"/>
                    <a:pt x="5044" y="907"/>
                  </a:cubicBezTo>
                  <a:cubicBezTo>
                    <a:pt x="5029" y="907"/>
                    <a:pt x="5013" y="908"/>
                    <a:pt x="4989" y="911"/>
                  </a:cubicBezTo>
                  <a:lnTo>
                    <a:pt x="5007" y="929"/>
                  </a:lnTo>
                  <a:cubicBezTo>
                    <a:pt x="4996" y="967"/>
                    <a:pt x="4984" y="978"/>
                    <a:pt x="4970" y="978"/>
                  </a:cubicBezTo>
                  <a:cubicBezTo>
                    <a:pt x="4953" y="978"/>
                    <a:pt x="4933" y="961"/>
                    <a:pt x="4908" y="961"/>
                  </a:cubicBezTo>
                  <a:cubicBezTo>
                    <a:pt x="4903" y="961"/>
                    <a:pt x="4898" y="962"/>
                    <a:pt x="4892" y="964"/>
                  </a:cubicBezTo>
                  <a:lnTo>
                    <a:pt x="4892" y="955"/>
                  </a:lnTo>
                  <a:cubicBezTo>
                    <a:pt x="4855" y="935"/>
                    <a:pt x="4834" y="929"/>
                    <a:pt x="4819" y="929"/>
                  </a:cubicBezTo>
                  <a:cubicBezTo>
                    <a:pt x="4799" y="929"/>
                    <a:pt x="4793" y="942"/>
                    <a:pt x="4774" y="942"/>
                  </a:cubicBezTo>
                  <a:cubicBezTo>
                    <a:pt x="4760" y="942"/>
                    <a:pt x="4738" y="935"/>
                    <a:pt x="4698" y="911"/>
                  </a:cubicBezTo>
                  <a:lnTo>
                    <a:pt x="4698" y="911"/>
                  </a:lnTo>
                  <a:lnTo>
                    <a:pt x="4707" y="973"/>
                  </a:lnTo>
                  <a:cubicBezTo>
                    <a:pt x="4704" y="1008"/>
                    <a:pt x="4696" y="1021"/>
                    <a:pt x="4684" y="1021"/>
                  </a:cubicBezTo>
                  <a:cubicBezTo>
                    <a:pt x="4652" y="1021"/>
                    <a:pt x="4593" y="938"/>
                    <a:pt x="4540" y="938"/>
                  </a:cubicBezTo>
                  <a:cubicBezTo>
                    <a:pt x="4530" y="938"/>
                    <a:pt x="4521" y="940"/>
                    <a:pt x="4512" y="946"/>
                  </a:cubicBezTo>
                  <a:lnTo>
                    <a:pt x="4548" y="981"/>
                  </a:lnTo>
                  <a:cubicBezTo>
                    <a:pt x="4543" y="987"/>
                    <a:pt x="4538" y="989"/>
                    <a:pt x="4533" y="989"/>
                  </a:cubicBezTo>
                  <a:cubicBezTo>
                    <a:pt x="4487" y="989"/>
                    <a:pt x="4419" y="803"/>
                    <a:pt x="4380" y="787"/>
                  </a:cubicBezTo>
                  <a:cubicBezTo>
                    <a:pt x="4371" y="778"/>
                    <a:pt x="4397" y="770"/>
                    <a:pt x="4406" y="761"/>
                  </a:cubicBezTo>
                  <a:cubicBezTo>
                    <a:pt x="4384" y="745"/>
                    <a:pt x="4370" y="739"/>
                    <a:pt x="4361" y="739"/>
                  </a:cubicBezTo>
                  <a:cubicBezTo>
                    <a:pt x="4326" y="739"/>
                    <a:pt x="4380" y="845"/>
                    <a:pt x="4309" y="867"/>
                  </a:cubicBezTo>
                  <a:cubicBezTo>
                    <a:pt x="4292" y="823"/>
                    <a:pt x="4327" y="752"/>
                    <a:pt x="4274" y="743"/>
                  </a:cubicBezTo>
                  <a:cubicBezTo>
                    <a:pt x="4272" y="740"/>
                    <a:pt x="4268" y="739"/>
                    <a:pt x="4264" y="739"/>
                  </a:cubicBezTo>
                  <a:cubicBezTo>
                    <a:pt x="4233" y="739"/>
                    <a:pt x="4154" y="829"/>
                    <a:pt x="4087" y="829"/>
                  </a:cubicBezTo>
                  <a:cubicBezTo>
                    <a:pt x="4069" y="829"/>
                    <a:pt x="4051" y="822"/>
                    <a:pt x="4035" y="805"/>
                  </a:cubicBezTo>
                  <a:lnTo>
                    <a:pt x="4035" y="805"/>
                  </a:lnTo>
                  <a:cubicBezTo>
                    <a:pt x="4053" y="840"/>
                    <a:pt x="4071" y="876"/>
                    <a:pt x="4035" y="902"/>
                  </a:cubicBezTo>
                  <a:cubicBezTo>
                    <a:pt x="4032" y="903"/>
                    <a:pt x="4029" y="904"/>
                    <a:pt x="4025" y="904"/>
                  </a:cubicBezTo>
                  <a:cubicBezTo>
                    <a:pt x="3986" y="904"/>
                    <a:pt x="3927" y="845"/>
                    <a:pt x="3878" y="845"/>
                  </a:cubicBezTo>
                  <a:cubicBezTo>
                    <a:pt x="3857" y="845"/>
                    <a:pt x="3838" y="855"/>
                    <a:pt x="3824" y="884"/>
                  </a:cubicBezTo>
                  <a:cubicBezTo>
                    <a:pt x="3815" y="876"/>
                    <a:pt x="3815" y="867"/>
                    <a:pt x="3815" y="858"/>
                  </a:cubicBezTo>
                  <a:cubicBezTo>
                    <a:pt x="3771" y="893"/>
                    <a:pt x="3673" y="911"/>
                    <a:pt x="3647" y="973"/>
                  </a:cubicBezTo>
                  <a:cubicBezTo>
                    <a:pt x="3633" y="913"/>
                    <a:pt x="3606" y="894"/>
                    <a:pt x="3575" y="894"/>
                  </a:cubicBezTo>
                  <a:cubicBezTo>
                    <a:pt x="3520" y="894"/>
                    <a:pt x="3450" y="953"/>
                    <a:pt x="3406" y="953"/>
                  </a:cubicBezTo>
                  <a:cubicBezTo>
                    <a:pt x="3383" y="953"/>
                    <a:pt x="3367" y="936"/>
                    <a:pt x="3364" y="884"/>
                  </a:cubicBezTo>
                  <a:lnTo>
                    <a:pt x="3232" y="893"/>
                  </a:lnTo>
                  <a:lnTo>
                    <a:pt x="3232" y="876"/>
                  </a:lnTo>
                  <a:cubicBezTo>
                    <a:pt x="3224" y="875"/>
                    <a:pt x="3217" y="874"/>
                    <a:pt x="3210" y="874"/>
                  </a:cubicBezTo>
                  <a:cubicBezTo>
                    <a:pt x="3139" y="874"/>
                    <a:pt x="3114" y="915"/>
                    <a:pt x="3082" y="964"/>
                  </a:cubicBezTo>
                  <a:cubicBezTo>
                    <a:pt x="3064" y="946"/>
                    <a:pt x="3082" y="929"/>
                    <a:pt x="3082" y="920"/>
                  </a:cubicBezTo>
                  <a:cubicBezTo>
                    <a:pt x="3038" y="908"/>
                    <a:pt x="3007" y="901"/>
                    <a:pt x="2982" y="901"/>
                  </a:cubicBezTo>
                  <a:cubicBezTo>
                    <a:pt x="2933" y="901"/>
                    <a:pt x="2905" y="929"/>
                    <a:pt x="2835" y="999"/>
                  </a:cubicBezTo>
                  <a:lnTo>
                    <a:pt x="2817" y="929"/>
                  </a:lnTo>
                  <a:cubicBezTo>
                    <a:pt x="2813" y="935"/>
                    <a:pt x="2807" y="937"/>
                    <a:pt x="2798" y="937"/>
                  </a:cubicBezTo>
                  <a:cubicBezTo>
                    <a:pt x="2760" y="937"/>
                    <a:pt x="2679" y="886"/>
                    <a:pt x="2596" y="886"/>
                  </a:cubicBezTo>
                  <a:cubicBezTo>
                    <a:pt x="2566" y="886"/>
                    <a:pt x="2536" y="893"/>
                    <a:pt x="2508" y="911"/>
                  </a:cubicBezTo>
                  <a:cubicBezTo>
                    <a:pt x="2508" y="902"/>
                    <a:pt x="2508" y="893"/>
                    <a:pt x="2517" y="884"/>
                  </a:cubicBezTo>
                  <a:lnTo>
                    <a:pt x="2517" y="884"/>
                  </a:lnTo>
                  <a:cubicBezTo>
                    <a:pt x="2498" y="896"/>
                    <a:pt x="2477" y="900"/>
                    <a:pt x="2455" y="900"/>
                  </a:cubicBezTo>
                  <a:cubicBezTo>
                    <a:pt x="2377" y="900"/>
                    <a:pt x="2287" y="842"/>
                    <a:pt x="2220" y="842"/>
                  </a:cubicBezTo>
                  <a:cubicBezTo>
                    <a:pt x="2177" y="842"/>
                    <a:pt x="2143" y="866"/>
                    <a:pt x="2128" y="946"/>
                  </a:cubicBezTo>
                  <a:lnTo>
                    <a:pt x="2040" y="1008"/>
                  </a:lnTo>
                  <a:cubicBezTo>
                    <a:pt x="2164" y="1026"/>
                    <a:pt x="2022" y="1114"/>
                    <a:pt x="2075" y="1149"/>
                  </a:cubicBezTo>
                  <a:cubicBezTo>
                    <a:pt x="2071" y="1151"/>
                    <a:pt x="2066" y="1152"/>
                    <a:pt x="2061" y="1152"/>
                  </a:cubicBezTo>
                  <a:cubicBezTo>
                    <a:pt x="2017" y="1152"/>
                    <a:pt x="1957" y="1086"/>
                    <a:pt x="2005" y="1070"/>
                  </a:cubicBezTo>
                  <a:lnTo>
                    <a:pt x="2005" y="1070"/>
                  </a:lnTo>
                  <a:lnTo>
                    <a:pt x="2013" y="1079"/>
                  </a:lnTo>
                  <a:cubicBezTo>
                    <a:pt x="2031" y="955"/>
                    <a:pt x="1863" y="1043"/>
                    <a:pt x="1863" y="955"/>
                  </a:cubicBezTo>
                  <a:cubicBezTo>
                    <a:pt x="1835" y="957"/>
                    <a:pt x="1806" y="958"/>
                    <a:pt x="1777" y="958"/>
                  </a:cubicBezTo>
                  <a:cubicBezTo>
                    <a:pt x="1574" y="958"/>
                    <a:pt x="1368" y="911"/>
                    <a:pt x="1175" y="911"/>
                  </a:cubicBezTo>
                  <a:lnTo>
                    <a:pt x="1201" y="999"/>
                  </a:lnTo>
                  <a:lnTo>
                    <a:pt x="1122" y="999"/>
                  </a:lnTo>
                  <a:cubicBezTo>
                    <a:pt x="1105" y="975"/>
                    <a:pt x="1097" y="928"/>
                    <a:pt x="1137" y="928"/>
                  </a:cubicBezTo>
                  <a:cubicBezTo>
                    <a:pt x="1140" y="928"/>
                    <a:pt x="1144" y="928"/>
                    <a:pt x="1148" y="929"/>
                  </a:cubicBezTo>
                  <a:cubicBezTo>
                    <a:pt x="1143" y="917"/>
                    <a:pt x="1135" y="913"/>
                    <a:pt x="1128" y="913"/>
                  </a:cubicBezTo>
                  <a:cubicBezTo>
                    <a:pt x="1098" y="913"/>
                    <a:pt x="1060" y="976"/>
                    <a:pt x="1060" y="990"/>
                  </a:cubicBezTo>
                  <a:cubicBezTo>
                    <a:pt x="954" y="955"/>
                    <a:pt x="1104" y="884"/>
                    <a:pt x="1069" y="876"/>
                  </a:cubicBezTo>
                  <a:lnTo>
                    <a:pt x="1069" y="876"/>
                  </a:lnTo>
                  <a:lnTo>
                    <a:pt x="1025" y="884"/>
                  </a:lnTo>
                  <a:lnTo>
                    <a:pt x="1033" y="902"/>
                  </a:lnTo>
                  <a:cubicBezTo>
                    <a:pt x="1001" y="934"/>
                    <a:pt x="998" y="974"/>
                    <a:pt x="944" y="974"/>
                  </a:cubicBezTo>
                  <a:cubicBezTo>
                    <a:pt x="939" y="974"/>
                    <a:pt x="934" y="973"/>
                    <a:pt x="927" y="973"/>
                  </a:cubicBezTo>
                  <a:cubicBezTo>
                    <a:pt x="892" y="955"/>
                    <a:pt x="910" y="911"/>
                    <a:pt x="892" y="911"/>
                  </a:cubicBezTo>
                  <a:cubicBezTo>
                    <a:pt x="892" y="906"/>
                    <a:pt x="892" y="904"/>
                    <a:pt x="890" y="904"/>
                  </a:cubicBezTo>
                  <a:cubicBezTo>
                    <a:pt x="888" y="904"/>
                    <a:pt x="883" y="906"/>
                    <a:pt x="874" y="911"/>
                  </a:cubicBezTo>
                  <a:lnTo>
                    <a:pt x="777" y="893"/>
                  </a:lnTo>
                  <a:lnTo>
                    <a:pt x="813" y="973"/>
                  </a:lnTo>
                  <a:cubicBezTo>
                    <a:pt x="769" y="1007"/>
                    <a:pt x="726" y="965"/>
                    <a:pt x="766" y="1047"/>
                  </a:cubicBezTo>
                  <a:lnTo>
                    <a:pt x="766" y="1047"/>
                  </a:lnTo>
                  <a:cubicBezTo>
                    <a:pt x="716" y="952"/>
                    <a:pt x="545" y="963"/>
                    <a:pt x="450" y="951"/>
                  </a:cubicBezTo>
                  <a:lnTo>
                    <a:pt x="450" y="951"/>
                  </a:lnTo>
                  <a:cubicBezTo>
                    <a:pt x="466" y="941"/>
                    <a:pt x="473" y="928"/>
                    <a:pt x="477" y="920"/>
                  </a:cubicBezTo>
                  <a:cubicBezTo>
                    <a:pt x="493" y="904"/>
                    <a:pt x="502" y="874"/>
                    <a:pt x="547" y="874"/>
                  </a:cubicBezTo>
                  <a:cubicBezTo>
                    <a:pt x="548" y="874"/>
                    <a:pt x="549" y="874"/>
                    <a:pt x="550" y="874"/>
                  </a:cubicBezTo>
                  <a:lnTo>
                    <a:pt x="550" y="874"/>
                  </a:lnTo>
                  <a:cubicBezTo>
                    <a:pt x="521" y="868"/>
                    <a:pt x="521" y="845"/>
                    <a:pt x="521" y="823"/>
                  </a:cubicBezTo>
                  <a:cubicBezTo>
                    <a:pt x="512" y="805"/>
                    <a:pt x="512" y="770"/>
                    <a:pt x="451" y="761"/>
                  </a:cubicBezTo>
                  <a:cubicBezTo>
                    <a:pt x="455" y="756"/>
                    <a:pt x="460" y="754"/>
                    <a:pt x="465" y="754"/>
                  </a:cubicBezTo>
                  <a:cubicBezTo>
                    <a:pt x="490" y="754"/>
                    <a:pt x="520" y="796"/>
                    <a:pt x="557" y="796"/>
                  </a:cubicBezTo>
                  <a:cubicBezTo>
                    <a:pt x="539" y="743"/>
                    <a:pt x="583" y="717"/>
                    <a:pt x="627" y="717"/>
                  </a:cubicBezTo>
                  <a:cubicBezTo>
                    <a:pt x="637" y="715"/>
                    <a:pt x="647" y="714"/>
                    <a:pt x="657" y="714"/>
                  </a:cubicBezTo>
                  <a:cubicBezTo>
                    <a:pt x="674" y="714"/>
                    <a:pt x="691" y="716"/>
                    <a:pt x="706" y="716"/>
                  </a:cubicBezTo>
                  <a:cubicBezTo>
                    <a:pt x="720" y="716"/>
                    <a:pt x="732" y="714"/>
                    <a:pt x="742" y="708"/>
                  </a:cubicBezTo>
                  <a:cubicBezTo>
                    <a:pt x="742" y="681"/>
                    <a:pt x="724" y="655"/>
                    <a:pt x="733" y="619"/>
                  </a:cubicBezTo>
                  <a:lnTo>
                    <a:pt x="733" y="619"/>
                  </a:lnTo>
                  <a:lnTo>
                    <a:pt x="830" y="717"/>
                  </a:lnTo>
                  <a:cubicBezTo>
                    <a:pt x="851" y="703"/>
                    <a:pt x="845" y="632"/>
                    <a:pt x="869" y="632"/>
                  </a:cubicBezTo>
                  <a:cubicBezTo>
                    <a:pt x="877" y="632"/>
                    <a:pt x="887" y="638"/>
                    <a:pt x="901" y="655"/>
                  </a:cubicBezTo>
                  <a:cubicBezTo>
                    <a:pt x="892" y="637"/>
                    <a:pt x="874" y="611"/>
                    <a:pt x="901" y="593"/>
                  </a:cubicBezTo>
                  <a:cubicBezTo>
                    <a:pt x="947" y="604"/>
                    <a:pt x="994" y="608"/>
                    <a:pt x="1041" y="608"/>
                  </a:cubicBezTo>
                  <a:cubicBezTo>
                    <a:pt x="1144" y="608"/>
                    <a:pt x="1248" y="587"/>
                    <a:pt x="1351" y="575"/>
                  </a:cubicBezTo>
                  <a:cubicBezTo>
                    <a:pt x="1400" y="570"/>
                    <a:pt x="1449" y="565"/>
                    <a:pt x="1499" y="565"/>
                  </a:cubicBezTo>
                  <a:cubicBezTo>
                    <a:pt x="1603" y="565"/>
                    <a:pt x="1709" y="586"/>
                    <a:pt x="1810" y="664"/>
                  </a:cubicBezTo>
                  <a:cubicBezTo>
                    <a:pt x="1775" y="611"/>
                    <a:pt x="1802" y="611"/>
                    <a:pt x="1828" y="611"/>
                  </a:cubicBezTo>
                  <a:cubicBezTo>
                    <a:pt x="1810" y="602"/>
                    <a:pt x="1828" y="549"/>
                    <a:pt x="1828" y="522"/>
                  </a:cubicBezTo>
                  <a:lnTo>
                    <a:pt x="1952" y="611"/>
                  </a:lnTo>
                  <a:cubicBezTo>
                    <a:pt x="1963" y="573"/>
                    <a:pt x="1989" y="567"/>
                    <a:pt x="2017" y="567"/>
                  </a:cubicBezTo>
                  <a:cubicBezTo>
                    <a:pt x="2027" y="567"/>
                    <a:pt x="2038" y="568"/>
                    <a:pt x="2048" y="568"/>
                  </a:cubicBezTo>
                  <a:cubicBezTo>
                    <a:pt x="2073" y="568"/>
                    <a:pt x="2095" y="563"/>
                    <a:pt x="2102" y="531"/>
                  </a:cubicBezTo>
                  <a:lnTo>
                    <a:pt x="2102" y="531"/>
                  </a:lnTo>
                  <a:lnTo>
                    <a:pt x="2066" y="540"/>
                  </a:lnTo>
                  <a:cubicBezTo>
                    <a:pt x="2119" y="443"/>
                    <a:pt x="1996" y="319"/>
                    <a:pt x="2013" y="196"/>
                  </a:cubicBezTo>
                  <a:lnTo>
                    <a:pt x="2013" y="196"/>
                  </a:lnTo>
                  <a:cubicBezTo>
                    <a:pt x="2002" y="213"/>
                    <a:pt x="1989" y="220"/>
                    <a:pt x="1976" y="220"/>
                  </a:cubicBezTo>
                  <a:cubicBezTo>
                    <a:pt x="1928" y="220"/>
                    <a:pt x="1872" y="128"/>
                    <a:pt x="1811" y="128"/>
                  </a:cubicBezTo>
                  <a:cubicBezTo>
                    <a:pt x="1788" y="128"/>
                    <a:pt x="1764" y="141"/>
                    <a:pt x="1740" y="178"/>
                  </a:cubicBezTo>
                  <a:cubicBezTo>
                    <a:pt x="1713" y="151"/>
                    <a:pt x="1757" y="143"/>
                    <a:pt x="1749" y="107"/>
                  </a:cubicBezTo>
                  <a:lnTo>
                    <a:pt x="1749" y="107"/>
                  </a:lnTo>
                  <a:cubicBezTo>
                    <a:pt x="1731" y="148"/>
                    <a:pt x="1710" y="166"/>
                    <a:pt x="1680" y="166"/>
                  </a:cubicBezTo>
                  <a:cubicBezTo>
                    <a:pt x="1664" y="166"/>
                    <a:pt x="1646" y="161"/>
                    <a:pt x="1625" y="151"/>
                  </a:cubicBezTo>
                  <a:lnTo>
                    <a:pt x="1634" y="143"/>
                  </a:lnTo>
                  <a:lnTo>
                    <a:pt x="1634" y="143"/>
                  </a:lnTo>
                  <a:cubicBezTo>
                    <a:pt x="1611" y="145"/>
                    <a:pt x="1589" y="146"/>
                    <a:pt x="1569" y="146"/>
                  </a:cubicBezTo>
                  <a:cubicBezTo>
                    <a:pt x="1444" y="146"/>
                    <a:pt x="1369" y="104"/>
                    <a:pt x="1201" y="81"/>
                  </a:cubicBezTo>
                  <a:lnTo>
                    <a:pt x="1201" y="81"/>
                  </a:lnTo>
                  <a:lnTo>
                    <a:pt x="1219" y="143"/>
                  </a:lnTo>
                  <a:cubicBezTo>
                    <a:pt x="1183" y="143"/>
                    <a:pt x="1175" y="125"/>
                    <a:pt x="1148" y="107"/>
                  </a:cubicBezTo>
                  <a:lnTo>
                    <a:pt x="1148" y="107"/>
                  </a:lnTo>
                  <a:cubicBezTo>
                    <a:pt x="1113" y="204"/>
                    <a:pt x="1263" y="107"/>
                    <a:pt x="1228" y="213"/>
                  </a:cubicBezTo>
                  <a:cubicBezTo>
                    <a:pt x="1205" y="169"/>
                    <a:pt x="1163" y="160"/>
                    <a:pt x="1115" y="160"/>
                  </a:cubicBezTo>
                  <a:cubicBezTo>
                    <a:pt x="1081" y="160"/>
                    <a:pt x="1045" y="164"/>
                    <a:pt x="1011" y="164"/>
                  </a:cubicBezTo>
                  <a:cubicBezTo>
                    <a:pt x="959" y="164"/>
                    <a:pt x="913" y="154"/>
                    <a:pt x="892" y="99"/>
                  </a:cubicBezTo>
                  <a:lnTo>
                    <a:pt x="892" y="99"/>
                  </a:lnTo>
                  <a:cubicBezTo>
                    <a:pt x="830" y="107"/>
                    <a:pt x="919" y="169"/>
                    <a:pt x="857" y="178"/>
                  </a:cubicBezTo>
                  <a:lnTo>
                    <a:pt x="839" y="143"/>
                  </a:lnTo>
                  <a:lnTo>
                    <a:pt x="830" y="187"/>
                  </a:lnTo>
                  <a:cubicBezTo>
                    <a:pt x="786" y="187"/>
                    <a:pt x="760" y="143"/>
                    <a:pt x="751" y="107"/>
                  </a:cubicBezTo>
                  <a:lnTo>
                    <a:pt x="751" y="107"/>
                  </a:lnTo>
                  <a:cubicBezTo>
                    <a:pt x="754" y="109"/>
                    <a:pt x="757" y="110"/>
                    <a:pt x="760" y="110"/>
                  </a:cubicBezTo>
                  <a:cubicBezTo>
                    <a:pt x="772" y="110"/>
                    <a:pt x="781" y="97"/>
                    <a:pt x="795" y="90"/>
                  </a:cubicBezTo>
                  <a:cubicBezTo>
                    <a:pt x="781" y="83"/>
                    <a:pt x="768" y="80"/>
                    <a:pt x="754" y="80"/>
                  </a:cubicBezTo>
                  <a:cubicBezTo>
                    <a:pt x="733" y="80"/>
                    <a:pt x="711" y="88"/>
                    <a:pt x="689" y="99"/>
                  </a:cubicBezTo>
                  <a:cubicBezTo>
                    <a:pt x="671" y="99"/>
                    <a:pt x="662" y="107"/>
                    <a:pt x="645" y="116"/>
                  </a:cubicBezTo>
                  <a:cubicBezTo>
                    <a:pt x="627" y="125"/>
                    <a:pt x="618" y="125"/>
                    <a:pt x="610" y="125"/>
                  </a:cubicBezTo>
                  <a:lnTo>
                    <a:pt x="654" y="125"/>
                  </a:lnTo>
                  <a:lnTo>
                    <a:pt x="689" y="134"/>
                  </a:lnTo>
                  <a:lnTo>
                    <a:pt x="654" y="143"/>
                  </a:lnTo>
                  <a:lnTo>
                    <a:pt x="610" y="160"/>
                  </a:lnTo>
                  <a:cubicBezTo>
                    <a:pt x="574" y="169"/>
                    <a:pt x="539" y="178"/>
                    <a:pt x="504" y="187"/>
                  </a:cubicBezTo>
                  <a:cubicBezTo>
                    <a:pt x="442" y="204"/>
                    <a:pt x="380" y="231"/>
                    <a:pt x="318" y="266"/>
                  </a:cubicBezTo>
                  <a:cubicBezTo>
                    <a:pt x="195" y="337"/>
                    <a:pt x="115" y="452"/>
                    <a:pt x="106" y="584"/>
                  </a:cubicBezTo>
                  <a:lnTo>
                    <a:pt x="142" y="575"/>
                  </a:lnTo>
                  <a:lnTo>
                    <a:pt x="142" y="575"/>
                  </a:lnTo>
                  <a:cubicBezTo>
                    <a:pt x="133" y="672"/>
                    <a:pt x="115" y="699"/>
                    <a:pt x="97" y="725"/>
                  </a:cubicBezTo>
                  <a:cubicBezTo>
                    <a:pt x="80" y="761"/>
                    <a:pt x="53" y="796"/>
                    <a:pt x="62" y="893"/>
                  </a:cubicBezTo>
                  <a:lnTo>
                    <a:pt x="62" y="884"/>
                  </a:lnTo>
                  <a:cubicBezTo>
                    <a:pt x="89" y="920"/>
                    <a:pt x="106" y="973"/>
                    <a:pt x="106" y="1008"/>
                  </a:cubicBezTo>
                  <a:cubicBezTo>
                    <a:pt x="100" y="1003"/>
                    <a:pt x="95" y="1001"/>
                    <a:pt x="89" y="1001"/>
                  </a:cubicBezTo>
                  <a:cubicBezTo>
                    <a:pt x="64" y="1001"/>
                    <a:pt x="47" y="1049"/>
                    <a:pt x="23" y="1049"/>
                  </a:cubicBezTo>
                  <a:cubicBezTo>
                    <a:pt x="16" y="1049"/>
                    <a:pt x="9" y="1045"/>
                    <a:pt x="0" y="1034"/>
                  </a:cubicBezTo>
                  <a:lnTo>
                    <a:pt x="0" y="1034"/>
                  </a:lnTo>
                  <a:cubicBezTo>
                    <a:pt x="53" y="1158"/>
                    <a:pt x="53" y="1123"/>
                    <a:pt x="115" y="1158"/>
                  </a:cubicBezTo>
                  <a:lnTo>
                    <a:pt x="265" y="1308"/>
                  </a:lnTo>
                  <a:cubicBezTo>
                    <a:pt x="274" y="1299"/>
                    <a:pt x="292" y="1291"/>
                    <a:pt x="309" y="1273"/>
                  </a:cubicBezTo>
                  <a:lnTo>
                    <a:pt x="318" y="1317"/>
                  </a:lnTo>
                  <a:cubicBezTo>
                    <a:pt x="353" y="1282"/>
                    <a:pt x="362" y="1255"/>
                    <a:pt x="433" y="1255"/>
                  </a:cubicBezTo>
                  <a:cubicBezTo>
                    <a:pt x="371" y="1291"/>
                    <a:pt x="468" y="1335"/>
                    <a:pt x="398" y="1388"/>
                  </a:cubicBezTo>
                  <a:cubicBezTo>
                    <a:pt x="433" y="1419"/>
                    <a:pt x="465" y="1428"/>
                    <a:pt x="494" y="1428"/>
                  </a:cubicBezTo>
                  <a:cubicBezTo>
                    <a:pt x="546" y="1428"/>
                    <a:pt x="588" y="1396"/>
                    <a:pt x="622" y="1396"/>
                  </a:cubicBezTo>
                  <a:cubicBezTo>
                    <a:pt x="645" y="1396"/>
                    <a:pt x="664" y="1411"/>
                    <a:pt x="680" y="1458"/>
                  </a:cubicBezTo>
                  <a:cubicBezTo>
                    <a:pt x="760" y="1326"/>
                    <a:pt x="557" y="1379"/>
                    <a:pt x="601" y="1352"/>
                  </a:cubicBezTo>
                  <a:cubicBezTo>
                    <a:pt x="578" y="1307"/>
                    <a:pt x="638" y="1269"/>
                    <a:pt x="684" y="1269"/>
                  </a:cubicBezTo>
                  <a:cubicBezTo>
                    <a:pt x="692" y="1269"/>
                    <a:pt x="700" y="1270"/>
                    <a:pt x="707" y="1273"/>
                  </a:cubicBezTo>
                  <a:cubicBezTo>
                    <a:pt x="751" y="1273"/>
                    <a:pt x="777" y="1449"/>
                    <a:pt x="892" y="1449"/>
                  </a:cubicBezTo>
                  <a:cubicBezTo>
                    <a:pt x="883" y="1449"/>
                    <a:pt x="883" y="1458"/>
                    <a:pt x="866" y="1458"/>
                  </a:cubicBezTo>
                  <a:cubicBezTo>
                    <a:pt x="874" y="1465"/>
                    <a:pt x="883" y="1468"/>
                    <a:pt x="891" y="1468"/>
                  </a:cubicBezTo>
                  <a:cubicBezTo>
                    <a:pt x="915" y="1468"/>
                    <a:pt x="940" y="1448"/>
                    <a:pt x="966" y="1448"/>
                  </a:cubicBezTo>
                  <a:cubicBezTo>
                    <a:pt x="979" y="1448"/>
                    <a:pt x="993" y="1453"/>
                    <a:pt x="1007" y="1467"/>
                  </a:cubicBezTo>
                  <a:cubicBezTo>
                    <a:pt x="1033" y="1388"/>
                    <a:pt x="1077" y="1467"/>
                    <a:pt x="1086" y="1370"/>
                  </a:cubicBezTo>
                  <a:lnTo>
                    <a:pt x="1086" y="1370"/>
                  </a:lnTo>
                  <a:lnTo>
                    <a:pt x="980" y="1388"/>
                  </a:lnTo>
                  <a:cubicBezTo>
                    <a:pt x="1030" y="1366"/>
                    <a:pt x="1074" y="1282"/>
                    <a:pt x="1140" y="1282"/>
                  </a:cubicBezTo>
                  <a:cubicBezTo>
                    <a:pt x="1156" y="1282"/>
                    <a:pt x="1173" y="1287"/>
                    <a:pt x="1192" y="1299"/>
                  </a:cubicBezTo>
                  <a:cubicBezTo>
                    <a:pt x="1183" y="1317"/>
                    <a:pt x="1157" y="1352"/>
                    <a:pt x="1139" y="1361"/>
                  </a:cubicBezTo>
                  <a:cubicBezTo>
                    <a:pt x="1146" y="1371"/>
                    <a:pt x="1154" y="1374"/>
                    <a:pt x="1161" y="1374"/>
                  </a:cubicBezTo>
                  <a:cubicBezTo>
                    <a:pt x="1174" y="1374"/>
                    <a:pt x="1188" y="1362"/>
                    <a:pt x="1202" y="1362"/>
                  </a:cubicBezTo>
                  <a:cubicBezTo>
                    <a:pt x="1207" y="1362"/>
                    <a:pt x="1213" y="1364"/>
                    <a:pt x="1219" y="1370"/>
                  </a:cubicBezTo>
                  <a:cubicBezTo>
                    <a:pt x="1219" y="1476"/>
                    <a:pt x="1095" y="1396"/>
                    <a:pt x="1033" y="1476"/>
                  </a:cubicBezTo>
                  <a:cubicBezTo>
                    <a:pt x="1038" y="1484"/>
                    <a:pt x="1045" y="1487"/>
                    <a:pt x="1052" y="1487"/>
                  </a:cubicBezTo>
                  <a:cubicBezTo>
                    <a:pt x="1072" y="1487"/>
                    <a:pt x="1099" y="1467"/>
                    <a:pt x="1114" y="1467"/>
                  </a:cubicBezTo>
                  <a:cubicBezTo>
                    <a:pt x="1126" y="1467"/>
                    <a:pt x="1131" y="1479"/>
                    <a:pt x="1122" y="1520"/>
                  </a:cubicBezTo>
                  <a:cubicBezTo>
                    <a:pt x="1138" y="1465"/>
                    <a:pt x="1158" y="1451"/>
                    <a:pt x="1180" y="1451"/>
                  </a:cubicBezTo>
                  <a:cubicBezTo>
                    <a:pt x="1200" y="1451"/>
                    <a:pt x="1223" y="1462"/>
                    <a:pt x="1246" y="1462"/>
                  </a:cubicBezTo>
                  <a:cubicBezTo>
                    <a:pt x="1266" y="1462"/>
                    <a:pt x="1286" y="1454"/>
                    <a:pt x="1307" y="1423"/>
                  </a:cubicBezTo>
                  <a:lnTo>
                    <a:pt x="1307" y="1485"/>
                  </a:lnTo>
                  <a:cubicBezTo>
                    <a:pt x="1316" y="1476"/>
                    <a:pt x="1342" y="1441"/>
                    <a:pt x="1360" y="1441"/>
                  </a:cubicBezTo>
                  <a:lnTo>
                    <a:pt x="1325" y="1529"/>
                  </a:lnTo>
                  <a:cubicBezTo>
                    <a:pt x="1339" y="1513"/>
                    <a:pt x="1353" y="1507"/>
                    <a:pt x="1367" y="1507"/>
                  </a:cubicBezTo>
                  <a:cubicBezTo>
                    <a:pt x="1407" y="1507"/>
                    <a:pt x="1445" y="1553"/>
                    <a:pt x="1480" y="1553"/>
                  </a:cubicBezTo>
                  <a:cubicBezTo>
                    <a:pt x="1487" y="1553"/>
                    <a:pt x="1494" y="1551"/>
                    <a:pt x="1501" y="1547"/>
                  </a:cubicBezTo>
                  <a:cubicBezTo>
                    <a:pt x="1378" y="1547"/>
                    <a:pt x="1475" y="1467"/>
                    <a:pt x="1422" y="1423"/>
                  </a:cubicBezTo>
                  <a:cubicBezTo>
                    <a:pt x="1444" y="1410"/>
                    <a:pt x="1462" y="1404"/>
                    <a:pt x="1476" y="1404"/>
                  </a:cubicBezTo>
                  <a:cubicBezTo>
                    <a:pt x="1552" y="1404"/>
                    <a:pt x="1538" y="1559"/>
                    <a:pt x="1648" y="1559"/>
                  </a:cubicBezTo>
                  <a:cubicBezTo>
                    <a:pt x="1655" y="1559"/>
                    <a:pt x="1663" y="1558"/>
                    <a:pt x="1672" y="1557"/>
                  </a:cubicBezTo>
                  <a:lnTo>
                    <a:pt x="1672" y="1557"/>
                  </a:lnTo>
                  <a:cubicBezTo>
                    <a:pt x="1672" y="1557"/>
                    <a:pt x="1672" y="1557"/>
                    <a:pt x="1672" y="1557"/>
                  </a:cubicBezTo>
                  <a:cubicBezTo>
                    <a:pt x="1674" y="1557"/>
                    <a:pt x="1676" y="1556"/>
                    <a:pt x="1678" y="1555"/>
                  </a:cubicBezTo>
                  <a:lnTo>
                    <a:pt x="1678" y="1555"/>
                  </a:lnTo>
                  <a:cubicBezTo>
                    <a:pt x="1676" y="1556"/>
                    <a:pt x="1674" y="1556"/>
                    <a:pt x="1672" y="1557"/>
                  </a:cubicBezTo>
                  <a:lnTo>
                    <a:pt x="1672" y="1557"/>
                  </a:lnTo>
                  <a:cubicBezTo>
                    <a:pt x="1650" y="1556"/>
                    <a:pt x="1602" y="1517"/>
                    <a:pt x="1634" y="1485"/>
                  </a:cubicBezTo>
                  <a:lnTo>
                    <a:pt x="1634" y="1485"/>
                  </a:lnTo>
                  <a:cubicBezTo>
                    <a:pt x="1660" y="1502"/>
                    <a:pt x="1704" y="1520"/>
                    <a:pt x="1731" y="1555"/>
                  </a:cubicBezTo>
                  <a:cubicBezTo>
                    <a:pt x="1837" y="1538"/>
                    <a:pt x="1704" y="1494"/>
                    <a:pt x="1757" y="1449"/>
                  </a:cubicBezTo>
                  <a:lnTo>
                    <a:pt x="1757" y="1449"/>
                  </a:lnTo>
                  <a:cubicBezTo>
                    <a:pt x="1766" y="1470"/>
                    <a:pt x="1774" y="1477"/>
                    <a:pt x="1781" y="1477"/>
                  </a:cubicBezTo>
                  <a:cubicBezTo>
                    <a:pt x="1803" y="1477"/>
                    <a:pt x="1821" y="1410"/>
                    <a:pt x="1855" y="1396"/>
                  </a:cubicBezTo>
                  <a:lnTo>
                    <a:pt x="1863" y="1458"/>
                  </a:lnTo>
                  <a:cubicBezTo>
                    <a:pt x="1875" y="1462"/>
                    <a:pt x="1885" y="1463"/>
                    <a:pt x="1893" y="1463"/>
                  </a:cubicBezTo>
                  <a:cubicBezTo>
                    <a:pt x="1960" y="1463"/>
                    <a:pt x="1916" y="1363"/>
                    <a:pt x="1972" y="1363"/>
                  </a:cubicBezTo>
                  <a:cubicBezTo>
                    <a:pt x="1981" y="1363"/>
                    <a:pt x="1991" y="1365"/>
                    <a:pt x="2005" y="1370"/>
                  </a:cubicBezTo>
                  <a:lnTo>
                    <a:pt x="1960" y="1458"/>
                  </a:lnTo>
                  <a:lnTo>
                    <a:pt x="2022" y="1432"/>
                  </a:lnTo>
                  <a:lnTo>
                    <a:pt x="2022" y="1432"/>
                  </a:lnTo>
                  <a:lnTo>
                    <a:pt x="2013" y="1511"/>
                  </a:lnTo>
                  <a:cubicBezTo>
                    <a:pt x="2046" y="1479"/>
                    <a:pt x="2066" y="1468"/>
                    <a:pt x="2089" y="1468"/>
                  </a:cubicBezTo>
                  <a:cubicBezTo>
                    <a:pt x="2109" y="1468"/>
                    <a:pt x="2130" y="1476"/>
                    <a:pt x="2164" y="1485"/>
                  </a:cubicBezTo>
                  <a:cubicBezTo>
                    <a:pt x="2146" y="1441"/>
                    <a:pt x="2164" y="1370"/>
                    <a:pt x="2225" y="1361"/>
                  </a:cubicBezTo>
                  <a:lnTo>
                    <a:pt x="2225" y="1361"/>
                  </a:lnTo>
                  <a:cubicBezTo>
                    <a:pt x="2255" y="1398"/>
                    <a:pt x="2217" y="1416"/>
                    <a:pt x="2254" y="1416"/>
                  </a:cubicBezTo>
                  <a:cubicBezTo>
                    <a:pt x="2262" y="1416"/>
                    <a:pt x="2272" y="1416"/>
                    <a:pt x="2287" y="1414"/>
                  </a:cubicBezTo>
                  <a:lnTo>
                    <a:pt x="2287" y="1414"/>
                  </a:lnTo>
                  <a:cubicBezTo>
                    <a:pt x="2275" y="1444"/>
                    <a:pt x="2263" y="1474"/>
                    <a:pt x="2243" y="1474"/>
                  </a:cubicBezTo>
                  <a:cubicBezTo>
                    <a:pt x="2234" y="1474"/>
                    <a:pt x="2222" y="1467"/>
                    <a:pt x="2208" y="1449"/>
                  </a:cubicBezTo>
                  <a:cubicBezTo>
                    <a:pt x="2208" y="1467"/>
                    <a:pt x="2190" y="1485"/>
                    <a:pt x="2190" y="1511"/>
                  </a:cubicBezTo>
                  <a:cubicBezTo>
                    <a:pt x="2205" y="1523"/>
                    <a:pt x="2221" y="1527"/>
                    <a:pt x="2238" y="1527"/>
                  </a:cubicBezTo>
                  <a:cubicBezTo>
                    <a:pt x="2271" y="1527"/>
                    <a:pt x="2305" y="1511"/>
                    <a:pt x="2322" y="1511"/>
                  </a:cubicBezTo>
                  <a:cubicBezTo>
                    <a:pt x="2314" y="1511"/>
                    <a:pt x="2305" y="1511"/>
                    <a:pt x="2296" y="1502"/>
                  </a:cubicBezTo>
                  <a:lnTo>
                    <a:pt x="2411" y="1405"/>
                  </a:lnTo>
                  <a:lnTo>
                    <a:pt x="2411" y="1405"/>
                  </a:lnTo>
                  <a:cubicBezTo>
                    <a:pt x="2428" y="1432"/>
                    <a:pt x="2411" y="1449"/>
                    <a:pt x="2402" y="1467"/>
                  </a:cubicBezTo>
                  <a:cubicBezTo>
                    <a:pt x="2420" y="1458"/>
                    <a:pt x="2437" y="1432"/>
                    <a:pt x="2473" y="1423"/>
                  </a:cubicBezTo>
                  <a:lnTo>
                    <a:pt x="2473" y="1423"/>
                  </a:lnTo>
                  <a:cubicBezTo>
                    <a:pt x="2464" y="1472"/>
                    <a:pt x="2471" y="1521"/>
                    <a:pt x="2430" y="1549"/>
                  </a:cubicBezTo>
                  <a:lnTo>
                    <a:pt x="2430" y="1549"/>
                  </a:lnTo>
                  <a:lnTo>
                    <a:pt x="2526" y="1494"/>
                  </a:lnTo>
                  <a:cubicBezTo>
                    <a:pt x="2534" y="1520"/>
                    <a:pt x="2587" y="1555"/>
                    <a:pt x="2579" y="1573"/>
                  </a:cubicBezTo>
                  <a:cubicBezTo>
                    <a:pt x="2586" y="1577"/>
                    <a:pt x="2593" y="1579"/>
                    <a:pt x="2600" y="1579"/>
                  </a:cubicBezTo>
                  <a:cubicBezTo>
                    <a:pt x="2649" y="1579"/>
                    <a:pt x="2708" y="1503"/>
                    <a:pt x="2772" y="1503"/>
                  </a:cubicBezTo>
                  <a:cubicBezTo>
                    <a:pt x="2784" y="1503"/>
                    <a:pt x="2796" y="1505"/>
                    <a:pt x="2808" y="1511"/>
                  </a:cubicBezTo>
                  <a:cubicBezTo>
                    <a:pt x="2808" y="1502"/>
                    <a:pt x="2817" y="1494"/>
                    <a:pt x="2835" y="1485"/>
                  </a:cubicBezTo>
                  <a:cubicBezTo>
                    <a:pt x="2884" y="1490"/>
                    <a:pt x="2930" y="1516"/>
                    <a:pt x="2978" y="1516"/>
                  </a:cubicBezTo>
                  <a:cubicBezTo>
                    <a:pt x="3008" y="1516"/>
                    <a:pt x="3039" y="1506"/>
                    <a:pt x="3073" y="1476"/>
                  </a:cubicBezTo>
                  <a:lnTo>
                    <a:pt x="3126" y="1573"/>
                  </a:lnTo>
                  <a:cubicBezTo>
                    <a:pt x="3197" y="1547"/>
                    <a:pt x="3055" y="1458"/>
                    <a:pt x="3170" y="1414"/>
                  </a:cubicBezTo>
                  <a:cubicBezTo>
                    <a:pt x="3180" y="1411"/>
                    <a:pt x="3188" y="1410"/>
                    <a:pt x="3194" y="1410"/>
                  </a:cubicBezTo>
                  <a:cubicBezTo>
                    <a:pt x="3248" y="1410"/>
                    <a:pt x="3208" y="1497"/>
                    <a:pt x="3232" y="1520"/>
                  </a:cubicBezTo>
                  <a:cubicBezTo>
                    <a:pt x="3265" y="1487"/>
                    <a:pt x="3313" y="1424"/>
                    <a:pt x="3368" y="1424"/>
                  </a:cubicBezTo>
                  <a:cubicBezTo>
                    <a:pt x="3387" y="1424"/>
                    <a:pt x="3406" y="1432"/>
                    <a:pt x="3426" y="1449"/>
                  </a:cubicBezTo>
                  <a:cubicBezTo>
                    <a:pt x="3409" y="1463"/>
                    <a:pt x="3395" y="1465"/>
                    <a:pt x="3383" y="1465"/>
                  </a:cubicBezTo>
                  <a:cubicBezTo>
                    <a:pt x="3377" y="1465"/>
                    <a:pt x="3371" y="1464"/>
                    <a:pt x="3365" y="1464"/>
                  </a:cubicBezTo>
                  <a:cubicBezTo>
                    <a:pt x="3359" y="1464"/>
                    <a:pt x="3353" y="1465"/>
                    <a:pt x="3347" y="1467"/>
                  </a:cubicBezTo>
                  <a:lnTo>
                    <a:pt x="3409" y="1520"/>
                  </a:lnTo>
                  <a:cubicBezTo>
                    <a:pt x="3347" y="1600"/>
                    <a:pt x="3294" y="1573"/>
                    <a:pt x="3347" y="1644"/>
                  </a:cubicBezTo>
                  <a:cubicBezTo>
                    <a:pt x="3347" y="1467"/>
                    <a:pt x="3576" y="1626"/>
                    <a:pt x="3576" y="1441"/>
                  </a:cubicBezTo>
                  <a:lnTo>
                    <a:pt x="3620" y="1476"/>
                  </a:lnTo>
                  <a:cubicBezTo>
                    <a:pt x="3612" y="1476"/>
                    <a:pt x="3603" y="1485"/>
                    <a:pt x="3594" y="1485"/>
                  </a:cubicBezTo>
                  <a:cubicBezTo>
                    <a:pt x="3607" y="1500"/>
                    <a:pt x="3618" y="1506"/>
                    <a:pt x="3626" y="1506"/>
                  </a:cubicBezTo>
                  <a:cubicBezTo>
                    <a:pt x="3665" y="1506"/>
                    <a:pt x="3664" y="1377"/>
                    <a:pt x="3729" y="1377"/>
                  </a:cubicBezTo>
                  <a:cubicBezTo>
                    <a:pt x="3733" y="1377"/>
                    <a:pt x="3739" y="1377"/>
                    <a:pt x="3744" y="1379"/>
                  </a:cubicBezTo>
                  <a:cubicBezTo>
                    <a:pt x="3779" y="1388"/>
                    <a:pt x="3806" y="1414"/>
                    <a:pt x="3779" y="1441"/>
                  </a:cubicBezTo>
                  <a:lnTo>
                    <a:pt x="3859" y="1388"/>
                  </a:lnTo>
                  <a:lnTo>
                    <a:pt x="3859" y="1388"/>
                  </a:lnTo>
                  <a:cubicBezTo>
                    <a:pt x="3874" y="1395"/>
                    <a:pt x="3876" y="1416"/>
                    <a:pt x="3860" y="1421"/>
                  </a:cubicBezTo>
                  <a:lnTo>
                    <a:pt x="3860" y="1421"/>
                  </a:lnTo>
                  <a:lnTo>
                    <a:pt x="3965" y="1405"/>
                  </a:lnTo>
                  <a:cubicBezTo>
                    <a:pt x="3982" y="1379"/>
                    <a:pt x="4018" y="1335"/>
                    <a:pt x="4035" y="1317"/>
                  </a:cubicBezTo>
                  <a:lnTo>
                    <a:pt x="4035" y="1317"/>
                  </a:lnTo>
                  <a:cubicBezTo>
                    <a:pt x="4062" y="1344"/>
                    <a:pt x="4018" y="1335"/>
                    <a:pt x="4027" y="1361"/>
                  </a:cubicBezTo>
                  <a:lnTo>
                    <a:pt x="4088" y="1317"/>
                  </a:lnTo>
                  <a:lnTo>
                    <a:pt x="4088" y="1317"/>
                  </a:lnTo>
                  <a:cubicBezTo>
                    <a:pt x="4115" y="1361"/>
                    <a:pt x="4062" y="1405"/>
                    <a:pt x="4027" y="1405"/>
                  </a:cubicBezTo>
                  <a:cubicBezTo>
                    <a:pt x="4045" y="1458"/>
                    <a:pt x="4057" y="1475"/>
                    <a:pt x="4067" y="1475"/>
                  </a:cubicBezTo>
                  <a:cubicBezTo>
                    <a:pt x="4084" y="1475"/>
                    <a:pt x="4099" y="1429"/>
                    <a:pt x="4139" y="1429"/>
                  </a:cubicBezTo>
                  <a:cubicBezTo>
                    <a:pt x="4155" y="1429"/>
                    <a:pt x="4176" y="1437"/>
                    <a:pt x="4203" y="1458"/>
                  </a:cubicBezTo>
                  <a:lnTo>
                    <a:pt x="4150" y="1485"/>
                  </a:lnTo>
                  <a:cubicBezTo>
                    <a:pt x="4186" y="1582"/>
                    <a:pt x="4230" y="1547"/>
                    <a:pt x="4300" y="1600"/>
                  </a:cubicBezTo>
                  <a:cubicBezTo>
                    <a:pt x="4292" y="1573"/>
                    <a:pt x="4168" y="1449"/>
                    <a:pt x="4230" y="1405"/>
                  </a:cubicBezTo>
                  <a:lnTo>
                    <a:pt x="4230" y="1405"/>
                  </a:lnTo>
                  <a:cubicBezTo>
                    <a:pt x="4217" y="1412"/>
                    <a:pt x="4195" y="1436"/>
                    <a:pt x="4180" y="1436"/>
                  </a:cubicBezTo>
                  <a:cubicBezTo>
                    <a:pt x="4175" y="1436"/>
                    <a:pt x="4170" y="1433"/>
                    <a:pt x="4168" y="1423"/>
                  </a:cubicBezTo>
                  <a:cubicBezTo>
                    <a:pt x="4176" y="1386"/>
                    <a:pt x="4184" y="1374"/>
                    <a:pt x="4193" y="1374"/>
                  </a:cubicBezTo>
                  <a:cubicBezTo>
                    <a:pt x="4204" y="1374"/>
                    <a:pt x="4215" y="1391"/>
                    <a:pt x="4230" y="1405"/>
                  </a:cubicBezTo>
                  <a:cubicBezTo>
                    <a:pt x="4230" y="1405"/>
                    <a:pt x="4230" y="1405"/>
                    <a:pt x="4230" y="1405"/>
                  </a:cubicBezTo>
                  <a:lnTo>
                    <a:pt x="4230" y="1405"/>
                  </a:lnTo>
                  <a:cubicBezTo>
                    <a:pt x="4237" y="1409"/>
                    <a:pt x="4246" y="1413"/>
                    <a:pt x="4256" y="1413"/>
                  </a:cubicBezTo>
                  <a:cubicBezTo>
                    <a:pt x="4270" y="1413"/>
                    <a:pt x="4288" y="1405"/>
                    <a:pt x="4309" y="1379"/>
                  </a:cubicBezTo>
                  <a:cubicBezTo>
                    <a:pt x="4314" y="1421"/>
                    <a:pt x="4329" y="1432"/>
                    <a:pt x="4349" y="1432"/>
                  </a:cubicBezTo>
                  <a:cubicBezTo>
                    <a:pt x="4363" y="1432"/>
                    <a:pt x="4380" y="1427"/>
                    <a:pt x="4397" y="1423"/>
                  </a:cubicBezTo>
                  <a:lnTo>
                    <a:pt x="4397" y="1511"/>
                  </a:lnTo>
                  <a:cubicBezTo>
                    <a:pt x="4442" y="1485"/>
                    <a:pt x="4442" y="1441"/>
                    <a:pt x="4468" y="1405"/>
                  </a:cubicBezTo>
                  <a:cubicBezTo>
                    <a:pt x="4521" y="1405"/>
                    <a:pt x="4539" y="1476"/>
                    <a:pt x="4548" y="1529"/>
                  </a:cubicBezTo>
                  <a:cubicBezTo>
                    <a:pt x="4551" y="1529"/>
                    <a:pt x="4554" y="1529"/>
                    <a:pt x="4556" y="1529"/>
                  </a:cubicBezTo>
                  <a:cubicBezTo>
                    <a:pt x="4625" y="1529"/>
                    <a:pt x="4490" y="1422"/>
                    <a:pt x="4592" y="1405"/>
                  </a:cubicBezTo>
                  <a:lnTo>
                    <a:pt x="4592" y="1405"/>
                  </a:lnTo>
                  <a:cubicBezTo>
                    <a:pt x="4611" y="1415"/>
                    <a:pt x="4630" y="1420"/>
                    <a:pt x="4648" y="1420"/>
                  </a:cubicBezTo>
                  <a:cubicBezTo>
                    <a:pt x="4695" y="1420"/>
                    <a:pt x="4740" y="1391"/>
                    <a:pt x="4804" y="1352"/>
                  </a:cubicBezTo>
                  <a:lnTo>
                    <a:pt x="4804" y="1352"/>
                  </a:lnTo>
                  <a:cubicBezTo>
                    <a:pt x="4857" y="1379"/>
                    <a:pt x="4795" y="1396"/>
                    <a:pt x="4812" y="1423"/>
                  </a:cubicBezTo>
                  <a:lnTo>
                    <a:pt x="4857" y="1352"/>
                  </a:lnTo>
                  <a:cubicBezTo>
                    <a:pt x="4865" y="1352"/>
                    <a:pt x="4865" y="1379"/>
                    <a:pt x="4865" y="1388"/>
                  </a:cubicBezTo>
                  <a:cubicBezTo>
                    <a:pt x="4901" y="1361"/>
                    <a:pt x="4865" y="1299"/>
                    <a:pt x="4927" y="1282"/>
                  </a:cubicBezTo>
                  <a:cubicBezTo>
                    <a:pt x="4929" y="1264"/>
                    <a:pt x="4934" y="1257"/>
                    <a:pt x="4942" y="1257"/>
                  </a:cubicBezTo>
                  <a:cubicBezTo>
                    <a:pt x="4968" y="1257"/>
                    <a:pt x="5025" y="1337"/>
                    <a:pt x="5076" y="1337"/>
                  </a:cubicBezTo>
                  <a:cubicBezTo>
                    <a:pt x="5092" y="1337"/>
                    <a:pt x="5108" y="1329"/>
                    <a:pt x="5122" y="1308"/>
                  </a:cubicBezTo>
                  <a:lnTo>
                    <a:pt x="5122" y="1308"/>
                  </a:lnTo>
                  <a:cubicBezTo>
                    <a:pt x="5139" y="1326"/>
                    <a:pt x="5113" y="1352"/>
                    <a:pt x="5122" y="1388"/>
                  </a:cubicBezTo>
                  <a:cubicBezTo>
                    <a:pt x="5219" y="1317"/>
                    <a:pt x="5210" y="1335"/>
                    <a:pt x="5289" y="1238"/>
                  </a:cubicBezTo>
                  <a:lnTo>
                    <a:pt x="5360" y="1291"/>
                  </a:lnTo>
                  <a:cubicBezTo>
                    <a:pt x="5307" y="1229"/>
                    <a:pt x="5369" y="1158"/>
                    <a:pt x="5431" y="1096"/>
                  </a:cubicBezTo>
                  <a:cubicBezTo>
                    <a:pt x="5413" y="1061"/>
                    <a:pt x="5395" y="1034"/>
                    <a:pt x="5386" y="1026"/>
                  </a:cubicBezTo>
                  <a:lnTo>
                    <a:pt x="5475" y="973"/>
                  </a:lnTo>
                  <a:lnTo>
                    <a:pt x="5475" y="973"/>
                  </a:lnTo>
                  <a:cubicBezTo>
                    <a:pt x="5484" y="990"/>
                    <a:pt x="5475" y="1017"/>
                    <a:pt x="5466" y="1052"/>
                  </a:cubicBezTo>
                  <a:cubicBezTo>
                    <a:pt x="5466" y="1052"/>
                    <a:pt x="5475" y="1043"/>
                    <a:pt x="5484" y="1034"/>
                  </a:cubicBezTo>
                  <a:lnTo>
                    <a:pt x="5484" y="1034"/>
                  </a:lnTo>
                  <a:cubicBezTo>
                    <a:pt x="5519" y="1061"/>
                    <a:pt x="5501" y="1114"/>
                    <a:pt x="5475" y="1158"/>
                  </a:cubicBezTo>
                  <a:cubicBezTo>
                    <a:pt x="5466" y="1140"/>
                    <a:pt x="5457" y="1123"/>
                    <a:pt x="5439" y="1114"/>
                  </a:cubicBezTo>
                  <a:cubicBezTo>
                    <a:pt x="5422" y="1158"/>
                    <a:pt x="5395" y="1220"/>
                    <a:pt x="5404" y="1273"/>
                  </a:cubicBezTo>
                  <a:cubicBezTo>
                    <a:pt x="5413" y="1255"/>
                    <a:pt x="5422" y="1246"/>
                    <a:pt x="5439" y="1246"/>
                  </a:cubicBezTo>
                  <a:cubicBezTo>
                    <a:pt x="5431" y="1264"/>
                    <a:pt x="5431" y="1273"/>
                    <a:pt x="5431" y="1282"/>
                  </a:cubicBezTo>
                  <a:cubicBezTo>
                    <a:pt x="5431" y="1283"/>
                    <a:pt x="5431" y="1284"/>
                    <a:pt x="5431" y="1284"/>
                  </a:cubicBezTo>
                  <a:cubicBezTo>
                    <a:pt x="5434" y="1284"/>
                    <a:pt x="5443" y="1268"/>
                    <a:pt x="5457" y="1246"/>
                  </a:cubicBezTo>
                  <a:lnTo>
                    <a:pt x="5484" y="1344"/>
                  </a:lnTo>
                  <a:lnTo>
                    <a:pt x="5484" y="1308"/>
                  </a:lnTo>
                  <a:lnTo>
                    <a:pt x="5607" y="1361"/>
                  </a:lnTo>
                  <a:cubicBezTo>
                    <a:pt x="5695" y="1264"/>
                    <a:pt x="5766" y="1123"/>
                    <a:pt x="5907" y="1079"/>
                  </a:cubicBezTo>
                  <a:lnTo>
                    <a:pt x="5907" y="1079"/>
                  </a:lnTo>
                  <a:cubicBezTo>
                    <a:pt x="5881" y="1149"/>
                    <a:pt x="5907" y="1185"/>
                    <a:pt x="5916" y="1273"/>
                  </a:cubicBezTo>
                  <a:cubicBezTo>
                    <a:pt x="5903" y="1250"/>
                    <a:pt x="5889" y="1242"/>
                    <a:pt x="5874" y="1242"/>
                  </a:cubicBezTo>
                  <a:cubicBezTo>
                    <a:pt x="5834" y="1242"/>
                    <a:pt x="5790" y="1301"/>
                    <a:pt x="5737" y="1301"/>
                  </a:cubicBezTo>
                  <a:cubicBezTo>
                    <a:pt x="5732" y="1301"/>
                    <a:pt x="5727" y="1300"/>
                    <a:pt x="5722" y="1299"/>
                  </a:cubicBezTo>
                  <a:lnTo>
                    <a:pt x="5722" y="1299"/>
                  </a:lnTo>
                  <a:cubicBezTo>
                    <a:pt x="5757" y="1308"/>
                    <a:pt x="5757" y="1344"/>
                    <a:pt x="5740" y="1361"/>
                  </a:cubicBezTo>
                  <a:cubicBezTo>
                    <a:pt x="5784" y="1335"/>
                    <a:pt x="5837" y="1299"/>
                    <a:pt x="5881" y="1273"/>
                  </a:cubicBezTo>
                  <a:cubicBezTo>
                    <a:pt x="5881" y="1344"/>
                    <a:pt x="5907" y="1326"/>
                    <a:pt x="5952" y="1344"/>
                  </a:cubicBezTo>
                  <a:cubicBezTo>
                    <a:pt x="5907" y="1220"/>
                    <a:pt x="6049" y="1246"/>
                    <a:pt x="6093" y="1202"/>
                  </a:cubicBezTo>
                  <a:lnTo>
                    <a:pt x="6093" y="1202"/>
                  </a:lnTo>
                  <a:cubicBezTo>
                    <a:pt x="6102" y="1246"/>
                    <a:pt x="6093" y="1291"/>
                    <a:pt x="6022" y="1291"/>
                  </a:cubicBezTo>
                  <a:cubicBezTo>
                    <a:pt x="6037" y="1304"/>
                    <a:pt x="6049" y="1309"/>
                    <a:pt x="6059" y="1309"/>
                  </a:cubicBezTo>
                  <a:cubicBezTo>
                    <a:pt x="6108" y="1309"/>
                    <a:pt x="6114" y="1181"/>
                    <a:pt x="6162" y="1181"/>
                  </a:cubicBezTo>
                  <a:cubicBezTo>
                    <a:pt x="6170" y="1181"/>
                    <a:pt x="6179" y="1185"/>
                    <a:pt x="6190" y="1193"/>
                  </a:cubicBezTo>
                  <a:cubicBezTo>
                    <a:pt x="6172" y="1202"/>
                    <a:pt x="6163" y="1193"/>
                    <a:pt x="6155" y="1220"/>
                  </a:cubicBezTo>
                  <a:cubicBezTo>
                    <a:pt x="6171" y="1200"/>
                    <a:pt x="6199" y="1191"/>
                    <a:pt x="6225" y="1191"/>
                  </a:cubicBezTo>
                  <a:cubicBezTo>
                    <a:pt x="6256" y="1191"/>
                    <a:pt x="6283" y="1204"/>
                    <a:pt x="6278" y="1228"/>
                  </a:cubicBezTo>
                  <a:lnTo>
                    <a:pt x="6278" y="1228"/>
                  </a:lnTo>
                  <a:cubicBezTo>
                    <a:pt x="6397" y="1221"/>
                    <a:pt x="6595" y="1144"/>
                    <a:pt x="6570" y="1034"/>
                  </a:cubicBezTo>
                  <a:lnTo>
                    <a:pt x="6570" y="1034"/>
                  </a:lnTo>
                  <a:cubicBezTo>
                    <a:pt x="6578" y="1043"/>
                    <a:pt x="6605" y="1167"/>
                    <a:pt x="6605" y="1193"/>
                  </a:cubicBezTo>
                  <a:cubicBezTo>
                    <a:pt x="6631" y="1043"/>
                    <a:pt x="6640" y="902"/>
                    <a:pt x="6640" y="770"/>
                  </a:cubicBezTo>
                  <a:cubicBezTo>
                    <a:pt x="6667" y="867"/>
                    <a:pt x="6826" y="1043"/>
                    <a:pt x="6755" y="1132"/>
                  </a:cubicBezTo>
                  <a:cubicBezTo>
                    <a:pt x="6790" y="1132"/>
                    <a:pt x="6826" y="1132"/>
                    <a:pt x="6870" y="1079"/>
                  </a:cubicBezTo>
                  <a:cubicBezTo>
                    <a:pt x="6843" y="1079"/>
                    <a:pt x="6764" y="973"/>
                    <a:pt x="6782" y="955"/>
                  </a:cubicBezTo>
                  <a:lnTo>
                    <a:pt x="6782" y="955"/>
                  </a:lnTo>
                  <a:cubicBezTo>
                    <a:pt x="6895" y="1016"/>
                    <a:pt x="6853" y="982"/>
                    <a:pt x="6973" y="1025"/>
                  </a:cubicBezTo>
                  <a:lnTo>
                    <a:pt x="6973" y="1025"/>
                  </a:lnTo>
                  <a:cubicBezTo>
                    <a:pt x="6938" y="1008"/>
                    <a:pt x="6888" y="866"/>
                    <a:pt x="6923" y="858"/>
                  </a:cubicBezTo>
                  <a:lnTo>
                    <a:pt x="6923" y="858"/>
                  </a:lnTo>
                  <a:cubicBezTo>
                    <a:pt x="6931" y="874"/>
                    <a:pt x="7001" y="968"/>
                    <a:pt x="7003" y="995"/>
                  </a:cubicBezTo>
                  <a:lnTo>
                    <a:pt x="7003" y="995"/>
                  </a:lnTo>
                  <a:cubicBezTo>
                    <a:pt x="7011" y="934"/>
                    <a:pt x="7011" y="874"/>
                    <a:pt x="7011" y="814"/>
                  </a:cubicBezTo>
                  <a:cubicBezTo>
                    <a:pt x="7011" y="849"/>
                    <a:pt x="7082" y="920"/>
                    <a:pt x="7126" y="937"/>
                  </a:cubicBezTo>
                  <a:cubicBezTo>
                    <a:pt x="7108" y="929"/>
                    <a:pt x="7179" y="893"/>
                    <a:pt x="7214" y="867"/>
                  </a:cubicBezTo>
                  <a:lnTo>
                    <a:pt x="7236" y="847"/>
                  </a:lnTo>
                  <a:lnTo>
                    <a:pt x="7236" y="847"/>
                  </a:lnTo>
                  <a:lnTo>
                    <a:pt x="7205" y="849"/>
                  </a:lnTo>
                  <a:lnTo>
                    <a:pt x="7170" y="849"/>
                  </a:lnTo>
                  <a:cubicBezTo>
                    <a:pt x="7179" y="849"/>
                    <a:pt x="7188" y="840"/>
                    <a:pt x="7188" y="831"/>
                  </a:cubicBezTo>
                  <a:lnTo>
                    <a:pt x="7291" y="725"/>
                  </a:lnTo>
                  <a:lnTo>
                    <a:pt x="7291" y="725"/>
                  </a:lnTo>
                  <a:lnTo>
                    <a:pt x="7312" y="778"/>
                  </a:lnTo>
                  <a:lnTo>
                    <a:pt x="7506" y="602"/>
                  </a:lnTo>
                  <a:lnTo>
                    <a:pt x="7188" y="434"/>
                  </a:lnTo>
                  <a:cubicBezTo>
                    <a:pt x="7188" y="434"/>
                    <a:pt x="7179" y="425"/>
                    <a:pt x="7170" y="425"/>
                  </a:cubicBezTo>
                  <a:lnTo>
                    <a:pt x="7179" y="452"/>
                  </a:lnTo>
                  <a:lnTo>
                    <a:pt x="7189" y="477"/>
                  </a:lnTo>
                  <a:lnTo>
                    <a:pt x="7189" y="477"/>
                  </a:lnTo>
                  <a:lnTo>
                    <a:pt x="7170" y="469"/>
                  </a:lnTo>
                  <a:cubicBezTo>
                    <a:pt x="7159" y="464"/>
                    <a:pt x="7148" y="462"/>
                    <a:pt x="7136" y="462"/>
                  </a:cubicBezTo>
                  <a:cubicBezTo>
                    <a:pt x="7069" y="462"/>
                    <a:pt x="6995" y="542"/>
                    <a:pt x="6927" y="542"/>
                  </a:cubicBezTo>
                  <a:cubicBezTo>
                    <a:pt x="6914" y="542"/>
                    <a:pt x="6900" y="539"/>
                    <a:pt x="6887" y="531"/>
                  </a:cubicBezTo>
                  <a:cubicBezTo>
                    <a:pt x="6914" y="514"/>
                    <a:pt x="7011" y="381"/>
                    <a:pt x="6967" y="337"/>
                  </a:cubicBezTo>
                  <a:lnTo>
                    <a:pt x="6967" y="337"/>
                  </a:lnTo>
                  <a:cubicBezTo>
                    <a:pt x="6935" y="361"/>
                    <a:pt x="6876" y="412"/>
                    <a:pt x="6813" y="473"/>
                  </a:cubicBezTo>
                  <a:lnTo>
                    <a:pt x="6813" y="473"/>
                  </a:lnTo>
                  <a:cubicBezTo>
                    <a:pt x="6811" y="472"/>
                    <a:pt x="6810" y="471"/>
                    <a:pt x="6808" y="469"/>
                  </a:cubicBezTo>
                  <a:lnTo>
                    <a:pt x="6808" y="469"/>
                  </a:lnTo>
                  <a:cubicBezTo>
                    <a:pt x="6809" y="472"/>
                    <a:pt x="6809" y="474"/>
                    <a:pt x="6810" y="477"/>
                  </a:cubicBezTo>
                  <a:lnTo>
                    <a:pt x="6810" y="477"/>
                  </a:lnTo>
                  <a:cubicBezTo>
                    <a:pt x="6803" y="483"/>
                    <a:pt x="6797" y="489"/>
                    <a:pt x="6790" y="496"/>
                  </a:cubicBezTo>
                  <a:cubicBezTo>
                    <a:pt x="6720" y="558"/>
                    <a:pt x="6640" y="619"/>
                    <a:pt x="6587" y="628"/>
                  </a:cubicBezTo>
                  <a:lnTo>
                    <a:pt x="6587" y="584"/>
                  </a:lnTo>
                  <a:lnTo>
                    <a:pt x="6508" y="602"/>
                  </a:lnTo>
                  <a:cubicBezTo>
                    <a:pt x="6578" y="505"/>
                    <a:pt x="6799" y="337"/>
                    <a:pt x="6914" y="293"/>
                  </a:cubicBezTo>
                  <a:cubicBezTo>
                    <a:pt x="6887" y="240"/>
                    <a:pt x="6932" y="240"/>
                    <a:pt x="6861" y="213"/>
                  </a:cubicBezTo>
                  <a:cubicBezTo>
                    <a:pt x="6855" y="182"/>
                    <a:pt x="6889" y="177"/>
                    <a:pt x="6915" y="177"/>
                  </a:cubicBezTo>
                  <a:cubicBezTo>
                    <a:pt x="6926" y="177"/>
                    <a:pt x="6935" y="178"/>
                    <a:pt x="6940" y="178"/>
                  </a:cubicBezTo>
                  <a:lnTo>
                    <a:pt x="6799" y="90"/>
                  </a:lnTo>
                  <a:cubicBezTo>
                    <a:pt x="6773" y="169"/>
                    <a:pt x="6649" y="125"/>
                    <a:pt x="6631" y="196"/>
                  </a:cubicBezTo>
                  <a:cubicBezTo>
                    <a:pt x="6693" y="187"/>
                    <a:pt x="6764" y="178"/>
                    <a:pt x="6826" y="178"/>
                  </a:cubicBezTo>
                  <a:cubicBezTo>
                    <a:pt x="6804" y="243"/>
                    <a:pt x="6692" y="333"/>
                    <a:pt x="6599" y="333"/>
                  </a:cubicBezTo>
                  <a:cubicBezTo>
                    <a:pt x="6579" y="333"/>
                    <a:pt x="6560" y="329"/>
                    <a:pt x="6543" y="319"/>
                  </a:cubicBezTo>
                  <a:cubicBezTo>
                    <a:pt x="6534" y="275"/>
                    <a:pt x="6614" y="178"/>
                    <a:pt x="6623" y="151"/>
                  </a:cubicBezTo>
                  <a:lnTo>
                    <a:pt x="6623" y="151"/>
                  </a:lnTo>
                  <a:cubicBezTo>
                    <a:pt x="6615" y="159"/>
                    <a:pt x="6591" y="164"/>
                    <a:pt x="6566" y="164"/>
                  </a:cubicBezTo>
                  <a:cubicBezTo>
                    <a:pt x="6535" y="164"/>
                    <a:pt x="6504" y="157"/>
                    <a:pt x="6499" y="143"/>
                  </a:cubicBezTo>
                  <a:lnTo>
                    <a:pt x="6561" y="116"/>
                  </a:lnTo>
                  <a:cubicBezTo>
                    <a:pt x="6551" y="107"/>
                    <a:pt x="6541" y="103"/>
                    <a:pt x="6530" y="103"/>
                  </a:cubicBezTo>
                  <a:cubicBezTo>
                    <a:pt x="6498" y="103"/>
                    <a:pt x="6461" y="135"/>
                    <a:pt x="6429" y="135"/>
                  </a:cubicBezTo>
                  <a:cubicBezTo>
                    <a:pt x="6412" y="135"/>
                    <a:pt x="6397" y="126"/>
                    <a:pt x="6384" y="99"/>
                  </a:cubicBezTo>
                  <a:cubicBezTo>
                    <a:pt x="6362" y="84"/>
                    <a:pt x="6340" y="0"/>
                    <a:pt x="6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
            <p:cNvSpPr/>
            <p:nvPr/>
          </p:nvSpPr>
          <p:spPr>
            <a:xfrm>
              <a:off x="8372678" y="4935358"/>
              <a:ext cx="1238" cy="3852"/>
            </a:xfrm>
            <a:custGeom>
              <a:avLst/>
              <a:gdLst/>
              <a:ahLst/>
              <a:cxnLst/>
              <a:rect l="l" t="t" r="r" b="b"/>
              <a:pathLst>
                <a:path w="9" h="28" extrusionOk="0">
                  <a:moveTo>
                    <a:pt x="0" y="1"/>
                  </a:moveTo>
                  <a:cubicBezTo>
                    <a:pt x="0" y="10"/>
                    <a:pt x="0" y="19"/>
                    <a:pt x="9" y="27"/>
                  </a:cubicBezTo>
                  <a:cubicBezTo>
                    <a:pt x="9" y="19"/>
                    <a:pt x="9" y="1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
            <p:cNvSpPr/>
            <p:nvPr/>
          </p:nvSpPr>
          <p:spPr>
            <a:xfrm>
              <a:off x="8477101" y="4764071"/>
              <a:ext cx="3715" cy="6329"/>
            </a:xfrm>
            <a:custGeom>
              <a:avLst/>
              <a:gdLst/>
              <a:ahLst/>
              <a:cxnLst/>
              <a:rect l="l" t="t" r="r" b="b"/>
              <a:pathLst>
                <a:path w="27" h="46" extrusionOk="0">
                  <a:moveTo>
                    <a:pt x="0" y="1"/>
                  </a:moveTo>
                  <a:lnTo>
                    <a:pt x="0" y="1"/>
                  </a:lnTo>
                  <a:cubicBezTo>
                    <a:pt x="9" y="19"/>
                    <a:pt x="18" y="27"/>
                    <a:pt x="27" y="45"/>
                  </a:cubicBezTo>
                  <a:cubicBezTo>
                    <a:pt x="27" y="27"/>
                    <a:pt x="27" y="1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
            <p:cNvSpPr/>
            <p:nvPr/>
          </p:nvSpPr>
          <p:spPr>
            <a:xfrm>
              <a:off x="8246242" y="4833411"/>
              <a:ext cx="7429" cy="6191"/>
            </a:xfrm>
            <a:custGeom>
              <a:avLst/>
              <a:gdLst/>
              <a:ahLst/>
              <a:cxnLst/>
              <a:rect l="l" t="t" r="r" b="b"/>
              <a:pathLst>
                <a:path w="54" h="45" extrusionOk="0">
                  <a:moveTo>
                    <a:pt x="10" y="0"/>
                  </a:moveTo>
                  <a:cubicBezTo>
                    <a:pt x="10" y="18"/>
                    <a:pt x="18" y="35"/>
                    <a:pt x="1" y="44"/>
                  </a:cubicBezTo>
                  <a:lnTo>
                    <a:pt x="54" y="18"/>
                  </a:lnTo>
                  <a:lnTo>
                    <a:pt x="54" y="18"/>
                  </a:lnTo>
                  <a:cubicBezTo>
                    <a:pt x="49" y="20"/>
                    <a:pt x="44" y="20"/>
                    <a:pt x="40" y="20"/>
                  </a:cubicBezTo>
                  <a:cubicBezTo>
                    <a:pt x="24" y="20"/>
                    <a:pt x="17" y="7"/>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
            <p:cNvSpPr/>
            <p:nvPr/>
          </p:nvSpPr>
          <p:spPr>
            <a:xfrm>
              <a:off x="8180616" y="4789661"/>
              <a:ext cx="8668" cy="4953"/>
            </a:xfrm>
            <a:custGeom>
              <a:avLst/>
              <a:gdLst/>
              <a:ahLst/>
              <a:cxnLst/>
              <a:rect l="l" t="t" r="r" b="b"/>
              <a:pathLst>
                <a:path w="63" h="36" extrusionOk="0">
                  <a:moveTo>
                    <a:pt x="27" y="0"/>
                  </a:moveTo>
                  <a:cubicBezTo>
                    <a:pt x="23" y="5"/>
                    <a:pt x="19" y="5"/>
                    <a:pt x="14" y="5"/>
                  </a:cubicBezTo>
                  <a:cubicBezTo>
                    <a:pt x="10" y="5"/>
                    <a:pt x="5" y="5"/>
                    <a:pt x="1" y="9"/>
                  </a:cubicBezTo>
                  <a:lnTo>
                    <a:pt x="10" y="36"/>
                  </a:lnTo>
                  <a:cubicBezTo>
                    <a:pt x="36" y="36"/>
                    <a:pt x="63" y="9"/>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
            <p:cNvSpPr/>
            <p:nvPr/>
          </p:nvSpPr>
          <p:spPr>
            <a:xfrm>
              <a:off x="8229320" y="4805482"/>
              <a:ext cx="9768" cy="8805"/>
            </a:xfrm>
            <a:custGeom>
              <a:avLst/>
              <a:gdLst/>
              <a:ahLst/>
              <a:cxnLst/>
              <a:rect l="l" t="t" r="r" b="b"/>
              <a:pathLst>
                <a:path w="71" h="64" extrusionOk="0">
                  <a:moveTo>
                    <a:pt x="45" y="0"/>
                  </a:moveTo>
                  <a:cubicBezTo>
                    <a:pt x="35" y="0"/>
                    <a:pt x="22" y="7"/>
                    <a:pt x="8" y="14"/>
                  </a:cubicBezTo>
                  <a:lnTo>
                    <a:pt x="8" y="14"/>
                  </a:lnTo>
                  <a:cubicBezTo>
                    <a:pt x="7" y="14"/>
                    <a:pt x="7" y="14"/>
                    <a:pt x="7" y="14"/>
                  </a:cubicBezTo>
                  <a:cubicBezTo>
                    <a:pt x="4" y="14"/>
                    <a:pt x="0" y="18"/>
                    <a:pt x="0" y="18"/>
                  </a:cubicBezTo>
                  <a:cubicBezTo>
                    <a:pt x="3" y="16"/>
                    <a:pt x="5" y="15"/>
                    <a:pt x="8" y="14"/>
                  </a:cubicBezTo>
                  <a:lnTo>
                    <a:pt x="8" y="14"/>
                  </a:lnTo>
                  <a:cubicBezTo>
                    <a:pt x="8" y="14"/>
                    <a:pt x="9" y="15"/>
                    <a:pt x="9" y="18"/>
                  </a:cubicBezTo>
                  <a:cubicBezTo>
                    <a:pt x="5" y="51"/>
                    <a:pt x="11" y="63"/>
                    <a:pt x="22" y="63"/>
                  </a:cubicBezTo>
                  <a:cubicBezTo>
                    <a:pt x="34" y="63"/>
                    <a:pt x="52" y="49"/>
                    <a:pt x="71" y="35"/>
                  </a:cubicBezTo>
                  <a:cubicBezTo>
                    <a:pt x="66" y="9"/>
                    <a:pt x="58"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
            <p:cNvSpPr/>
            <p:nvPr/>
          </p:nvSpPr>
          <p:spPr>
            <a:xfrm>
              <a:off x="8223954" y="4807821"/>
              <a:ext cx="4265" cy="2614"/>
            </a:xfrm>
            <a:custGeom>
              <a:avLst/>
              <a:gdLst/>
              <a:ahLst/>
              <a:cxnLst/>
              <a:rect l="l" t="t" r="r" b="b"/>
              <a:pathLst>
                <a:path w="31" h="19" extrusionOk="0">
                  <a:moveTo>
                    <a:pt x="4" y="1"/>
                  </a:moveTo>
                  <a:cubicBezTo>
                    <a:pt x="1" y="14"/>
                    <a:pt x="1" y="19"/>
                    <a:pt x="4" y="19"/>
                  </a:cubicBezTo>
                  <a:cubicBezTo>
                    <a:pt x="8" y="19"/>
                    <a:pt x="19" y="6"/>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
            <p:cNvSpPr/>
            <p:nvPr/>
          </p:nvSpPr>
          <p:spPr>
            <a:xfrm>
              <a:off x="8284489" y="4827770"/>
              <a:ext cx="10456" cy="9631"/>
            </a:xfrm>
            <a:custGeom>
              <a:avLst/>
              <a:gdLst/>
              <a:ahLst/>
              <a:cxnLst/>
              <a:rect l="l" t="t" r="r" b="b"/>
              <a:pathLst>
                <a:path w="76" h="70" extrusionOk="0">
                  <a:moveTo>
                    <a:pt x="44" y="0"/>
                  </a:moveTo>
                  <a:cubicBezTo>
                    <a:pt x="40" y="0"/>
                    <a:pt x="33" y="2"/>
                    <a:pt x="23" y="6"/>
                  </a:cubicBezTo>
                  <a:cubicBezTo>
                    <a:pt x="21" y="4"/>
                    <a:pt x="20" y="3"/>
                    <a:pt x="19" y="3"/>
                  </a:cubicBezTo>
                  <a:cubicBezTo>
                    <a:pt x="9" y="3"/>
                    <a:pt x="12" y="55"/>
                    <a:pt x="8" y="55"/>
                  </a:cubicBezTo>
                  <a:cubicBezTo>
                    <a:pt x="7" y="55"/>
                    <a:pt x="7" y="53"/>
                    <a:pt x="5" y="50"/>
                  </a:cubicBezTo>
                  <a:cubicBezTo>
                    <a:pt x="0" y="64"/>
                    <a:pt x="1" y="69"/>
                    <a:pt x="5" y="69"/>
                  </a:cubicBezTo>
                  <a:cubicBezTo>
                    <a:pt x="20" y="69"/>
                    <a:pt x="76"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
            <p:cNvSpPr/>
            <p:nvPr/>
          </p:nvSpPr>
          <p:spPr>
            <a:xfrm>
              <a:off x="8234135" y="4785946"/>
              <a:ext cx="4953" cy="9906"/>
            </a:xfrm>
            <a:custGeom>
              <a:avLst/>
              <a:gdLst/>
              <a:ahLst/>
              <a:cxnLst/>
              <a:rect l="l" t="t" r="r" b="b"/>
              <a:pathLst>
                <a:path w="36" h="72" extrusionOk="0">
                  <a:moveTo>
                    <a:pt x="0" y="1"/>
                  </a:moveTo>
                  <a:lnTo>
                    <a:pt x="18" y="71"/>
                  </a:lnTo>
                  <a:lnTo>
                    <a:pt x="36" y="1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
            <p:cNvSpPr/>
            <p:nvPr/>
          </p:nvSpPr>
          <p:spPr>
            <a:xfrm>
              <a:off x="8263302" y="4789661"/>
              <a:ext cx="9906" cy="3577"/>
            </a:xfrm>
            <a:custGeom>
              <a:avLst/>
              <a:gdLst/>
              <a:ahLst/>
              <a:cxnLst/>
              <a:rect l="l" t="t" r="r" b="b"/>
              <a:pathLst>
                <a:path w="72" h="26" extrusionOk="0">
                  <a:moveTo>
                    <a:pt x="9" y="0"/>
                  </a:moveTo>
                  <a:cubicBezTo>
                    <a:pt x="9" y="9"/>
                    <a:pt x="9" y="18"/>
                    <a:pt x="0" y="18"/>
                  </a:cubicBezTo>
                  <a:cubicBezTo>
                    <a:pt x="18" y="18"/>
                    <a:pt x="44" y="26"/>
                    <a:pt x="59" y="26"/>
                  </a:cubicBezTo>
                  <a:cubicBezTo>
                    <a:pt x="66" y="26"/>
                    <a:pt x="71" y="24"/>
                    <a:pt x="71" y="18"/>
                  </a:cubicBezTo>
                  <a:lnTo>
                    <a:pt x="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
            <p:cNvSpPr/>
            <p:nvPr/>
          </p:nvSpPr>
          <p:spPr>
            <a:xfrm>
              <a:off x="8256010" y="4792000"/>
              <a:ext cx="6191" cy="2614"/>
            </a:xfrm>
            <a:custGeom>
              <a:avLst/>
              <a:gdLst/>
              <a:ahLst/>
              <a:cxnLst/>
              <a:rect l="l" t="t" r="r" b="b"/>
              <a:pathLst>
                <a:path w="45" h="19" extrusionOk="0">
                  <a:moveTo>
                    <a:pt x="45" y="1"/>
                  </a:moveTo>
                  <a:cubicBezTo>
                    <a:pt x="27" y="1"/>
                    <a:pt x="9" y="1"/>
                    <a:pt x="0" y="19"/>
                  </a:cubicBezTo>
                  <a:cubicBezTo>
                    <a:pt x="18" y="10"/>
                    <a:pt x="36" y="10"/>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
            <p:cNvSpPr/>
            <p:nvPr/>
          </p:nvSpPr>
          <p:spPr>
            <a:xfrm>
              <a:off x="8243903" y="4782369"/>
              <a:ext cx="8530" cy="2476"/>
            </a:xfrm>
            <a:custGeom>
              <a:avLst/>
              <a:gdLst/>
              <a:ahLst/>
              <a:cxnLst/>
              <a:rect l="l" t="t" r="r" b="b"/>
              <a:pathLst>
                <a:path w="62" h="18" extrusionOk="0">
                  <a:moveTo>
                    <a:pt x="0" y="0"/>
                  </a:moveTo>
                  <a:lnTo>
                    <a:pt x="18" y="18"/>
                  </a:lnTo>
                  <a:lnTo>
                    <a:pt x="62" y="1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
            <p:cNvSpPr/>
            <p:nvPr/>
          </p:nvSpPr>
          <p:spPr>
            <a:xfrm>
              <a:off x="8354380" y="4789110"/>
              <a:ext cx="10731" cy="6741"/>
            </a:xfrm>
            <a:custGeom>
              <a:avLst/>
              <a:gdLst/>
              <a:ahLst/>
              <a:cxnLst/>
              <a:rect l="l" t="t" r="r" b="b"/>
              <a:pathLst>
                <a:path w="78" h="49" extrusionOk="0">
                  <a:moveTo>
                    <a:pt x="58" y="1"/>
                  </a:moveTo>
                  <a:cubicBezTo>
                    <a:pt x="54" y="1"/>
                    <a:pt x="49" y="2"/>
                    <a:pt x="45" y="4"/>
                  </a:cubicBezTo>
                  <a:cubicBezTo>
                    <a:pt x="27" y="13"/>
                    <a:pt x="1" y="22"/>
                    <a:pt x="9" y="48"/>
                  </a:cubicBezTo>
                  <a:lnTo>
                    <a:pt x="71" y="31"/>
                  </a:lnTo>
                  <a:cubicBezTo>
                    <a:pt x="78" y="11"/>
                    <a:pt x="7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
            <p:cNvSpPr/>
            <p:nvPr/>
          </p:nvSpPr>
          <p:spPr>
            <a:xfrm>
              <a:off x="8331266" y="4765309"/>
              <a:ext cx="3852" cy="11144"/>
            </a:xfrm>
            <a:custGeom>
              <a:avLst/>
              <a:gdLst/>
              <a:ahLst/>
              <a:cxnLst/>
              <a:rect l="l" t="t" r="r" b="b"/>
              <a:pathLst>
                <a:path w="28" h="81" extrusionOk="0">
                  <a:moveTo>
                    <a:pt x="27" y="1"/>
                  </a:moveTo>
                  <a:lnTo>
                    <a:pt x="1" y="27"/>
                  </a:lnTo>
                  <a:cubicBezTo>
                    <a:pt x="19" y="45"/>
                    <a:pt x="19" y="63"/>
                    <a:pt x="27" y="80"/>
                  </a:cubicBezTo>
                  <a:lnTo>
                    <a:pt x="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
            <p:cNvSpPr/>
            <p:nvPr/>
          </p:nvSpPr>
          <p:spPr>
            <a:xfrm>
              <a:off x="8348326" y="4759256"/>
              <a:ext cx="20775" cy="8668"/>
            </a:xfrm>
            <a:custGeom>
              <a:avLst/>
              <a:gdLst/>
              <a:ahLst/>
              <a:cxnLst/>
              <a:rect l="l" t="t" r="r" b="b"/>
              <a:pathLst>
                <a:path w="151" h="63" extrusionOk="0">
                  <a:moveTo>
                    <a:pt x="71" y="1"/>
                  </a:moveTo>
                  <a:cubicBezTo>
                    <a:pt x="62" y="27"/>
                    <a:pt x="0" y="45"/>
                    <a:pt x="53" y="62"/>
                  </a:cubicBezTo>
                  <a:cubicBezTo>
                    <a:pt x="62" y="36"/>
                    <a:pt x="151"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
            <p:cNvSpPr/>
            <p:nvPr/>
          </p:nvSpPr>
          <p:spPr>
            <a:xfrm>
              <a:off x="8477101" y="4796952"/>
              <a:ext cx="6191" cy="18298"/>
            </a:xfrm>
            <a:custGeom>
              <a:avLst/>
              <a:gdLst/>
              <a:ahLst/>
              <a:cxnLst/>
              <a:rect l="l" t="t" r="r" b="b"/>
              <a:pathLst>
                <a:path w="45" h="133" extrusionOk="0">
                  <a:moveTo>
                    <a:pt x="27" y="0"/>
                  </a:moveTo>
                  <a:lnTo>
                    <a:pt x="0" y="133"/>
                  </a:lnTo>
                  <a:lnTo>
                    <a:pt x="45" y="9"/>
                  </a:lnTo>
                  <a:lnTo>
                    <a:pt x="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
            <p:cNvSpPr/>
            <p:nvPr/>
          </p:nvSpPr>
          <p:spPr>
            <a:xfrm>
              <a:off x="8593768" y="4798879"/>
              <a:ext cx="19536" cy="11557"/>
            </a:xfrm>
            <a:custGeom>
              <a:avLst/>
              <a:gdLst/>
              <a:ahLst/>
              <a:cxnLst/>
              <a:rect l="l" t="t" r="r" b="b"/>
              <a:pathLst>
                <a:path w="142" h="84" extrusionOk="0">
                  <a:moveTo>
                    <a:pt x="108" y="0"/>
                  </a:moveTo>
                  <a:cubicBezTo>
                    <a:pt x="86" y="0"/>
                    <a:pt x="76" y="34"/>
                    <a:pt x="60" y="34"/>
                  </a:cubicBezTo>
                  <a:cubicBezTo>
                    <a:pt x="53" y="34"/>
                    <a:pt x="45" y="29"/>
                    <a:pt x="35" y="13"/>
                  </a:cubicBezTo>
                  <a:lnTo>
                    <a:pt x="35" y="13"/>
                  </a:lnTo>
                  <a:cubicBezTo>
                    <a:pt x="0" y="30"/>
                    <a:pt x="71" y="66"/>
                    <a:pt x="35" y="83"/>
                  </a:cubicBezTo>
                  <a:cubicBezTo>
                    <a:pt x="44" y="82"/>
                    <a:pt x="51" y="82"/>
                    <a:pt x="58" y="82"/>
                  </a:cubicBezTo>
                  <a:cubicBezTo>
                    <a:pt x="71" y="82"/>
                    <a:pt x="82" y="83"/>
                    <a:pt x="91" y="83"/>
                  </a:cubicBezTo>
                  <a:cubicBezTo>
                    <a:pt x="112" y="83"/>
                    <a:pt x="125" y="75"/>
                    <a:pt x="141" y="22"/>
                  </a:cubicBezTo>
                  <a:cubicBezTo>
                    <a:pt x="128" y="6"/>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
            <p:cNvSpPr/>
            <p:nvPr/>
          </p:nvSpPr>
          <p:spPr>
            <a:xfrm>
              <a:off x="8594869" y="4810298"/>
              <a:ext cx="3852" cy="138"/>
            </a:xfrm>
            <a:custGeom>
              <a:avLst/>
              <a:gdLst/>
              <a:ahLst/>
              <a:cxnLst/>
              <a:rect l="l" t="t" r="r" b="b"/>
              <a:pathLst>
                <a:path w="28" h="1" extrusionOk="0">
                  <a:moveTo>
                    <a:pt x="27" y="0"/>
                  </a:moveTo>
                  <a:cubicBezTo>
                    <a:pt x="19" y="0"/>
                    <a:pt x="10" y="0"/>
                    <a:pt x="1" y="0"/>
                  </a:cubicBezTo>
                  <a:cubicBezTo>
                    <a:pt x="19" y="0"/>
                    <a:pt x="27"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
            <p:cNvSpPr/>
            <p:nvPr/>
          </p:nvSpPr>
          <p:spPr>
            <a:xfrm>
              <a:off x="7908621" y="4852810"/>
              <a:ext cx="6191" cy="6191"/>
            </a:xfrm>
            <a:custGeom>
              <a:avLst/>
              <a:gdLst/>
              <a:ahLst/>
              <a:cxnLst/>
              <a:rect l="l" t="t" r="r" b="b"/>
              <a:pathLst>
                <a:path w="45" h="45" extrusionOk="0">
                  <a:moveTo>
                    <a:pt x="18" y="0"/>
                  </a:moveTo>
                  <a:lnTo>
                    <a:pt x="0" y="18"/>
                  </a:lnTo>
                  <a:lnTo>
                    <a:pt x="44" y="45"/>
                  </a:lnTo>
                  <a:lnTo>
                    <a:pt x="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
            <p:cNvSpPr/>
            <p:nvPr/>
          </p:nvSpPr>
          <p:spPr>
            <a:xfrm>
              <a:off x="7920728" y="4841803"/>
              <a:ext cx="6191" cy="12382"/>
            </a:xfrm>
            <a:custGeom>
              <a:avLst/>
              <a:gdLst/>
              <a:ahLst/>
              <a:cxnLst/>
              <a:rect l="l" t="t" r="r" b="b"/>
              <a:pathLst>
                <a:path w="45" h="90" extrusionOk="0">
                  <a:moveTo>
                    <a:pt x="0" y="1"/>
                  </a:moveTo>
                  <a:lnTo>
                    <a:pt x="9" y="89"/>
                  </a:lnTo>
                  <a:lnTo>
                    <a:pt x="45" y="10"/>
                  </a:lnTo>
                  <a:cubicBezTo>
                    <a:pt x="40" y="10"/>
                    <a:pt x="31" y="12"/>
                    <a:pt x="22" y="12"/>
                  </a:cubicBezTo>
                  <a:cubicBezTo>
                    <a:pt x="14" y="12"/>
                    <a:pt x="5" y="1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5"/>
          <p:cNvGrpSpPr/>
          <p:nvPr/>
        </p:nvGrpSpPr>
        <p:grpSpPr>
          <a:xfrm>
            <a:off x="8044688" y="4611575"/>
            <a:ext cx="1124990" cy="233061"/>
            <a:chOff x="8044688" y="4611575"/>
            <a:chExt cx="1124990" cy="233061"/>
          </a:xfrm>
        </p:grpSpPr>
        <p:sp>
          <p:nvSpPr>
            <p:cNvPr id="1973" name="Google Shape;1973;p5"/>
            <p:cNvSpPr/>
            <p:nvPr/>
          </p:nvSpPr>
          <p:spPr>
            <a:xfrm>
              <a:off x="8079908" y="4642806"/>
              <a:ext cx="934306" cy="139506"/>
            </a:xfrm>
            <a:custGeom>
              <a:avLst/>
              <a:gdLst/>
              <a:ahLst/>
              <a:cxnLst/>
              <a:rect l="l" t="t" r="r" b="b"/>
              <a:pathLst>
                <a:path w="6791" h="1014" extrusionOk="0">
                  <a:moveTo>
                    <a:pt x="4410" y="0"/>
                  </a:moveTo>
                  <a:cubicBezTo>
                    <a:pt x="3636" y="0"/>
                    <a:pt x="2949" y="204"/>
                    <a:pt x="2194" y="204"/>
                  </a:cubicBezTo>
                  <a:cubicBezTo>
                    <a:pt x="2105" y="204"/>
                    <a:pt x="2016" y="201"/>
                    <a:pt x="1925" y="195"/>
                  </a:cubicBezTo>
                  <a:cubicBezTo>
                    <a:pt x="1765" y="184"/>
                    <a:pt x="1605" y="178"/>
                    <a:pt x="1446" y="178"/>
                  </a:cubicBezTo>
                  <a:cubicBezTo>
                    <a:pt x="1115" y="178"/>
                    <a:pt x="787" y="203"/>
                    <a:pt x="459" y="257"/>
                  </a:cubicBezTo>
                  <a:cubicBezTo>
                    <a:pt x="353" y="275"/>
                    <a:pt x="247" y="301"/>
                    <a:pt x="168" y="363"/>
                  </a:cubicBezTo>
                  <a:cubicBezTo>
                    <a:pt x="0" y="495"/>
                    <a:pt x="18" y="751"/>
                    <a:pt x="44" y="955"/>
                  </a:cubicBezTo>
                  <a:cubicBezTo>
                    <a:pt x="291" y="1002"/>
                    <a:pt x="543" y="1013"/>
                    <a:pt x="792" y="1013"/>
                  </a:cubicBezTo>
                  <a:cubicBezTo>
                    <a:pt x="917" y="1013"/>
                    <a:pt x="1042" y="1010"/>
                    <a:pt x="1166" y="1007"/>
                  </a:cubicBezTo>
                  <a:cubicBezTo>
                    <a:pt x="2614" y="972"/>
                    <a:pt x="4053" y="928"/>
                    <a:pt x="5492" y="893"/>
                  </a:cubicBezTo>
                  <a:cubicBezTo>
                    <a:pt x="5943" y="875"/>
                    <a:pt x="6446" y="769"/>
                    <a:pt x="6790" y="478"/>
                  </a:cubicBezTo>
                  <a:cubicBezTo>
                    <a:pt x="6128" y="36"/>
                    <a:pt x="5289" y="10"/>
                    <a:pt x="4494" y="1"/>
                  </a:cubicBezTo>
                  <a:cubicBezTo>
                    <a:pt x="4466" y="0"/>
                    <a:pt x="4438" y="0"/>
                    <a:pt x="4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
            <p:cNvSpPr/>
            <p:nvPr/>
          </p:nvSpPr>
          <p:spPr>
            <a:xfrm>
              <a:off x="8341034" y="4712971"/>
              <a:ext cx="4403" cy="8943"/>
            </a:xfrm>
            <a:custGeom>
              <a:avLst/>
              <a:gdLst/>
              <a:ahLst/>
              <a:cxnLst/>
              <a:rect l="l" t="t" r="r" b="b"/>
              <a:pathLst>
                <a:path w="32" h="65" extrusionOk="0">
                  <a:moveTo>
                    <a:pt x="19" y="0"/>
                  </a:moveTo>
                  <a:lnTo>
                    <a:pt x="19" y="0"/>
                  </a:lnTo>
                  <a:cubicBezTo>
                    <a:pt x="18" y="0"/>
                    <a:pt x="18" y="1"/>
                    <a:pt x="18" y="3"/>
                  </a:cubicBezTo>
                  <a:cubicBezTo>
                    <a:pt x="17" y="2"/>
                    <a:pt x="16" y="2"/>
                    <a:pt x="15" y="2"/>
                  </a:cubicBezTo>
                  <a:cubicBezTo>
                    <a:pt x="1" y="2"/>
                    <a:pt x="1" y="57"/>
                    <a:pt x="1" y="65"/>
                  </a:cubicBezTo>
                  <a:cubicBezTo>
                    <a:pt x="32" y="57"/>
                    <a:pt x="21"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
            <p:cNvSpPr/>
            <p:nvPr/>
          </p:nvSpPr>
          <p:spPr>
            <a:xfrm>
              <a:off x="8394553" y="4692609"/>
              <a:ext cx="7292" cy="7429"/>
            </a:xfrm>
            <a:custGeom>
              <a:avLst/>
              <a:gdLst/>
              <a:ahLst/>
              <a:cxnLst/>
              <a:rect l="l" t="t" r="r" b="b"/>
              <a:pathLst>
                <a:path w="53" h="54" extrusionOk="0">
                  <a:moveTo>
                    <a:pt x="53" y="1"/>
                  </a:moveTo>
                  <a:lnTo>
                    <a:pt x="0" y="36"/>
                  </a:lnTo>
                  <a:lnTo>
                    <a:pt x="0" y="54"/>
                  </a:lnTo>
                  <a:lnTo>
                    <a:pt x="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
            <p:cNvSpPr/>
            <p:nvPr/>
          </p:nvSpPr>
          <p:spPr>
            <a:xfrm>
              <a:off x="8411475" y="4690133"/>
              <a:ext cx="29305" cy="11144"/>
            </a:xfrm>
            <a:custGeom>
              <a:avLst/>
              <a:gdLst/>
              <a:ahLst/>
              <a:cxnLst/>
              <a:rect l="l" t="t" r="r" b="b"/>
              <a:pathLst>
                <a:path w="213" h="81" extrusionOk="0">
                  <a:moveTo>
                    <a:pt x="169" y="1"/>
                  </a:moveTo>
                  <a:cubicBezTo>
                    <a:pt x="137" y="1"/>
                    <a:pt x="96" y="32"/>
                    <a:pt x="58" y="32"/>
                  </a:cubicBezTo>
                  <a:cubicBezTo>
                    <a:pt x="51" y="32"/>
                    <a:pt x="43" y="31"/>
                    <a:pt x="36" y="28"/>
                  </a:cubicBezTo>
                  <a:lnTo>
                    <a:pt x="27" y="10"/>
                  </a:lnTo>
                  <a:lnTo>
                    <a:pt x="1" y="81"/>
                  </a:lnTo>
                  <a:cubicBezTo>
                    <a:pt x="59" y="73"/>
                    <a:pt x="129" y="30"/>
                    <a:pt x="182" y="30"/>
                  </a:cubicBezTo>
                  <a:cubicBezTo>
                    <a:pt x="193" y="30"/>
                    <a:pt x="203" y="32"/>
                    <a:pt x="213" y="37"/>
                  </a:cubicBezTo>
                  <a:cubicBezTo>
                    <a:pt x="202" y="10"/>
                    <a:pt x="187"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
            <p:cNvSpPr/>
            <p:nvPr/>
          </p:nvSpPr>
          <p:spPr>
            <a:xfrm>
              <a:off x="8462517" y="4716824"/>
              <a:ext cx="6329" cy="3852"/>
            </a:xfrm>
            <a:custGeom>
              <a:avLst/>
              <a:gdLst/>
              <a:ahLst/>
              <a:cxnLst/>
              <a:rect l="l" t="t" r="r" b="b"/>
              <a:pathLst>
                <a:path w="46" h="28" extrusionOk="0">
                  <a:moveTo>
                    <a:pt x="46" y="0"/>
                  </a:moveTo>
                  <a:cubicBezTo>
                    <a:pt x="46" y="0"/>
                    <a:pt x="37" y="7"/>
                    <a:pt x="0" y="19"/>
                  </a:cubicBezTo>
                  <a:cubicBezTo>
                    <a:pt x="0" y="28"/>
                    <a:pt x="0" y="28"/>
                    <a:pt x="9" y="28"/>
                  </a:cubicBezTo>
                  <a:lnTo>
                    <a:pt x="45" y="28"/>
                  </a:lnTo>
                  <a:cubicBezTo>
                    <a:pt x="35" y="9"/>
                    <a:pt x="46"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
            <p:cNvSpPr/>
            <p:nvPr/>
          </p:nvSpPr>
          <p:spPr>
            <a:xfrm>
              <a:off x="8460729" y="4720676"/>
              <a:ext cx="4540" cy="1926"/>
            </a:xfrm>
            <a:custGeom>
              <a:avLst/>
              <a:gdLst/>
              <a:ahLst/>
              <a:cxnLst/>
              <a:rect l="l" t="t" r="r" b="b"/>
              <a:pathLst>
                <a:path w="33" h="14" extrusionOk="0">
                  <a:moveTo>
                    <a:pt x="22" y="0"/>
                  </a:moveTo>
                  <a:lnTo>
                    <a:pt x="22" y="0"/>
                  </a:lnTo>
                  <a:cubicBezTo>
                    <a:pt x="1" y="5"/>
                    <a:pt x="15" y="14"/>
                    <a:pt x="24" y="14"/>
                  </a:cubicBezTo>
                  <a:cubicBezTo>
                    <a:pt x="30" y="14"/>
                    <a:pt x="33" y="1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
            <p:cNvSpPr/>
            <p:nvPr/>
          </p:nvSpPr>
          <p:spPr>
            <a:xfrm>
              <a:off x="8479577" y="4715723"/>
              <a:ext cx="12245" cy="9906"/>
            </a:xfrm>
            <a:custGeom>
              <a:avLst/>
              <a:gdLst/>
              <a:ahLst/>
              <a:cxnLst/>
              <a:rect l="l" t="t" r="r" b="b"/>
              <a:pathLst>
                <a:path w="89" h="72" extrusionOk="0">
                  <a:moveTo>
                    <a:pt x="44" y="1"/>
                  </a:moveTo>
                  <a:lnTo>
                    <a:pt x="0" y="36"/>
                  </a:lnTo>
                  <a:cubicBezTo>
                    <a:pt x="18" y="54"/>
                    <a:pt x="53" y="54"/>
                    <a:pt x="44" y="71"/>
                  </a:cubicBezTo>
                  <a:cubicBezTo>
                    <a:pt x="88" y="54"/>
                    <a:pt x="80" y="27"/>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
            <p:cNvSpPr/>
            <p:nvPr/>
          </p:nvSpPr>
          <p:spPr>
            <a:xfrm>
              <a:off x="8487970" y="4704854"/>
              <a:ext cx="2614" cy="3577"/>
            </a:xfrm>
            <a:custGeom>
              <a:avLst/>
              <a:gdLst/>
              <a:ahLst/>
              <a:cxnLst/>
              <a:rect l="l" t="t" r="r" b="b"/>
              <a:pathLst>
                <a:path w="19" h="26" extrusionOk="0">
                  <a:moveTo>
                    <a:pt x="19" y="0"/>
                  </a:moveTo>
                  <a:lnTo>
                    <a:pt x="1" y="18"/>
                  </a:lnTo>
                  <a:cubicBezTo>
                    <a:pt x="1" y="22"/>
                    <a:pt x="3" y="26"/>
                    <a:pt x="5" y="26"/>
                  </a:cubicBezTo>
                  <a:cubicBezTo>
                    <a:pt x="9" y="26"/>
                    <a:pt x="14" y="2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
            <p:cNvSpPr/>
            <p:nvPr/>
          </p:nvSpPr>
          <p:spPr>
            <a:xfrm>
              <a:off x="8480678" y="4704716"/>
              <a:ext cx="7429" cy="7567"/>
            </a:xfrm>
            <a:custGeom>
              <a:avLst/>
              <a:gdLst/>
              <a:ahLst/>
              <a:cxnLst/>
              <a:rect l="l" t="t" r="r" b="b"/>
              <a:pathLst>
                <a:path w="54" h="55" extrusionOk="0">
                  <a:moveTo>
                    <a:pt x="39" y="1"/>
                  </a:moveTo>
                  <a:cubicBezTo>
                    <a:pt x="35" y="1"/>
                    <a:pt x="31" y="9"/>
                    <a:pt x="27" y="37"/>
                  </a:cubicBezTo>
                  <a:lnTo>
                    <a:pt x="27" y="37"/>
                  </a:lnTo>
                  <a:lnTo>
                    <a:pt x="54" y="19"/>
                  </a:lnTo>
                  <a:cubicBezTo>
                    <a:pt x="49" y="14"/>
                    <a:pt x="44" y="1"/>
                    <a:pt x="39" y="1"/>
                  </a:cubicBezTo>
                  <a:close/>
                  <a:moveTo>
                    <a:pt x="27" y="25"/>
                  </a:moveTo>
                  <a:cubicBezTo>
                    <a:pt x="25" y="25"/>
                    <a:pt x="19" y="42"/>
                    <a:pt x="1" y="54"/>
                  </a:cubicBezTo>
                  <a:lnTo>
                    <a:pt x="27" y="37"/>
                  </a:lnTo>
                  <a:lnTo>
                    <a:pt x="27" y="37"/>
                  </a:lnTo>
                  <a:cubicBezTo>
                    <a:pt x="27" y="28"/>
                    <a:pt x="27" y="25"/>
                    <a:pt x="27" y="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
            <p:cNvSpPr/>
            <p:nvPr/>
          </p:nvSpPr>
          <p:spPr>
            <a:xfrm>
              <a:off x="8464168" y="4702378"/>
              <a:ext cx="13070" cy="9493"/>
            </a:xfrm>
            <a:custGeom>
              <a:avLst/>
              <a:gdLst/>
              <a:ahLst/>
              <a:cxnLst/>
              <a:rect l="l" t="t" r="r" b="b"/>
              <a:pathLst>
                <a:path w="95" h="69" extrusionOk="0">
                  <a:moveTo>
                    <a:pt x="68" y="1"/>
                  </a:moveTo>
                  <a:cubicBezTo>
                    <a:pt x="1" y="15"/>
                    <a:pt x="3" y="68"/>
                    <a:pt x="59" y="68"/>
                  </a:cubicBezTo>
                  <a:cubicBezTo>
                    <a:pt x="69" y="68"/>
                    <a:pt x="81" y="66"/>
                    <a:pt x="94" y="62"/>
                  </a:cubicBezTo>
                  <a:cubicBezTo>
                    <a:pt x="59" y="45"/>
                    <a:pt x="33" y="36"/>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
            <p:cNvSpPr/>
            <p:nvPr/>
          </p:nvSpPr>
          <p:spPr>
            <a:xfrm>
              <a:off x="8433350" y="4678026"/>
              <a:ext cx="8943" cy="5228"/>
            </a:xfrm>
            <a:custGeom>
              <a:avLst/>
              <a:gdLst/>
              <a:ahLst/>
              <a:cxnLst/>
              <a:rect l="l" t="t" r="r" b="b"/>
              <a:pathLst>
                <a:path w="65" h="38" extrusionOk="0">
                  <a:moveTo>
                    <a:pt x="27" y="1"/>
                  </a:moveTo>
                  <a:lnTo>
                    <a:pt x="1" y="36"/>
                  </a:lnTo>
                  <a:cubicBezTo>
                    <a:pt x="4" y="32"/>
                    <a:pt x="10" y="31"/>
                    <a:pt x="16" y="31"/>
                  </a:cubicBezTo>
                  <a:cubicBezTo>
                    <a:pt x="30" y="31"/>
                    <a:pt x="47" y="38"/>
                    <a:pt x="57" y="38"/>
                  </a:cubicBezTo>
                  <a:cubicBezTo>
                    <a:pt x="62" y="38"/>
                    <a:pt x="65" y="35"/>
                    <a:pt x="62" y="27"/>
                  </a:cubicBezTo>
                  <a:lnTo>
                    <a:pt x="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
            <p:cNvSpPr/>
            <p:nvPr/>
          </p:nvSpPr>
          <p:spPr>
            <a:xfrm>
              <a:off x="8517137" y="4706092"/>
              <a:ext cx="8668" cy="11006"/>
            </a:xfrm>
            <a:custGeom>
              <a:avLst/>
              <a:gdLst/>
              <a:ahLst/>
              <a:cxnLst/>
              <a:rect l="l" t="t" r="r" b="b"/>
              <a:pathLst>
                <a:path w="63" h="80" extrusionOk="0">
                  <a:moveTo>
                    <a:pt x="36" y="0"/>
                  </a:moveTo>
                  <a:lnTo>
                    <a:pt x="1" y="35"/>
                  </a:lnTo>
                  <a:cubicBezTo>
                    <a:pt x="18" y="44"/>
                    <a:pt x="54" y="53"/>
                    <a:pt x="63" y="80"/>
                  </a:cubicBezTo>
                  <a:cubicBezTo>
                    <a:pt x="63" y="62"/>
                    <a:pt x="36" y="27"/>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
            <p:cNvSpPr/>
            <p:nvPr/>
          </p:nvSpPr>
          <p:spPr>
            <a:xfrm>
              <a:off x="8520851" y="4701139"/>
              <a:ext cx="7429" cy="5090"/>
            </a:xfrm>
            <a:custGeom>
              <a:avLst/>
              <a:gdLst/>
              <a:ahLst/>
              <a:cxnLst/>
              <a:rect l="l" t="t" r="r" b="b"/>
              <a:pathLst>
                <a:path w="54" h="37" extrusionOk="0">
                  <a:moveTo>
                    <a:pt x="53" y="1"/>
                  </a:moveTo>
                  <a:cubicBezTo>
                    <a:pt x="9" y="1"/>
                    <a:pt x="0" y="18"/>
                    <a:pt x="9" y="36"/>
                  </a:cubicBezTo>
                  <a:lnTo>
                    <a:pt x="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
            <p:cNvSpPr/>
            <p:nvPr/>
          </p:nvSpPr>
          <p:spPr>
            <a:xfrm>
              <a:off x="8479577" y="4690271"/>
              <a:ext cx="12245" cy="12245"/>
            </a:xfrm>
            <a:custGeom>
              <a:avLst/>
              <a:gdLst/>
              <a:ahLst/>
              <a:cxnLst/>
              <a:rect l="l" t="t" r="r" b="b"/>
              <a:pathLst>
                <a:path w="89" h="89" extrusionOk="0">
                  <a:moveTo>
                    <a:pt x="80" y="9"/>
                  </a:moveTo>
                  <a:lnTo>
                    <a:pt x="0" y="89"/>
                  </a:lnTo>
                  <a:lnTo>
                    <a:pt x="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
            <p:cNvSpPr/>
            <p:nvPr/>
          </p:nvSpPr>
          <p:spPr>
            <a:xfrm>
              <a:off x="8548780" y="4709669"/>
              <a:ext cx="6191" cy="11006"/>
            </a:xfrm>
            <a:custGeom>
              <a:avLst/>
              <a:gdLst/>
              <a:ahLst/>
              <a:cxnLst/>
              <a:rect l="l" t="t" r="r" b="b"/>
              <a:pathLst>
                <a:path w="45" h="80" extrusionOk="0">
                  <a:moveTo>
                    <a:pt x="45" y="1"/>
                  </a:moveTo>
                  <a:lnTo>
                    <a:pt x="27" y="27"/>
                  </a:lnTo>
                  <a:lnTo>
                    <a:pt x="0" y="80"/>
                  </a:lnTo>
                  <a:lnTo>
                    <a:pt x="0" y="80"/>
                  </a:ln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
            <p:cNvSpPr/>
            <p:nvPr/>
          </p:nvSpPr>
          <p:spPr>
            <a:xfrm>
              <a:off x="8566940" y="4710908"/>
              <a:ext cx="14721" cy="11006"/>
            </a:xfrm>
            <a:custGeom>
              <a:avLst/>
              <a:gdLst/>
              <a:ahLst/>
              <a:cxnLst/>
              <a:rect l="l" t="t" r="r" b="b"/>
              <a:pathLst>
                <a:path w="107" h="80" extrusionOk="0">
                  <a:moveTo>
                    <a:pt x="10" y="0"/>
                  </a:moveTo>
                  <a:lnTo>
                    <a:pt x="10" y="0"/>
                  </a:lnTo>
                  <a:cubicBezTo>
                    <a:pt x="1" y="36"/>
                    <a:pt x="45" y="53"/>
                    <a:pt x="27" y="80"/>
                  </a:cubicBezTo>
                  <a:cubicBezTo>
                    <a:pt x="63" y="71"/>
                    <a:pt x="89" y="36"/>
                    <a:pt x="107" y="0"/>
                  </a:cubicBezTo>
                  <a:lnTo>
                    <a:pt x="107" y="0"/>
                  </a:lnTo>
                  <a:cubicBezTo>
                    <a:pt x="94" y="14"/>
                    <a:pt x="80" y="20"/>
                    <a:pt x="65" y="20"/>
                  </a:cubicBezTo>
                  <a:cubicBezTo>
                    <a:pt x="49" y="20"/>
                    <a:pt x="32" y="14"/>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
            <p:cNvSpPr/>
            <p:nvPr/>
          </p:nvSpPr>
          <p:spPr>
            <a:xfrm>
              <a:off x="8581524" y="4704854"/>
              <a:ext cx="5090" cy="6191"/>
            </a:xfrm>
            <a:custGeom>
              <a:avLst/>
              <a:gdLst/>
              <a:ahLst/>
              <a:cxnLst/>
              <a:rect l="l" t="t" r="r" b="b"/>
              <a:pathLst>
                <a:path w="37" h="45" extrusionOk="0">
                  <a:moveTo>
                    <a:pt x="36" y="0"/>
                  </a:moveTo>
                  <a:cubicBezTo>
                    <a:pt x="27" y="9"/>
                    <a:pt x="10" y="27"/>
                    <a:pt x="1" y="44"/>
                  </a:cubicBezTo>
                  <a:cubicBezTo>
                    <a:pt x="18" y="36"/>
                    <a:pt x="27" y="18"/>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
            <p:cNvSpPr/>
            <p:nvPr/>
          </p:nvSpPr>
          <p:spPr>
            <a:xfrm>
              <a:off x="8540250" y="4700314"/>
              <a:ext cx="6191" cy="8255"/>
            </a:xfrm>
            <a:custGeom>
              <a:avLst/>
              <a:gdLst/>
              <a:ahLst/>
              <a:cxnLst/>
              <a:rect l="l" t="t" r="r" b="b"/>
              <a:pathLst>
                <a:path w="45" h="60" extrusionOk="0">
                  <a:moveTo>
                    <a:pt x="6" y="0"/>
                  </a:moveTo>
                  <a:cubicBezTo>
                    <a:pt x="3" y="0"/>
                    <a:pt x="1" y="2"/>
                    <a:pt x="1" y="7"/>
                  </a:cubicBezTo>
                  <a:cubicBezTo>
                    <a:pt x="1" y="16"/>
                    <a:pt x="18" y="42"/>
                    <a:pt x="45" y="60"/>
                  </a:cubicBezTo>
                  <a:lnTo>
                    <a:pt x="18" y="7"/>
                  </a:lnTo>
                  <a:cubicBezTo>
                    <a:pt x="14" y="2"/>
                    <a:pt x="9"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
            <p:cNvSpPr/>
            <p:nvPr/>
          </p:nvSpPr>
          <p:spPr>
            <a:xfrm>
              <a:off x="8542726" y="4699901"/>
              <a:ext cx="6191" cy="138"/>
            </a:xfrm>
            <a:custGeom>
              <a:avLst/>
              <a:gdLst/>
              <a:ahLst/>
              <a:cxnLst/>
              <a:rect l="l" t="t" r="r" b="b"/>
              <a:pathLst>
                <a:path w="45" h="1" extrusionOk="0">
                  <a:moveTo>
                    <a:pt x="0" y="1"/>
                  </a:moveTo>
                  <a:lnTo>
                    <a:pt x="0" y="1"/>
                  </a:lnTo>
                  <a:cubicBezTo>
                    <a:pt x="18" y="1"/>
                    <a:pt x="3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
            <p:cNvSpPr/>
            <p:nvPr/>
          </p:nvSpPr>
          <p:spPr>
            <a:xfrm>
              <a:off x="8539012" y="4700314"/>
              <a:ext cx="1376" cy="963"/>
            </a:xfrm>
            <a:custGeom>
              <a:avLst/>
              <a:gdLst/>
              <a:ahLst/>
              <a:cxnLst/>
              <a:rect l="l" t="t" r="r" b="b"/>
              <a:pathLst>
                <a:path w="10" h="7" extrusionOk="0">
                  <a:moveTo>
                    <a:pt x="2" y="0"/>
                  </a:moveTo>
                  <a:cubicBezTo>
                    <a:pt x="1" y="0"/>
                    <a:pt x="1" y="2"/>
                    <a:pt x="1" y="7"/>
                  </a:cubicBezTo>
                  <a:lnTo>
                    <a:pt x="10" y="7"/>
                  </a:lnTo>
                  <a:cubicBezTo>
                    <a:pt x="5" y="2"/>
                    <a:pt x="3"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
            <p:cNvSpPr/>
            <p:nvPr/>
          </p:nvSpPr>
          <p:spPr>
            <a:xfrm>
              <a:off x="8508744" y="4679264"/>
              <a:ext cx="10456" cy="15959"/>
            </a:xfrm>
            <a:custGeom>
              <a:avLst/>
              <a:gdLst/>
              <a:ahLst/>
              <a:cxnLst/>
              <a:rect l="l" t="t" r="r" b="b"/>
              <a:pathLst>
                <a:path w="76" h="116" extrusionOk="0">
                  <a:moveTo>
                    <a:pt x="18" y="1"/>
                  </a:moveTo>
                  <a:lnTo>
                    <a:pt x="18" y="1"/>
                  </a:lnTo>
                  <a:cubicBezTo>
                    <a:pt x="1" y="43"/>
                    <a:pt x="41" y="61"/>
                    <a:pt x="5" y="109"/>
                  </a:cubicBezTo>
                  <a:lnTo>
                    <a:pt x="5" y="109"/>
                  </a:lnTo>
                  <a:cubicBezTo>
                    <a:pt x="32" y="76"/>
                    <a:pt x="76" y="42"/>
                    <a:pt x="18" y="1"/>
                  </a:cubicBezTo>
                  <a:close/>
                  <a:moveTo>
                    <a:pt x="5" y="109"/>
                  </a:moveTo>
                  <a:lnTo>
                    <a:pt x="5" y="109"/>
                  </a:lnTo>
                  <a:cubicBezTo>
                    <a:pt x="3" y="111"/>
                    <a:pt x="2" y="114"/>
                    <a:pt x="0" y="116"/>
                  </a:cubicBezTo>
                  <a:cubicBezTo>
                    <a:pt x="2" y="113"/>
                    <a:pt x="3" y="111"/>
                    <a:pt x="5" y="1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
            <p:cNvSpPr/>
            <p:nvPr/>
          </p:nvSpPr>
          <p:spPr>
            <a:xfrm>
              <a:off x="8526905" y="4691509"/>
              <a:ext cx="7429" cy="6191"/>
            </a:xfrm>
            <a:custGeom>
              <a:avLst/>
              <a:gdLst/>
              <a:ahLst/>
              <a:cxnLst/>
              <a:rect l="l" t="t" r="r" b="b"/>
              <a:pathLst>
                <a:path w="54" h="45" extrusionOk="0">
                  <a:moveTo>
                    <a:pt x="0" y="0"/>
                  </a:moveTo>
                  <a:cubicBezTo>
                    <a:pt x="0" y="8"/>
                    <a:pt x="14" y="29"/>
                    <a:pt x="6" y="40"/>
                  </a:cubicBezTo>
                  <a:lnTo>
                    <a:pt x="6" y="40"/>
                  </a:lnTo>
                  <a:lnTo>
                    <a:pt x="53" y="0"/>
                  </a:lnTo>
                  <a:close/>
                  <a:moveTo>
                    <a:pt x="6" y="40"/>
                  </a:moveTo>
                  <a:lnTo>
                    <a:pt x="0" y="44"/>
                  </a:lnTo>
                  <a:cubicBezTo>
                    <a:pt x="3" y="43"/>
                    <a:pt x="5" y="42"/>
                    <a:pt x="6" y="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
            <p:cNvSpPr/>
            <p:nvPr/>
          </p:nvSpPr>
          <p:spPr>
            <a:xfrm>
              <a:off x="8534196" y="4689032"/>
              <a:ext cx="3715" cy="2614"/>
            </a:xfrm>
            <a:custGeom>
              <a:avLst/>
              <a:gdLst/>
              <a:ahLst/>
              <a:cxnLst/>
              <a:rect l="l" t="t" r="r" b="b"/>
              <a:pathLst>
                <a:path w="27" h="19" extrusionOk="0">
                  <a:moveTo>
                    <a:pt x="27" y="0"/>
                  </a:moveTo>
                  <a:lnTo>
                    <a:pt x="0" y="18"/>
                  </a:lnTo>
                  <a:lnTo>
                    <a:pt x="18" y="18"/>
                  </a:lnTo>
                  <a:lnTo>
                    <a:pt x="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
            <p:cNvSpPr/>
            <p:nvPr/>
          </p:nvSpPr>
          <p:spPr>
            <a:xfrm>
              <a:off x="8569692" y="4692609"/>
              <a:ext cx="14446" cy="6466"/>
            </a:xfrm>
            <a:custGeom>
              <a:avLst/>
              <a:gdLst/>
              <a:ahLst/>
              <a:cxnLst/>
              <a:rect l="l" t="t" r="r" b="b"/>
              <a:pathLst>
                <a:path w="105" h="47" extrusionOk="0">
                  <a:moveTo>
                    <a:pt x="7" y="1"/>
                  </a:moveTo>
                  <a:cubicBezTo>
                    <a:pt x="7" y="17"/>
                    <a:pt x="0" y="46"/>
                    <a:pt x="24" y="46"/>
                  </a:cubicBezTo>
                  <a:cubicBezTo>
                    <a:pt x="27" y="46"/>
                    <a:pt x="30" y="46"/>
                    <a:pt x="34" y="45"/>
                  </a:cubicBezTo>
                  <a:cubicBezTo>
                    <a:pt x="51" y="19"/>
                    <a:pt x="78" y="19"/>
                    <a:pt x="104" y="10"/>
                  </a:cubicBezTo>
                  <a:cubicBezTo>
                    <a:pt x="69" y="1"/>
                    <a:pt x="43" y="1"/>
                    <a:pt x="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
            <p:cNvSpPr/>
            <p:nvPr/>
          </p:nvSpPr>
          <p:spPr>
            <a:xfrm>
              <a:off x="8558548" y="4697838"/>
              <a:ext cx="1238" cy="1101"/>
            </a:xfrm>
            <a:custGeom>
              <a:avLst/>
              <a:gdLst/>
              <a:ahLst/>
              <a:cxnLst/>
              <a:rect l="l" t="t" r="r" b="b"/>
              <a:pathLst>
                <a:path w="9" h="8" extrusionOk="0">
                  <a:moveTo>
                    <a:pt x="1" y="0"/>
                  </a:moveTo>
                  <a:cubicBezTo>
                    <a:pt x="0" y="0"/>
                    <a:pt x="0" y="3"/>
                    <a:pt x="0" y="7"/>
                  </a:cubicBezTo>
                  <a:lnTo>
                    <a:pt x="9" y="7"/>
                  </a:lnTo>
                  <a:cubicBezTo>
                    <a:pt x="4" y="3"/>
                    <a:pt x="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
            <p:cNvSpPr/>
            <p:nvPr/>
          </p:nvSpPr>
          <p:spPr>
            <a:xfrm>
              <a:off x="8619221" y="4687794"/>
              <a:ext cx="1376" cy="1376"/>
            </a:xfrm>
            <a:custGeom>
              <a:avLst/>
              <a:gdLst/>
              <a:ahLst/>
              <a:cxnLst/>
              <a:rect l="l" t="t" r="r" b="b"/>
              <a:pathLst>
                <a:path w="10" h="10" extrusionOk="0">
                  <a:moveTo>
                    <a:pt x="1" y="1"/>
                  </a:moveTo>
                  <a:lnTo>
                    <a:pt x="1" y="9"/>
                  </a:lnTo>
                  <a:lnTo>
                    <a:pt x="9" y="9"/>
                  </a:lnTo>
                  <a:cubicBezTo>
                    <a:pt x="9" y="9"/>
                    <a:pt x="1" y="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
            <p:cNvSpPr/>
            <p:nvPr/>
          </p:nvSpPr>
          <p:spPr>
            <a:xfrm>
              <a:off x="8563363" y="4691096"/>
              <a:ext cx="7429" cy="4127"/>
            </a:xfrm>
            <a:custGeom>
              <a:avLst/>
              <a:gdLst/>
              <a:ahLst/>
              <a:cxnLst/>
              <a:rect l="l" t="t" r="r" b="b"/>
              <a:pathLst>
                <a:path w="54" h="30" extrusionOk="0">
                  <a:moveTo>
                    <a:pt x="40" y="1"/>
                  </a:moveTo>
                  <a:cubicBezTo>
                    <a:pt x="23" y="1"/>
                    <a:pt x="15" y="15"/>
                    <a:pt x="0" y="30"/>
                  </a:cubicBezTo>
                  <a:cubicBezTo>
                    <a:pt x="18" y="21"/>
                    <a:pt x="36" y="12"/>
                    <a:pt x="53" y="12"/>
                  </a:cubicBezTo>
                  <a:cubicBezTo>
                    <a:pt x="53" y="3"/>
                    <a:pt x="53" y="3"/>
                    <a:pt x="53" y="3"/>
                  </a:cubicBezTo>
                  <a:cubicBezTo>
                    <a:pt x="48" y="1"/>
                    <a:pt x="44"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
            <p:cNvSpPr/>
            <p:nvPr/>
          </p:nvSpPr>
          <p:spPr>
            <a:xfrm>
              <a:off x="8591292" y="4696324"/>
              <a:ext cx="4953" cy="4540"/>
            </a:xfrm>
            <a:custGeom>
              <a:avLst/>
              <a:gdLst/>
              <a:ahLst/>
              <a:cxnLst/>
              <a:rect l="l" t="t" r="r" b="b"/>
              <a:pathLst>
                <a:path w="36" h="33" extrusionOk="0">
                  <a:moveTo>
                    <a:pt x="0" y="0"/>
                  </a:moveTo>
                  <a:cubicBezTo>
                    <a:pt x="7" y="14"/>
                    <a:pt x="24" y="33"/>
                    <a:pt x="32" y="33"/>
                  </a:cubicBezTo>
                  <a:cubicBezTo>
                    <a:pt x="34" y="33"/>
                    <a:pt x="36" y="31"/>
                    <a:pt x="36" y="27"/>
                  </a:cubicBezTo>
                  <a:cubicBezTo>
                    <a:pt x="27" y="18"/>
                    <a:pt x="9" y="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
            <p:cNvSpPr/>
            <p:nvPr/>
          </p:nvSpPr>
          <p:spPr>
            <a:xfrm>
              <a:off x="8559649" y="4699901"/>
              <a:ext cx="1238" cy="1926"/>
            </a:xfrm>
            <a:custGeom>
              <a:avLst/>
              <a:gdLst/>
              <a:ahLst/>
              <a:cxnLst/>
              <a:rect l="l" t="t" r="r" b="b"/>
              <a:pathLst>
                <a:path w="9" h="14" extrusionOk="0">
                  <a:moveTo>
                    <a:pt x="1" y="1"/>
                  </a:moveTo>
                  <a:lnTo>
                    <a:pt x="1" y="10"/>
                  </a:lnTo>
                  <a:cubicBezTo>
                    <a:pt x="3" y="12"/>
                    <a:pt x="5" y="13"/>
                    <a:pt x="6" y="13"/>
                  </a:cubicBezTo>
                  <a:cubicBezTo>
                    <a:pt x="9" y="13"/>
                    <a:pt x="7" y="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
            <p:cNvSpPr/>
            <p:nvPr/>
          </p:nvSpPr>
          <p:spPr>
            <a:xfrm>
              <a:off x="8559649" y="4695086"/>
              <a:ext cx="3852" cy="4953"/>
            </a:xfrm>
            <a:custGeom>
              <a:avLst/>
              <a:gdLst/>
              <a:ahLst/>
              <a:cxnLst/>
              <a:rect l="l" t="t" r="r" b="b"/>
              <a:pathLst>
                <a:path w="28" h="36" extrusionOk="0">
                  <a:moveTo>
                    <a:pt x="27" y="1"/>
                  </a:moveTo>
                  <a:lnTo>
                    <a:pt x="27" y="1"/>
                  </a:lnTo>
                  <a:cubicBezTo>
                    <a:pt x="19" y="9"/>
                    <a:pt x="10" y="18"/>
                    <a:pt x="1" y="27"/>
                  </a:cubicBezTo>
                  <a:cubicBezTo>
                    <a:pt x="1" y="27"/>
                    <a:pt x="1" y="36"/>
                    <a:pt x="1" y="36"/>
                  </a:cubicBezTo>
                  <a:cubicBezTo>
                    <a:pt x="19" y="27"/>
                    <a:pt x="27" y="9"/>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
            <p:cNvSpPr/>
            <p:nvPr/>
          </p:nvSpPr>
          <p:spPr>
            <a:xfrm>
              <a:off x="8605876" y="4639229"/>
              <a:ext cx="31643" cy="48703"/>
            </a:xfrm>
            <a:custGeom>
              <a:avLst/>
              <a:gdLst/>
              <a:ahLst/>
              <a:cxnLst/>
              <a:rect l="l" t="t" r="r" b="b"/>
              <a:pathLst>
                <a:path w="230" h="354" extrusionOk="0">
                  <a:moveTo>
                    <a:pt x="151" y="0"/>
                  </a:moveTo>
                  <a:cubicBezTo>
                    <a:pt x="151" y="38"/>
                    <a:pt x="124" y="75"/>
                    <a:pt x="90" y="75"/>
                  </a:cubicBezTo>
                  <a:cubicBezTo>
                    <a:pt x="76" y="75"/>
                    <a:pt x="60" y="69"/>
                    <a:pt x="45" y="53"/>
                  </a:cubicBezTo>
                  <a:lnTo>
                    <a:pt x="45" y="53"/>
                  </a:lnTo>
                  <a:cubicBezTo>
                    <a:pt x="0" y="98"/>
                    <a:pt x="45" y="265"/>
                    <a:pt x="98" y="354"/>
                  </a:cubicBezTo>
                  <a:cubicBezTo>
                    <a:pt x="98" y="336"/>
                    <a:pt x="98" y="309"/>
                    <a:pt x="142" y="274"/>
                  </a:cubicBezTo>
                  <a:cubicBezTo>
                    <a:pt x="124" y="248"/>
                    <a:pt x="27" y="221"/>
                    <a:pt x="62" y="168"/>
                  </a:cubicBezTo>
                  <a:cubicBezTo>
                    <a:pt x="77" y="160"/>
                    <a:pt x="88" y="156"/>
                    <a:pt x="97" y="156"/>
                  </a:cubicBezTo>
                  <a:cubicBezTo>
                    <a:pt x="126" y="156"/>
                    <a:pt x="133" y="190"/>
                    <a:pt x="159" y="203"/>
                  </a:cubicBezTo>
                  <a:cubicBezTo>
                    <a:pt x="124" y="142"/>
                    <a:pt x="230" y="106"/>
                    <a:pt x="212" y="9"/>
                  </a:cubicBezTo>
                  <a:lnTo>
                    <a:pt x="212" y="9"/>
                  </a:lnTo>
                  <a:lnTo>
                    <a:pt x="151" y="45"/>
                  </a:lnTo>
                  <a:cubicBezTo>
                    <a:pt x="151" y="36"/>
                    <a:pt x="168" y="9"/>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
            <p:cNvSpPr/>
            <p:nvPr/>
          </p:nvSpPr>
          <p:spPr>
            <a:xfrm>
              <a:off x="8603399" y="4689032"/>
              <a:ext cx="15959" cy="9906"/>
            </a:xfrm>
            <a:custGeom>
              <a:avLst/>
              <a:gdLst/>
              <a:ahLst/>
              <a:cxnLst/>
              <a:rect l="l" t="t" r="r" b="b"/>
              <a:pathLst>
                <a:path w="116" h="72" extrusionOk="0">
                  <a:moveTo>
                    <a:pt x="18" y="0"/>
                  </a:moveTo>
                  <a:lnTo>
                    <a:pt x="1" y="9"/>
                  </a:lnTo>
                  <a:cubicBezTo>
                    <a:pt x="27" y="9"/>
                    <a:pt x="45" y="36"/>
                    <a:pt x="80" y="71"/>
                  </a:cubicBezTo>
                  <a:cubicBezTo>
                    <a:pt x="107" y="45"/>
                    <a:pt x="116" y="18"/>
                    <a:pt x="116" y="0"/>
                  </a:cubicBezTo>
                  <a:lnTo>
                    <a:pt x="116" y="0"/>
                  </a:lnTo>
                  <a:lnTo>
                    <a:pt x="18" y="9"/>
                  </a:lnTo>
                  <a:lnTo>
                    <a:pt x="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
            <p:cNvSpPr/>
            <p:nvPr/>
          </p:nvSpPr>
          <p:spPr>
            <a:xfrm>
              <a:off x="8582074" y="4671973"/>
              <a:ext cx="21462" cy="24489"/>
            </a:xfrm>
            <a:custGeom>
              <a:avLst/>
              <a:gdLst/>
              <a:ahLst/>
              <a:cxnLst/>
              <a:rect l="l" t="t" r="r" b="b"/>
              <a:pathLst>
                <a:path w="156" h="178" extrusionOk="0">
                  <a:moveTo>
                    <a:pt x="85" y="1"/>
                  </a:moveTo>
                  <a:cubicBezTo>
                    <a:pt x="23" y="10"/>
                    <a:pt x="41" y="45"/>
                    <a:pt x="14" y="80"/>
                  </a:cubicBezTo>
                  <a:cubicBezTo>
                    <a:pt x="31" y="76"/>
                    <a:pt x="41" y="74"/>
                    <a:pt x="47" y="74"/>
                  </a:cubicBezTo>
                  <a:cubicBezTo>
                    <a:pt x="75" y="74"/>
                    <a:pt x="0" y="119"/>
                    <a:pt x="59" y="133"/>
                  </a:cubicBezTo>
                  <a:cubicBezTo>
                    <a:pt x="41" y="151"/>
                    <a:pt x="23" y="151"/>
                    <a:pt x="6" y="160"/>
                  </a:cubicBezTo>
                  <a:cubicBezTo>
                    <a:pt x="30" y="160"/>
                    <a:pt x="47" y="167"/>
                    <a:pt x="63" y="175"/>
                  </a:cubicBezTo>
                  <a:lnTo>
                    <a:pt x="63" y="175"/>
                  </a:lnTo>
                  <a:lnTo>
                    <a:pt x="156" y="133"/>
                  </a:lnTo>
                  <a:cubicBezTo>
                    <a:pt x="151" y="131"/>
                    <a:pt x="145" y="130"/>
                    <a:pt x="138" y="130"/>
                  </a:cubicBezTo>
                  <a:cubicBezTo>
                    <a:pt x="120" y="130"/>
                    <a:pt x="96" y="136"/>
                    <a:pt x="59" y="142"/>
                  </a:cubicBezTo>
                  <a:cubicBezTo>
                    <a:pt x="94" y="151"/>
                    <a:pt x="67" y="160"/>
                    <a:pt x="59" y="169"/>
                  </a:cubicBezTo>
                  <a:cubicBezTo>
                    <a:pt x="59" y="160"/>
                    <a:pt x="59" y="151"/>
                    <a:pt x="59" y="142"/>
                  </a:cubicBezTo>
                  <a:cubicBezTo>
                    <a:pt x="67" y="80"/>
                    <a:pt x="120" y="54"/>
                    <a:pt x="85" y="1"/>
                  </a:cubicBezTo>
                  <a:close/>
                  <a:moveTo>
                    <a:pt x="63" y="175"/>
                  </a:moveTo>
                  <a:lnTo>
                    <a:pt x="59" y="177"/>
                  </a:lnTo>
                  <a:lnTo>
                    <a:pt x="67" y="177"/>
                  </a:lnTo>
                  <a:cubicBezTo>
                    <a:pt x="66" y="177"/>
                    <a:pt x="65" y="176"/>
                    <a:pt x="63" y="1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
            <p:cNvSpPr/>
            <p:nvPr/>
          </p:nvSpPr>
          <p:spPr>
            <a:xfrm>
              <a:off x="8516036" y="4662342"/>
              <a:ext cx="2476" cy="1238"/>
            </a:xfrm>
            <a:custGeom>
              <a:avLst/>
              <a:gdLst/>
              <a:ahLst/>
              <a:cxnLst/>
              <a:rect l="l" t="t" r="r" b="b"/>
              <a:pathLst>
                <a:path w="18" h="9" extrusionOk="0">
                  <a:moveTo>
                    <a:pt x="0" y="0"/>
                  </a:moveTo>
                  <a:cubicBezTo>
                    <a:pt x="9" y="0"/>
                    <a:pt x="9" y="0"/>
                    <a:pt x="9" y="9"/>
                  </a:cubicBezTo>
                  <a:cubicBezTo>
                    <a:pt x="18" y="0"/>
                    <a:pt x="18"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
            <p:cNvSpPr/>
            <p:nvPr/>
          </p:nvSpPr>
          <p:spPr>
            <a:xfrm>
              <a:off x="8511083" y="4663580"/>
              <a:ext cx="21187" cy="19536"/>
            </a:xfrm>
            <a:custGeom>
              <a:avLst/>
              <a:gdLst/>
              <a:ahLst/>
              <a:cxnLst/>
              <a:rect l="l" t="t" r="r" b="b"/>
              <a:pathLst>
                <a:path w="154" h="142" extrusionOk="0">
                  <a:moveTo>
                    <a:pt x="45" y="0"/>
                  </a:moveTo>
                  <a:cubicBezTo>
                    <a:pt x="36" y="18"/>
                    <a:pt x="1" y="44"/>
                    <a:pt x="45" y="71"/>
                  </a:cubicBezTo>
                  <a:lnTo>
                    <a:pt x="54" y="62"/>
                  </a:lnTo>
                  <a:cubicBezTo>
                    <a:pt x="86" y="68"/>
                    <a:pt x="127" y="102"/>
                    <a:pt x="144" y="124"/>
                  </a:cubicBezTo>
                  <a:lnTo>
                    <a:pt x="144" y="124"/>
                  </a:lnTo>
                  <a:cubicBezTo>
                    <a:pt x="128" y="87"/>
                    <a:pt x="112" y="56"/>
                    <a:pt x="89" y="18"/>
                  </a:cubicBezTo>
                  <a:cubicBezTo>
                    <a:pt x="80" y="26"/>
                    <a:pt x="80" y="44"/>
                    <a:pt x="54" y="44"/>
                  </a:cubicBezTo>
                  <a:cubicBezTo>
                    <a:pt x="27" y="26"/>
                    <a:pt x="45" y="18"/>
                    <a:pt x="45" y="0"/>
                  </a:cubicBezTo>
                  <a:close/>
                  <a:moveTo>
                    <a:pt x="144" y="124"/>
                  </a:moveTo>
                  <a:cubicBezTo>
                    <a:pt x="146" y="130"/>
                    <a:pt x="148" y="135"/>
                    <a:pt x="151" y="141"/>
                  </a:cubicBezTo>
                  <a:cubicBezTo>
                    <a:pt x="153" y="139"/>
                    <a:pt x="150" y="132"/>
                    <a:pt x="144" y="1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
            <p:cNvSpPr/>
            <p:nvPr/>
          </p:nvSpPr>
          <p:spPr>
            <a:xfrm>
              <a:off x="8556347" y="4664681"/>
              <a:ext cx="11969" cy="12382"/>
            </a:xfrm>
            <a:custGeom>
              <a:avLst/>
              <a:gdLst/>
              <a:ahLst/>
              <a:cxnLst/>
              <a:rect l="l" t="t" r="r" b="b"/>
              <a:pathLst>
                <a:path w="87" h="90" extrusionOk="0">
                  <a:moveTo>
                    <a:pt x="34" y="1"/>
                  </a:moveTo>
                  <a:lnTo>
                    <a:pt x="43" y="36"/>
                  </a:lnTo>
                  <a:cubicBezTo>
                    <a:pt x="38" y="35"/>
                    <a:pt x="34" y="35"/>
                    <a:pt x="30" y="35"/>
                  </a:cubicBezTo>
                  <a:cubicBezTo>
                    <a:pt x="0" y="35"/>
                    <a:pt x="7" y="65"/>
                    <a:pt x="7" y="89"/>
                  </a:cubicBezTo>
                  <a:lnTo>
                    <a:pt x="87" y="45"/>
                  </a:lnTo>
                  <a:lnTo>
                    <a:pt x="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
            <p:cNvSpPr/>
            <p:nvPr/>
          </p:nvSpPr>
          <p:spPr>
            <a:xfrm>
              <a:off x="8620459" y="4689032"/>
              <a:ext cx="6191" cy="12245"/>
            </a:xfrm>
            <a:custGeom>
              <a:avLst/>
              <a:gdLst/>
              <a:ahLst/>
              <a:cxnLst/>
              <a:rect l="l" t="t" r="r" b="b"/>
              <a:pathLst>
                <a:path w="45" h="89" extrusionOk="0">
                  <a:moveTo>
                    <a:pt x="45" y="0"/>
                  </a:moveTo>
                  <a:lnTo>
                    <a:pt x="9" y="27"/>
                  </a:lnTo>
                  <a:lnTo>
                    <a:pt x="0" y="89"/>
                  </a:lnTo>
                  <a:lnTo>
                    <a:pt x="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
            <p:cNvSpPr/>
            <p:nvPr/>
          </p:nvSpPr>
          <p:spPr>
            <a:xfrm>
              <a:off x="8636281" y="4691509"/>
              <a:ext cx="3715" cy="7429"/>
            </a:xfrm>
            <a:custGeom>
              <a:avLst/>
              <a:gdLst/>
              <a:ahLst/>
              <a:cxnLst/>
              <a:rect l="l" t="t" r="r" b="b"/>
              <a:pathLst>
                <a:path w="27" h="54" extrusionOk="0">
                  <a:moveTo>
                    <a:pt x="0" y="0"/>
                  </a:moveTo>
                  <a:lnTo>
                    <a:pt x="0" y="53"/>
                  </a:lnTo>
                  <a:lnTo>
                    <a:pt x="27" y="1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
            <p:cNvSpPr/>
            <p:nvPr/>
          </p:nvSpPr>
          <p:spPr>
            <a:xfrm>
              <a:off x="8562125" y="4815331"/>
              <a:ext cx="3852" cy="2614"/>
            </a:xfrm>
            <a:custGeom>
              <a:avLst/>
              <a:gdLst/>
              <a:ahLst/>
              <a:cxnLst/>
              <a:rect l="l" t="t" r="r" b="b"/>
              <a:pathLst>
                <a:path w="28" h="19" extrusionOk="0">
                  <a:moveTo>
                    <a:pt x="27" y="1"/>
                  </a:moveTo>
                  <a:lnTo>
                    <a:pt x="1" y="18"/>
                  </a:lnTo>
                  <a:cubicBezTo>
                    <a:pt x="9" y="18"/>
                    <a:pt x="18" y="10"/>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
            <p:cNvSpPr/>
            <p:nvPr/>
          </p:nvSpPr>
          <p:spPr>
            <a:xfrm>
              <a:off x="8588816" y="4811754"/>
              <a:ext cx="1376" cy="3715"/>
            </a:xfrm>
            <a:custGeom>
              <a:avLst/>
              <a:gdLst/>
              <a:ahLst/>
              <a:cxnLst/>
              <a:rect l="l" t="t" r="r" b="b"/>
              <a:pathLst>
                <a:path w="10" h="27" extrusionOk="0">
                  <a:moveTo>
                    <a:pt x="10" y="0"/>
                  </a:moveTo>
                  <a:cubicBezTo>
                    <a:pt x="10" y="18"/>
                    <a:pt x="1" y="27"/>
                    <a:pt x="10" y="27"/>
                  </a:cubicBezTo>
                  <a:lnTo>
                    <a:pt x="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
            <p:cNvSpPr/>
            <p:nvPr/>
          </p:nvSpPr>
          <p:spPr>
            <a:xfrm>
              <a:off x="8973213" y="4736360"/>
              <a:ext cx="5778" cy="14721"/>
            </a:xfrm>
            <a:custGeom>
              <a:avLst/>
              <a:gdLst/>
              <a:ahLst/>
              <a:cxnLst/>
              <a:rect l="l" t="t" r="r" b="b"/>
              <a:pathLst>
                <a:path w="42" h="107" extrusionOk="0">
                  <a:moveTo>
                    <a:pt x="6" y="1"/>
                  </a:moveTo>
                  <a:cubicBezTo>
                    <a:pt x="6" y="48"/>
                    <a:pt x="1" y="106"/>
                    <a:pt x="10" y="106"/>
                  </a:cubicBezTo>
                  <a:cubicBezTo>
                    <a:pt x="13" y="106"/>
                    <a:pt x="17" y="101"/>
                    <a:pt x="23" y="89"/>
                  </a:cubicBezTo>
                  <a:lnTo>
                    <a:pt x="41" y="36"/>
                  </a:lnTo>
                  <a:cubicBezTo>
                    <a:pt x="23" y="36"/>
                    <a:pt x="15" y="18"/>
                    <a:pt x="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
            <p:cNvSpPr/>
            <p:nvPr/>
          </p:nvSpPr>
          <p:spPr>
            <a:xfrm>
              <a:off x="8791746" y="4763188"/>
              <a:ext cx="4953" cy="7429"/>
            </a:xfrm>
            <a:custGeom>
              <a:avLst/>
              <a:gdLst/>
              <a:ahLst/>
              <a:cxnLst/>
              <a:rect l="l" t="t" r="r" b="b"/>
              <a:pathLst>
                <a:path w="36" h="54" extrusionOk="0">
                  <a:moveTo>
                    <a:pt x="36" y="0"/>
                  </a:moveTo>
                  <a:lnTo>
                    <a:pt x="36" y="0"/>
                  </a:lnTo>
                  <a:cubicBezTo>
                    <a:pt x="27" y="9"/>
                    <a:pt x="18" y="27"/>
                    <a:pt x="0" y="35"/>
                  </a:cubicBezTo>
                  <a:lnTo>
                    <a:pt x="18" y="53"/>
                  </a:lnTo>
                  <a:cubicBezTo>
                    <a:pt x="27" y="35"/>
                    <a:pt x="27" y="18"/>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
            <p:cNvSpPr/>
            <p:nvPr/>
          </p:nvSpPr>
          <p:spPr>
            <a:xfrm>
              <a:off x="8783216" y="4795932"/>
              <a:ext cx="6191" cy="4953"/>
            </a:xfrm>
            <a:custGeom>
              <a:avLst/>
              <a:gdLst/>
              <a:ahLst/>
              <a:cxnLst/>
              <a:rect l="l" t="t" r="r" b="b"/>
              <a:pathLst>
                <a:path w="45" h="36" extrusionOk="0">
                  <a:moveTo>
                    <a:pt x="1" y="0"/>
                  </a:moveTo>
                  <a:lnTo>
                    <a:pt x="1" y="0"/>
                  </a:lnTo>
                  <a:cubicBezTo>
                    <a:pt x="9" y="18"/>
                    <a:pt x="27" y="27"/>
                    <a:pt x="45" y="3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
            <p:cNvSpPr/>
            <p:nvPr/>
          </p:nvSpPr>
          <p:spPr>
            <a:xfrm>
              <a:off x="8426059" y="4827575"/>
              <a:ext cx="6191" cy="8530"/>
            </a:xfrm>
            <a:custGeom>
              <a:avLst/>
              <a:gdLst/>
              <a:ahLst/>
              <a:cxnLst/>
              <a:rect l="l" t="t" r="r" b="b"/>
              <a:pathLst>
                <a:path w="45" h="62" extrusionOk="0">
                  <a:moveTo>
                    <a:pt x="27" y="0"/>
                  </a:moveTo>
                  <a:lnTo>
                    <a:pt x="1" y="62"/>
                  </a:lnTo>
                  <a:cubicBezTo>
                    <a:pt x="45" y="62"/>
                    <a:pt x="27" y="35"/>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
            <p:cNvSpPr/>
            <p:nvPr/>
          </p:nvSpPr>
          <p:spPr>
            <a:xfrm>
              <a:off x="8784454" y="4686006"/>
              <a:ext cx="11006" cy="7980"/>
            </a:xfrm>
            <a:custGeom>
              <a:avLst/>
              <a:gdLst/>
              <a:ahLst/>
              <a:cxnLst/>
              <a:rect l="l" t="t" r="r" b="b"/>
              <a:pathLst>
                <a:path w="80" h="58" extrusionOk="0">
                  <a:moveTo>
                    <a:pt x="19" y="0"/>
                  </a:moveTo>
                  <a:cubicBezTo>
                    <a:pt x="12" y="0"/>
                    <a:pt x="6" y="6"/>
                    <a:pt x="0" y="22"/>
                  </a:cubicBezTo>
                  <a:cubicBezTo>
                    <a:pt x="36" y="40"/>
                    <a:pt x="53" y="49"/>
                    <a:pt x="80" y="58"/>
                  </a:cubicBezTo>
                  <a:cubicBezTo>
                    <a:pt x="55" y="33"/>
                    <a:pt x="35"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
            <p:cNvSpPr/>
            <p:nvPr/>
          </p:nvSpPr>
          <p:spPr>
            <a:xfrm>
              <a:off x="8569417" y="4731545"/>
              <a:ext cx="3715" cy="4953"/>
            </a:xfrm>
            <a:custGeom>
              <a:avLst/>
              <a:gdLst/>
              <a:ahLst/>
              <a:cxnLst/>
              <a:rect l="l" t="t" r="r" b="b"/>
              <a:pathLst>
                <a:path w="27" h="36" extrusionOk="0">
                  <a:moveTo>
                    <a:pt x="27" y="0"/>
                  </a:moveTo>
                  <a:cubicBezTo>
                    <a:pt x="9" y="18"/>
                    <a:pt x="1" y="27"/>
                    <a:pt x="9" y="36"/>
                  </a:cubicBezTo>
                  <a:cubicBezTo>
                    <a:pt x="18" y="27"/>
                    <a:pt x="27" y="18"/>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
            <p:cNvSpPr/>
            <p:nvPr/>
          </p:nvSpPr>
          <p:spPr>
            <a:xfrm>
              <a:off x="8795323" y="4692609"/>
              <a:ext cx="11144" cy="5366"/>
            </a:xfrm>
            <a:custGeom>
              <a:avLst/>
              <a:gdLst/>
              <a:ahLst/>
              <a:cxnLst/>
              <a:rect l="l" t="t" r="r" b="b"/>
              <a:pathLst>
                <a:path w="81" h="39" extrusionOk="0">
                  <a:moveTo>
                    <a:pt x="71" y="1"/>
                  </a:moveTo>
                  <a:cubicBezTo>
                    <a:pt x="53" y="7"/>
                    <a:pt x="38" y="13"/>
                    <a:pt x="22" y="13"/>
                  </a:cubicBezTo>
                  <a:cubicBezTo>
                    <a:pt x="16" y="13"/>
                    <a:pt x="9" y="12"/>
                    <a:pt x="1" y="10"/>
                  </a:cubicBezTo>
                  <a:lnTo>
                    <a:pt x="1" y="10"/>
                  </a:lnTo>
                  <a:cubicBezTo>
                    <a:pt x="11" y="26"/>
                    <a:pt x="28" y="38"/>
                    <a:pt x="46" y="38"/>
                  </a:cubicBezTo>
                  <a:cubicBezTo>
                    <a:pt x="58" y="38"/>
                    <a:pt x="70" y="33"/>
                    <a:pt x="80" y="19"/>
                  </a:cubicBezTo>
                  <a:cubicBezTo>
                    <a:pt x="80" y="10"/>
                    <a:pt x="71" y="10"/>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
            <p:cNvSpPr/>
            <p:nvPr/>
          </p:nvSpPr>
          <p:spPr>
            <a:xfrm>
              <a:off x="8153926" y="4630699"/>
              <a:ext cx="1376" cy="1376"/>
            </a:xfrm>
            <a:custGeom>
              <a:avLst/>
              <a:gdLst/>
              <a:ahLst/>
              <a:cxnLst/>
              <a:rect l="l" t="t" r="r" b="b"/>
              <a:pathLst>
                <a:path w="10" h="10" extrusionOk="0">
                  <a:moveTo>
                    <a:pt x="1" y="1"/>
                  </a:moveTo>
                  <a:cubicBezTo>
                    <a:pt x="1" y="9"/>
                    <a:pt x="1" y="9"/>
                    <a:pt x="10" y="9"/>
                  </a:cubicBezTo>
                  <a:cubicBezTo>
                    <a:pt x="10" y="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
            <p:cNvSpPr/>
            <p:nvPr/>
          </p:nvSpPr>
          <p:spPr>
            <a:xfrm>
              <a:off x="8296046" y="4701139"/>
              <a:ext cx="6191" cy="1376"/>
            </a:xfrm>
            <a:custGeom>
              <a:avLst/>
              <a:gdLst/>
              <a:ahLst/>
              <a:cxnLst/>
              <a:rect l="l" t="t" r="r" b="b"/>
              <a:pathLst>
                <a:path w="45" h="10" extrusionOk="0">
                  <a:moveTo>
                    <a:pt x="45" y="1"/>
                  </a:moveTo>
                  <a:cubicBezTo>
                    <a:pt x="27" y="10"/>
                    <a:pt x="10" y="10"/>
                    <a:pt x="1" y="10"/>
                  </a:cubicBezTo>
                  <a:cubicBezTo>
                    <a:pt x="18" y="10"/>
                    <a:pt x="36" y="10"/>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
            <p:cNvSpPr/>
            <p:nvPr/>
          </p:nvSpPr>
          <p:spPr>
            <a:xfrm>
              <a:off x="8689662" y="4692609"/>
              <a:ext cx="3852" cy="138"/>
            </a:xfrm>
            <a:custGeom>
              <a:avLst/>
              <a:gdLst/>
              <a:ahLst/>
              <a:cxnLst/>
              <a:rect l="l" t="t" r="r" b="b"/>
              <a:pathLst>
                <a:path w="28" h="1" extrusionOk="0">
                  <a:moveTo>
                    <a:pt x="27" y="1"/>
                  </a:moveTo>
                  <a:cubicBezTo>
                    <a:pt x="1" y="1"/>
                    <a:pt x="18"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
            <p:cNvSpPr/>
            <p:nvPr/>
          </p:nvSpPr>
          <p:spPr>
            <a:xfrm>
              <a:off x="8677555" y="4657389"/>
              <a:ext cx="1376" cy="3852"/>
            </a:xfrm>
            <a:custGeom>
              <a:avLst/>
              <a:gdLst/>
              <a:ahLst/>
              <a:cxnLst/>
              <a:rect l="l" t="t" r="r" b="b"/>
              <a:pathLst>
                <a:path w="10" h="28" extrusionOk="0">
                  <a:moveTo>
                    <a:pt x="0" y="27"/>
                  </a:moveTo>
                  <a:cubicBezTo>
                    <a:pt x="9" y="19"/>
                    <a:pt x="9" y="10"/>
                    <a:pt x="9" y="1"/>
                  </a:cubicBezTo>
                  <a:cubicBezTo>
                    <a:pt x="9" y="10"/>
                    <a:pt x="9" y="19"/>
                    <a:pt x="0" y="2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
            <p:cNvSpPr/>
            <p:nvPr/>
          </p:nvSpPr>
          <p:spPr>
            <a:xfrm>
              <a:off x="8842788" y="4647758"/>
              <a:ext cx="138" cy="1376"/>
            </a:xfrm>
            <a:custGeom>
              <a:avLst/>
              <a:gdLst/>
              <a:ahLst/>
              <a:cxnLst/>
              <a:rect l="l" t="t" r="r" b="b"/>
              <a:pathLst>
                <a:path w="1" h="10" extrusionOk="0">
                  <a:moveTo>
                    <a:pt x="0" y="9"/>
                  </a:moveTo>
                  <a:lnTo>
                    <a:pt x="0" y="9"/>
                  </a:lnTo>
                  <a:cubicBezTo>
                    <a:pt x="0" y="0"/>
                    <a:pt x="0" y="0"/>
                    <a:pt x="0" y="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
            <p:cNvSpPr/>
            <p:nvPr/>
          </p:nvSpPr>
          <p:spPr>
            <a:xfrm>
              <a:off x="8688423" y="4689032"/>
              <a:ext cx="3852" cy="2614"/>
            </a:xfrm>
            <a:custGeom>
              <a:avLst/>
              <a:gdLst/>
              <a:ahLst/>
              <a:cxnLst/>
              <a:rect l="l" t="t" r="r" b="b"/>
              <a:pathLst>
                <a:path w="28" h="19" extrusionOk="0">
                  <a:moveTo>
                    <a:pt x="1" y="0"/>
                  </a:moveTo>
                  <a:cubicBezTo>
                    <a:pt x="10" y="0"/>
                    <a:pt x="18" y="9"/>
                    <a:pt x="27" y="18"/>
                  </a:cubicBezTo>
                  <a:cubicBezTo>
                    <a:pt x="27" y="9"/>
                    <a:pt x="18"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
            <p:cNvSpPr/>
            <p:nvPr/>
          </p:nvSpPr>
          <p:spPr>
            <a:xfrm>
              <a:off x="8686084" y="4691509"/>
              <a:ext cx="3715" cy="1789"/>
            </a:xfrm>
            <a:custGeom>
              <a:avLst/>
              <a:gdLst/>
              <a:ahLst/>
              <a:cxnLst/>
              <a:rect l="l" t="t" r="r" b="b"/>
              <a:pathLst>
                <a:path w="27" h="13" extrusionOk="0">
                  <a:moveTo>
                    <a:pt x="0" y="0"/>
                  </a:moveTo>
                  <a:cubicBezTo>
                    <a:pt x="0" y="6"/>
                    <a:pt x="0" y="13"/>
                    <a:pt x="10" y="13"/>
                  </a:cubicBezTo>
                  <a:cubicBezTo>
                    <a:pt x="13" y="13"/>
                    <a:pt x="19" y="12"/>
                    <a:pt x="27" y="9"/>
                  </a:cubicBezTo>
                  <a:cubicBezTo>
                    <a:pt x="18" y="0"/>
                    <a:pt x="9"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
            <p:cNvSpPr/>
            <p:nvPr/>
          </p:nvSpPr>
          <p:spPr>
            <a:xfrm>
              <a:off x="8692138" y="4691509"/>
              <a:ext cx="4953" cy="1238"/>
            </a:xfrm>
            <a:custGeom>
              <a:avLst/>
              <a:gdLst/>
              <a:ahLst/>
              <a:cxnLst/>
              <a:rect l="l" t="t" r="r" b="b"/>
              <a:pathLst>
                <a:path w="36" h="9" extrusionOk="0">
                  <a:moveTo>
                    <a:pt x="0" y="0"/>
                  </a:moveTo>
                  <a:cubicBezTo>
                    <a:pt x="9" y="0"/>
                    <a:pt x="9" y="0"/>
                    <a:pt x="9" y="9"/>
                  </a:cubicBezTo>
                  <a:cubicBezTo>
                    <a:pt x="18" y="9"/>
                    <a:pt x="27"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
            <p:cNvSpPr/>
            <p:nvPr/>
          </p:nvSpPr>
          <p:spPr>
            <a:xfrm>
              <a:off x="8198089" y="4805700"/>
              <a:ext cx="3440" cy="2339"/>
            </a:xfrm>
            <a:custGeom>
              <a:avLst/>
              <a:gdLst/>
              <a:ahLst/>
              <a:cxnLst/>
              <a:rect l="l" t="t" r="r" b="b"/>
              <a:pathLst>
                <a:path w="25" h="17" extrusionOk="0">
                  <a:moveTo>
                    <a:pt x="15" y="0"/>
                  </a:moveTo>
                  <a:cubicBezTo>
                    <a:pt x="3" y="12"/>
                    <a:pt x="0" y="17"/>
                    <a:pt x="2" y="17"/>
                  </a:cubicBezTo>
                  <a:cubicBezTo>
                    <a:pt x="5" y="17"/>
                    <a:pt x="14" y="10"/>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
            <p:cNvSpPr/>
            <p:nvPr/>
          </p:nvSpPr>
          <p:spPr>
            <a:xfrm>
              <a:off x="8973901" y="4774057"/>
              <a:ext cx="1376" cy="138"/>
            </a:xfrm>
            <a:custGeom>
              <a:avLst/>
              <a:gdLst/>
              <a:ahLst/>
              <a:cxnLst/>
              <a:rect l="l" t="t" r="r" b="b"/>
              <a:pathLst>
                <a:path w="10" h="1" extrusionOk="0">
                  <a:moveTo>
                    <a:pt x="10" y="1"/>
                  </a:moveTo>
                  <a:cubicBezTo>
                    <a:pt x="10" y="1"/>
                    <a:pt x="10" y="1"/>
                    <a:pt x="10" y="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
            <p:cNvSpPr/>
            <p:nvPr/>
          </p:nvSpPr>
          <p:spPr>
            <a:xfrm>
              <a:off x="8961794" y="4754658"/>
              <a:ext cx="12245" cy="30405"/>
            </a:xfrm>
            <a:custGeom>
              <a:avLst/>
              <a:gdLst/>
              <a:ahLst/>
              <a:cxnLst/>
              <a:rect l="l" t="t" r="r" b="b"/>
              <a:pathLst>
                <a:path w="89" h="221" extrusionOk="0">
                  <a:moveTo>
                    <a:pt x="1" y="0"/>
                  </a:moveTo>
                  <a:lnTo>
                    <a:pt x="1" y="0"/>
                  </a:lnTo>
                  <a:cubicBezTo>
                    <a:pt x="9" y="71"/>
                    <a:pt x="18" y="142"/>
                    <a:pt x="18" y="221"/>
                  </a:cubicBezTo>
                  <a:cubicBezTo>
                    <a:pt x="36" y="142"/>
                    <a:pt x="54" y="142"/>
                    <a:pt x="89" y="142"/>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
            <p:cNvSpPr/>
            <p:nvPr/>
          </p:nvSpPr>
          <p:spPr>
            <a:xfrm>
              <a:off x="8044688" y="4617904"/>
              <a:ext cx="1032675" cy="226732"/>
            </a:xfrm>
            <a:custGeom>
              <a:avLst/>
              <a:gdLst/>
              <a:ahLst/>
              <a:cxnLst/>
              <a:rect l="l" t="t" r="r" b="b"/>
              <a:pathLst>
                <a:path w="7506" h="1648" extrusionOk="0">
                  <a:moveTo>
                    <a:pt x="4971" y="491"/>
                  </a:moveTo>
                  <a:cubicBezTo>
                    <a:pt x="4987" y="503"/>
                    <a:pt x="4992" y="508"/>
                    <a:pt x="4991" y="508"/>
                  </a:cubicBezTo>
                  <a:cubicBezTo>
                    <a:pt x="4989" y="508"/>
                    <a:pt x="4977" y="501"/>
                    <a:pt x="4962" y="491"/>
                  </a:cubicBezTo>
                  <a:close/>
                  <a:moveTo>
                    <a:pt x="6620" y="736"/>
                  </a:moveTo>
                  <a:cubicBezTo>
                    <a:pt x="6627" y="737"/>
                    <a:pt x="6635" y="737"/>
                    <a:pt x="6642" y="739"/>
                  </a:cubicBezTo>
                  <a:lnTo>
                    <a:pt x="6642" y="739"/>
                  </a:lnTo>
                  <a:cubicBezTo>
                    <a:pt x="6641" y="742"/>
                    <a:pt x="6641" y="744"/>
                    <a:pt x="6640" y="747"/>
                  </a:cubicBezTo>
                  <a:cubicBezTo>
                    <a:pt x="6633" y="743"/>
                    <a:pt x="6626" y="740"/>
                    <a:pt x="6620" y="736"/>
                  </a:cubicBezTo>
                  <a:close/>
                  <a:moveTo>
                    <a:pt x="7315" y="778"/>
                  </a:moveTo>
                  <a:lnTo>
                    <a:pt x="7245" y="841"/>
                  </a:lnTo>
                  <a:lnTo>
                    <a:pt x="7245" y="841"/>
                  </a:lnTo>
                  <a:lnTo>
                    <a:pt x="7338" y="835"/>
                  </a:lnTo>
                  <a:lnTo>
                    <a:pt x="7315" y="778"/>
                  </a:lnTo>
                  <a:close/>
                  <a:moveTo>
                    <a:pt x="558" y="878"/>
                  </a:moveTo>
                  <a:lnTo>
                    <a:pt x="558" y="878"/>
                  </a:lnTo>
                  <a:cubicBezTo>
                    <a:pt x="563" y="879"/>
                    <a:pt x="568" y="879"/>
                    <a:pt x="574" y="879"/>
                  </a:cubicBezTo>
                  <a:cubicBezTo>
                    <a:pt x="568" y="879"/>
                    <a:pt x="563" y="878"/>
                    <a:pt x="558" y="878"/>
                  </a:cubicBezTo>
                  <a:close/>
                  <a:moveTo>
                    <a:pt x="892" y="941"/>
                  </a:moveTo>
                  <a:lnTo>
                    <a:pt x="901" y="959"/>
                  </a:lnTo>
                  <a:cubicBezTo>
                    <a:pt x="893" y="964"/>
                    <a:pt x="888" y="966"/>
                    <a:pt x="886" y="966"/>
                  </a:cubicBezTo>
                  <a:cubicBezTo>
                    <a:pt x="879" y="966"/>
                    <a:pt x="886" y="954"/>
                    <a:pt x="892" y="941"/>
                  </a:cubicBezTo>
                  <a:close/>
                  <a:moveTo>
                    <a:pt x="7003" y="998"/>
                  </a:moveTo>
                  <a:cubicBezTo>
                    <a:pt x="7003" y="1000"/>
                    <a:pt x="7002" y="1001"/>
                    <a:pt x="7002" y="1003"/>
                  </a:cubicBezTo>
                  <a:cubicBezTo>
                    <a:pt x="7003" y="1002"/>
                    <a:pt x="7003" y="1000"/>
                    <a:pt x="7003" y="998"/>
                  </a:cubicBezTo>
                  <a:close/>
                  <a:moveTo>
                    <a:pt x="6968" y="1019"/>
                  </a:moveTo>
                  <a:cubicBezTo>
                    <a:pt x="6971" y="1020"/>
                    <a:pt x="6973" y="1021"/>
                    <a:pt x="6976" y="1021"/>
                  </a:cubicBezTo>
                  <a:cubicBezTo>
                    <a:pt x="6973" y="1020"/>
                    <a:pt x="6970" y="1019"/>
                    <a:pt x="6968" y="1019"/>
                  </a:cubicBezTo>
                  <a:close/>
                  <a:moveTo>
                    <a:pt x="6187" y="1195"/>
                  </a:moveTo>
                  <a:lnTo>
                    <a:pt x="6187" y="1195"/>
                  </a:lnTo>
                  <a:cubicBezTo>
                    <a:pt x="6185" y="1195"/>
                    <a:pt x="6184" y="1196"/>
                    <a:pt x="6183" y="1197"/>
                  </a:cubicBezTo>
                  <a:lnTo>
                    <a:pt x="6183" y="1197"/>
                  </a:lnTo>
                  <a:cubicBezTo>
                    <a:pt x="6179" y="1196"/>
                    <a:pt x="6176" y="1196"/>
                    <a:pt x="6173" y="1196"/>
                  </a:cubicBezTo>
                  <a:cubicBezTo>
                    <a:pt x="6166" y="1196"/>
                    <a:pt x="6163" y="1199"/>
                    <a:pt x="6163" y="1215"/>
                  </a:cubicBezTo>
                  <a:cubicBezTo>
                    <a:pt x="6168" y="1207"/>
                    <a:pt x="6175" y="1201"/>
                    <a:pt x="6183" y="1197"/>
                  </a:cubicBezTo>
                  <a:lnTo>
                    <a:pt x="6183" y="1197"/>
                  </a:lnTo>
                  <a:cubicBezTo>
                    <a:pt x="6185" y="1197"/>
                    <a:pt x="6187" y="1197"/>
                    <a:pt x="6190" y="1197"/>
                  </a:cubicBezTo>
                  <a:cubicBezTo>
                    <a:pt x="6189" y="1196"/>
                    <a:pt x="6188" y="1196"/>
                    <a:pt x="6187" y="1195"/>
                  </a:cubicBezTo>
                  <a:close/>
                  <a:moveTo>
                    <a:pt x="5510" y="1197"/>
                  </a:moveTo>
                  <a:cubicBezTo>
                    <a:pt x="5527" y="1197"/>
                    <a:pt x="5545" y="1197"/>
                    <a:pt x="5563" y="1215"/>
                  </a:cubicBezTo>
                  <a:cubicBezTo>
                    <a:pt x="5560" y="1221"/>
                    <a:pt x="5555" y="1224"/>
                    <a:pt x="5550" y="1224"/>
                  </a:cubicBezTo>
                  <a:cubicBezTo>
                    <a:pt x="5540" y="1224"/>
                    <a:pt x="5527" y="1214"/>
                    <a:pt x="5510" y="1197"/>
                  </a:cubicBezTo>
                  <a:close/>
                  <a:moveTo>
                    <a:pt x="5722" y="1294"/>
                  </a:moveTo>
                  <a:lnTo>
                    <a:pt x="5722" y="1294"/>
                  </a:lnTo>
                  <a:cubicBezTo>
                    <a:pt x="5722" y="1295"/>
                    <a:pt x="5723" y="1295"/>
                    <a:pt x="5723" y="1295"/>
                  </a:cubicBezTo>
                  <a:lnTo>
                    <a:pt x="5723" y="1295"/>
                  </a:lnTo>
                  <a:cubicBezTo>
                    <a:pt x="5723" y="1295"/>
                    <a:pt x="5722" y="1295"/>
                    <a:pt x="5722" y="1294"/>
                  </a:cubicBezTo>
                  <a:close/>
                  <a:moveTo>
                    <a:pt x="3868" y="1415"/>
                  </a:moveTo>
                  <a:lnTo>
                    <a:pt x="3850" y="1418"/>
                  </a:lnTo>
                  <a:cubicBezTo>
                    <a:pt x="3853" y="1419"/>
                    <a:pt x="3855" y="1419"/>
                    <a:pt x="3858" y="1419"/>
                  </a:cubicBezTo>
                  <a:cubicBezTo>
                    <a:pt x="3862" y="1419"/>
                    <a:pt x="3865" y="1418"/>
                    <a:pt x="3868" y="1415"/>
                  </a:cubicBezTo>
                  <a:close/>
                  <a:moveTo>
                    <a:pt x="4178" y="1434"/>
                  </a:moveTo>
                  <a:cubicBezTo>
                    <a:pt x="4180" y="1436"/>
                    <a:pt x="4183" y="1437"/>
                    <a:pt x="4185" y="1437"/>
                  </a:cubicBezTo>
                  <a:lnTo>
                    <a:pt x="4185" y="1437"/>
                  </a:lnTo>
                  <a:cubicBezTo>
                    <a:pt x="4183" y="1436"/>
                    <a:pt x="4180" y="1435"/>
                    <a:pt x="4178" y="1434"/>
                  </a:cubicBezTo>
                  <a:close/>
                  <a:moveTo>
                    <a:pt x="1687" y="1551"/>
                  </a:moveTo>
                  <a:cubicBezTo>
                    <a:pt x="1685" y="1551"/>
                    <a:pt x="1683" y="1551"/>
                    <a:pt x="1681" y="1552"/>
                  </a:cubicBezTo>
                  <a:lnTo>
                    <a:pt x="1681" y="1552"/>
                  </a:lnTo>
                  <a:cubicBezTo>
                    <a:pt x="1683" y="1551"/>
                    <a:pt x="1685" y="1551"/>
                    <a:pt x="1687" y="1551"/>
                  </a:cubicBezTo>
                  <a:close/>
                  <a:moveTo>
                    <a:pt x="2425" y="1556"/>
                  </a:moveTo>
                  <a:lnTo>
                    <a:pt x="2419" y="1559"/>
                  </a:lnTo>
                  <a:cubicBezTo>
                    <a:pt x="2421" y="1558"/>
                    <a:pt x="2423" y="1557"/>
                    <a:pt x="2425" y="1556"/>
                  </a:cubicBezTo>
                  <a:close/>
                  <a:moveTo>
                    <a:pt x="6332" y="1"/>
                  </a:moveTo>
                  <a:cubicBezTo>
                    <a:pt x="6328" y="1"/>
                    <a:pt x="6325" y="5"/>
                    <a:pt x="6322" y="14"/>
                  </a:cubicBezTo>
                  <a:cubicBezTo>
                    <a:pt x="6340" y="120"/>
                    <a:pt x="6260" y="429"/>
                    <a:pt x="6225" y="491"/>
                  </a:cubicBezTo>
                  <a:cubicBezTo>
                    <a:pt x="6216" y="482"/>
                    <a:pt x="6128" y="376"/>
                    <a:pt x="6110" y="314"/>
                  </a:cubicBezTo>
                  <a:cubicBezTo>
                    <a:pt x="6084" y="235"/>
                    <a:pt x="6207" y="147"/>
                    <a:pt x="6190" y="67"/>
                  </a:cubicBezTo>
                  <a:lnTo>
                    <a:pt x="6190" y="67"/>
                  </a:lnTo>
                  <a:cubicBezTo>
                    <a:pt x="6181" y="94"/>
                    <a:pt x="6154" y="120"/>
                    <a:pt x="6146" y="129"/>
                  </a:cubicBezTo>
                  <a:cubicBezTo>
                    <a:pt x="6119" y="102"/>
                    <a:pt x="6172" y="58"/>
                    <a:pt x="6110" y="58"/>
                  </a:cubicBezTo>
                  <a:cubicBezTo>
                    <a:pt x="6102" y="82"/>
                    <a:pt x="6089" y="88"/>
                    <a:pt x="6076" y="88"/>
                  </a:cubicBezTo>
                  <a:cubicBezTo>
                    <a:pt x="6060" y="88"/>
                    <a:pt x="6045" y="79"/>
                    <a:pt x="6041" y="79"/>
                  </a:cubicBezTo>
                  <a:cubicBezTo>
                    <a:pt x="6036" y="79"/>
                    <a:pt x="6042" y="87"/>
                    <a:pt x="6066" y="120"/>
                  </a:cubicBezTo>
                  <a:cubicBezTo>
                    <a:pt x="6057" y="123"/>
                    <a:pt x="6050" y="124"/>
                    <a:pt x="6044" y="124"/>
                  </a:cubicBezTo>
                  <a:cubicBezTo>
                    <a:pt x="6011" y="124"/>
                    <a:pt x="6003" y="92"/>
                    <a:pt x="5951" y="85"/>
                  </a:cubicBezTo>
                  <a:lnTo>
                    <a:pt x="5951" y="85"/>
                  </a:lnTo>
                  <a:cubicBezTo>
                    <a:pt x="5960" y="147"/>
                    <a:pt x="5863" y="279"/>
                    <a:pt x="5810" y="297"/>
                  </a:cubicBezTo>
                  <a:cubicBezTo>
                    <a:pt x="5810" y="270"/>
                    <a:pt x="5801" y="244"/>
                    <a:pt x="5801" y="226"/>
                  </a:cubicBezTo>
                  <a:cubicBezTo>
                    <a:pt x="5695" y="208"/>
                    <a:pt x="5642" y="155"/>
                    <a:pt x="5536" y="147"/>
                  </a:cubicBezTo>
                  <a:cubicBezTo>
                    <a:pt x="5527" y="129"/>
                    <a:pt x="5483" y="94"/>
                    <a:pt x="5501" y="58"/>
                  </a:cubicBezTo>
                  <a:lnTo>
                    <a:pt x="5501" y="58"/>
                  </a:lnTo>
                  <a:cubicBezTo>
                    <a:pt x="5483" y="76"/>
                    <a:pt x="5475" y="102"/>
                    <a:pt x="5439" y="102"/>
                  </a:cubicBezTo>
                  <a:cubicBezTo>
                    <a:pt x="5386" y="23"/>
                    <a:pt x="5510" y="94"/>
                    <a:pt x="5475" y="5"/>
                  </a:cubicBezTo>
                  <a:lnTo>
                    <a:pt x="5475" y="5"/>
                  </a:lnTo>
                  <a:cubicBezTo>
                    <a:pt x="5466" y="49"/>
                    <a:pt x="5386" y="67"/>
                    <a:pt x="5333" y="102"/>
                  </a:cubicBezTo>
                  <a:cubicBezTo>
                    <a:pt x="5336" y="131"/>
                    <a:pt x="5351" y="142"/>
                    <a:pt x="5371" y="142"/>
                  </a:cubicBezTo>
                  <a:cubicBezTo>
                    <a:pt x="5406" y="142"/>
                    <a:pt x="5455" y="110"/>
                    <a:pt x="5483" y="94"/>
                  </a:cubicBezTo>
                  <a:lnTo>
                    <a:pt x="5483" y="94"/>
                  </a:lnTo>
                  <a:cubicBezTo>
                    <a:pt x="5483" y="200"/>
                    <a:pt x="5395" y="314"/>
                    <a:pt x="5289" y="358"/>
                  </a:cubicBezTo>
                  <a:cubicBezTo>
                    <a:pt x="5278" y="362"/>
                    <a:pt x="5270" y="363"/>
                    <a:pt x="5263" y="363"/>
                  </a:cubicBezTo>
                  <a:cubicBezTo>
                    <a:pt x="5215" y="363"/>
                    <a:pt x="5248" y="296"/>
                    <a:pt x="5238" y="296"/>
                  </a:cubicBezTo>
                  <a:cubicBezTo>
                    <a:pt x="5238" y="296"/>
                    <a:pt x="5237" y="296"/>
                    <a:pt x="5236" y="297"/>
                  </a:cubicBezTo>
                  <a:cubicBezTo>
                    <a:pt x="5230" y="296"/>
                    <a:pt x="5224" y="296"/>
                    <a:pt x="5218" y="296"/>
                  </a:cubicBezTo>
                  <a:cubicBezTo>
                    <a:pt x="5104" y="296"/>
                    <a:pt x="5091" y="424"/>
                    <a:pt x="5025" y="424"/>
                  </a:cubicBezTo>
                  <a:cubicBezTo>
                    <a:pt x="5010" y="424"/>
                    <a:pt x="4993" y="418"/>
                    <a:pt x="4971" y="403"/>
                  </a:cubicBezTo>
                  <a:cubicBezTo>
                    <a:pt x="4918" y="332"/>
                    <a:pt x="4971" y="261"/>
                    <a:pt x="4962" y="217"/>
                  </a:cubicBezTo>
                  <a:cubicBezTo>
                    <a:pt x="4974" y="213"/>
                    <a:pt x="4984" y="211"/>
                    <a:pt x="4993" y="211"/>
                  </a:cubicBezTo>
                  <a:cubicBezTo>
                    <a:pt x="5044" y="211"/>
                    <a:pt x="5075" y="261"/>
                    <a:pt x="5112" y="261"/>
                  </a:cubicBezTo>
                  <a:lnTo>
                    <a:pt x="5051" y="226"/>
                  </a:lnTo>
                  <a:cubicBezTo>
                    <a:pt x="5068" y="209"/>
                    <a:pt x="5093" y="195"/>
                    <a:pt x="5115" y="195"/>
                  </a:cubicBezTo>
                  <a:cubicBezTo>
                    <a:pt x="5127" y="195"/>
                    <a:pt x="5139" y="199"/>
                    <a:pt x="5148" y="208"/>
                  </a:cubicBezTo>
                  <a:cubicBezTo>
                    <a:pt x="5104" y="138"/>
                    <a:pt x="4883" y="191"/>
                    <a:pt x="4759" y="129"/>
                  </a:cubicBezTo>
                  <a:cubicBezTo>
                    <a:pt x="4733" y="147"/>
                    <a:pt x="4697" y="173"/>
                    <a:pt x="4715" y="208"/>
                  </a:cubicBezTo>
                  <a:lnTo>
                    <a:pt x="4750" y="191"/>
                  </a:lnTo>
                  <a:lnTo>
                    <a:pt x="4750" y="191"/>
                  </a:lnTo>
                  <a:cubicBezTo>
                    <a:pt x="4786" y="253"/>
                    <a:pt x="4680" y="270"/>
                    <a:pt x="4724" y="297"/>
                  </a:cubicBezTo>
                  <a:cubicBezTo>
                    <a:pt x="4687" y="333"/>
                    <a:pt x="4638" y="383"/>
                    <a:pt x="4582" y="383"/>
                  </a:cubicBezTo>
                  <a:cubicBezTo>
                    <a:pt x="4571" y="383"/>
                    <a:pt x="4559" y="381"/>
                    <a:pt x="4547" y="376"/>
                  </a:cubicBezTo>
                  <a:lnTo>
                    <a:pt x="4539" y="299"/>
                  </a:lnTo>
                  <a:lnTo>
                    <a:pt x="4539" y="299"/>
                  </a:lnTo>
                  <a:cubicBezTo>
                    <a:pt x="4541" y="311"/>
                    <a:pt x="4561" y="326"/>
                    <a:pt x="4579" y="326"/>
                  </a:cubicBezTo>
                  <a:cubicBezTo>
                    <a:pt x="4587" y="326"/>
                    <a:pt x="4595" y="322"/>
                    <a:pt x="4600" y="314"/>
                  </a:cubicBezTo>
                  <a:lnTo>
                    <a:pt x="4600" y="314"/>
                  </a:lnTo>
                  <a:cubicBezTo>
                    <a:pt x="4597" y="318"/>
                    <a:pt x="4593" y="320"/>
                    <a:pt x="4589" y="320"/>
                  </a:cubicBezTo>
                  <a:cubicBezTo>
                    <a:pt x="4565" y="320"/>
                    <a:pt x="4525" y="274"/>
                    <a:pt x="4494" y="274"/>
                  </a:cubicBezTo>
                  <a:cubicBezTo>
                    <a:pt x="4479" y="274"/>
                    <a:pt x="4467" y="284"/>
                    <a:pt x="4459" y="314"/>
                  </a:cubicBezTo>
                  <a:lnTo>
                    <a:pt x="4512" y="367"/>
                  </a:lnTo>
                  <a:cubicBezTo>
                    <a:pt x="4464" y="408"/>
                    <a:pt x="4416" y="484"/>
                    <a:pt x="4361" y="484"/>
                  </a:cubicBezTo>
                  <a:cubicBezTo>
                    <a:pt x="4355" y="484"/>
                    <a:pt x="4350" y="484"/>
                    <a:pt x="4344" y="482"/>
                  </a:cubicBezTo>
                  <a:lnTo>
                    <a:pt x="4344" y="482"/>
                  </a:lnTo>
                  <a:cubicBezTo>
                    <a:pt x="4359" y="514"/>
                    <a:pt x="4363" y="519"/>
                    <a:pt x="4366" y="519"/>
                  </a:cubicBezTo>
                  <a:cubicBezTo>
                    <a:pt x="4368" y="519"/>
                    <a:pt x="4369" y="518"/>
                    <a:pt x="4371" y="518"/>
                  </a:cubicBezTo>
                  <a:cubicBezTo>
                    <a:pt x="4375" y="518"/>
                    <a:pt x="4383" y="523"/>
                    <a:pt x="4406" y="562"/>
                  </a:cubicBezTo>
                  <a:cubicBezTo>
                    <a:pt x="4364" y="451"/>
                    <a:pt x="4550" y="553"/>
                    <a:pt x="4501" y="451"/>
                  </a:cubicBezTo>
                  <a:lnTo>
                    <a:pt x="4501" y="451"/>
                  </a:lnTo>
                  <a:cubicBezTo>
                    <a:pt x="4550" y="539"/>
                    <a:pt x="4577" y="486"/>
                    <a:pt x="4636" y="570"/>
                  </a:cubicBezTo>
                  <a:cubicBezTo>
                    <a:pt x="4636" y="550"/>
                    <a:pt x="4620" y="529"/>
                    <a:pt x="4637" y="529"/>
                  </a:cubicBezTo>
                  <a:cubicBezTo>
                    <a:pt x="4642" y="529"/>
                    <a:pt x="4650" y="531"/>
                    <a:pt x="4662" y="535"/>
                  </a:cubicBezTo>
                  <a:cubicBezTo>
                    <a:pt x="4662" y="526"/>
                    <a:pt x="4671" y="517"/>
                    <a:pt x="4671" y="509"/>
                  </a:cubicBezTo>
                  <a:cubicBezTo>
                    <a:pt x="4662" y="500"/>
                    <a:pt x="4653" y="482"/>
                    <a:pt x="4645" y="464"/>
                  </a:cubicBezTo>
                  <a:cubicBezTo>
                    <a:pt x="4671" y="403"/>
                    <a:pt x="4750" y="403"/>
                    <a:pt x="4786" y="376"/>
                  </a:cubicBezTo>
                  <a:lnTo>
                    <a:pt x="4786" y="376"/>
                  </a:lnTo>
                  <a:cubicBezTo>
                    <a:pt x="4821" y="385"/>
                    <a:pt x="4768" y="403"/>
                    <a:pt x="4786" y="438"/>
                  </a:cubicBezTo>
                  <a:lnTo>
                    <a:pt x="4830" y="385"/>
                  </a:lnTo>
                  <a:cubicBezTo>
                    <a:pt x="4839" y="447"/>
                    <a:pt x="4918" y="491"/>
                    <a:pt x="4839" y="526"/>
                  </a:cubicBezTo>
                  <a:lnTo>
                    <a:pt x="4909" y="526"/>
                  </a:lnTo>
                  <a:cubicBezTo>
                    <a:pt x="4933" y="550"/>
                    <a:pt x="4964" y="562"/>
                    <a:pt x="4993" y="562"/>
                  </a:cubicBezTo>
                  <a:cubicBezTo>
                    <a:pt x="5008" y="562"/>
                    <a:pt x="5021" y="559"/>
                    <a:pt x="5033" y="553"/>
                  </a:cubicBezTo>
                  <a:cubicBezTo>
                    <a:pt x="5035" y="553"/>
                    <a:pt x="5037" y="554"/>
                    <a:pt x="5040" y="554"/>
                  </a:cubicBezTo>
                  <a:cubicBezTo>
                    <a:pt x="5065" y="554"/>
                    <a:pt x="5097" y="520"/>
                    <a:pt x="5098" y="520"/>
                  </a:cubicBezTo>
                  <a:lnTo>
                    <a:pt x="5098" y="520"/>
                  </a:lnTo>
                  <a:cubicBezTo>
                    <a:pt x="5098" y="520"/>
                    <a:pt x="5095" y="524"/>
                    <a:pt x="5086" y="535"/>
                  </a:cubicBezTo>
                  <a:lnTo>
                    <a:pt x="5192" y="500"/>
                  </a:lnTo>
                  <a:lnTo>
                    <a:pt x="5192" y="517"/>
                  </a:lnTo>
                  <a:cubicBezTo>
                    <a:pt x="5197" y="518"/>
                    <a:pt x="5201" y="518"/>
                    <a:pt x="5206" y="518"/>
                  </a:cubicBezTo>
                  <a:cubicBezTo>
                    <a:pt x="5268" y="518"/>
                    <a:pt x="5332" y="487"/>
                    <a:pt x="5396" y="487"/>
                  </a:cubicBezTo>
                  <a:cubicBezTo>
                    <a:pt x="5437" y="487"/>
                    <a:pt x="5479" y="501"/>
                    <a:pt x="5519" y="544"/>
                  </a:cubicBezTo>
                  <a:cubicBezTo>
                    <a:pt x="5540" y="533"/>
                    <a:pt x="5566" y="525"/>
                    <a:pt x="5594" y="525"/>
                  </a:cubicBezTo>
                  <a:cubicBezTo>
                    <a:pt x="5612" y="525"/>
                    <a:pt x="5631" y="528"/>
                    <a:pt x="5651" y="535"/>
                  </a:cubicBezTo>
                  <a:lnTo>
                    <a:pt x="5651" y="588"/>
                  </a:lnTo>
                  <a:cubicBezTo>
                    <a:pt x="5653" y="588"/>
                    <a:pt x="5656" y="587"/>
                    <a:pt x="5659" y="587"/>
                  </a:cubicBezTo>
                  <a:cubicBezTo>
                    <a:pt x="5692" y="587"/>
                    <a:pt x="5739" y="624"/>
                    <a:pt x="5772" y="624"/>
                  </a:cubicBezTo>
                  <a:cubicBezTo>
                    <a:pt x="5784" y="624"/>
                    <a:pt x="5795" y="619"/>
                    <a:pt x="5801" y="606"/>
                  </a:cubicBezTo>
                  <a:cubicBezTo>
                    <a:pt x="5816" y="683"/>
                    <a:pt x="5873" y="694"/>
                    <a:pt x="5932" y="694"/>
                  </a:cubicBezTo>
                  <a:cubicBezTo>
                    <a:pt x="5955" y="694"/>
                    <a:pt x="5979" y="693"/>
                    <a:pt x="6000" y="693"/>
                  </a:cubicBezTo>
                  <a:cubicBezTo>
                    <a:pt x="6023" y="693"/>
                    <a:pt x="6043" y="695"/>
                    <a:pt x="6057" y="703"/>
                  </a:cubicBezTo>
                  <a:lnTo>
                    <a:pt x="6075" y="641"/>
                  </a:lnTo>
                  <a:cubicBezTo>
                    <a:pt x="6097" y="649"/>
                    <a:pt x="6118" y="651"/>
                    <a:pt x="6140" y="651"/>
                  </a:cubicBezTo>
                  <a:cubicBezTo>
                    <a:pt x="6170" y="651"/>
                    <a:pt x="6202" y="646"/>
                    <a:pt x="6243" y="641"/>
                  </a:cubicBezTo>
                  <a:lnTo>
                    <a:pt x="6252" y="579"/>
                  </a:lnTo>
                  <a:cubicBezTo>
                    <a:pt x="6261" y="575"/>
                    <a:pt x="6270" y="573"/>
                    <a:pt x="6279" y="573"/>
                  </a:cubicBezTo>
                  <a:cubicBezTo>
                    <a:pt x="6337" y="573"/>
                    <a:pt x="6386" y="662"/>
                    <a:pt x="6455" y="685"/>
                  </a:cubicBezTo>
                  <a:cubicBezTo>
                    <a:pt x="6452" y="690"/>
                    <a:pt x="6449" y="693"/>
                    <a:pt x="6445" y="693"/>
                  </a:cubicBezTo>
                  <a:cubicBezTo>
                    <a:pt x="6436" y="693"/>
                    <a:pt x="6426" y="680"/>
                    <a:pt x="6419" y="668"/>
                  </a:cubicBezTo>
                  <a:lnTo>
                    <a:pt x="6419" y="668"/>
                  </a:lnTo>
                  <a:cubicBezTo>
                    <a:pt x="6432" y="729"/>
                    <a:pt x="6466" y="744"/>
                    <a:pt x="6503" y="744"/>
                  </a:cubicBezTo>
                  <a:cubicBezTo>
                    <a:pt x="6503" y="744"/>
                    <a:pt x="6504" y="743"/>
                    <a:pt x="6504" y="743"/>
                  </a:cubicBezTo>
                  <a:lnTo>
                    <a:pt x="6504" y="743"/>
                  </a:lnTo>
                  <a:cubicBezTo>
                    <a:pt x="6496" y="756"/>
                    <a:pt x="6486" y="774"/>
                    <a:pt x="6472" y="809"/>
                  </a:cubicBezTo>
                  <a:lnTo>
                    <a:pt x="6463" y="756"/>
                  </a:lnTo>
                  <a:cubicBezTo>
                    <a:pt x="6442" y="763"/>
                    <a:pt x="6421" y="821"/>
                    <a:pt x="6400" y="821"/>
                  </a:cubicBezTo>
                  <a:cubicBezTo>
                    <a:pt x="6394" y="821"/>
                    <a:pt x="6389" y="818"/>
                    <a:pt x="6384" y="809"/>
                  </a:cubicBezTo>
                  <a:cubicBezTo>
                    <a:pt x="6365" y="794"/>
                    <a:pt x="6340" y="788"/>
                    <a:pt x="6311" y="788"/>
                  </a:cubicBezTo>
                  <a:cubicBezTo>
                    <a:pt x="6271" y="788"/>
                    <a:pt x="6223" y="799"/>
                    <a:pt x="6172" y="809"/>
                  </a:cubicBezTo>
                  <a:cubicBezTo>
                    <a:pt x="6128" y="813"/>
                    <a:pt x="6077" y="820"/>
                    <a:pt x="6027" y="820"/>
                  </a:cubicBezTo>
                  <a:cubicBezTo>
                    <a:pt x="5978" y="820"/>
                    <a:pt x="5929" y="813"/>
                    <a:pt x="5890" y="791"/>
                  </a:cubicBezTo>
                  <a:lnTo>
                    <a:pt x="5890" y="791"/>
                  </a:lnTo>
                  <a:cubicBezTo>
                    <a:pt x="5902" y="834"/>
                    <a:pt x="5900" y="847"/>
                    <a:pt x="5892" y="847"/>
                  </a:cubicBezTo>
                  <a:cubicBezTo>
                    <a:pt x="5877" y="847"/>
                    <a:pt x="5842" y="808"/>
                    <a:pt x="5823" y="808"/>
                  </a:cubicBezTo>
                  <a:cubicBezTo>
                    <a:pt x="5814" y="808"/>
                    <a:pt x="5808" y="817"/>
                    <a:pt x="5810" y="844"/>
                  </a:cubicBezTo>
                  <a:cubicBezTo>
                    <a:pt x="5792" y="809"/>
                    <a:pt x="5775" y="791"/>
                    <a:pt x="5792" y="756"/>
                  </a:cubicBezTo>
                  <a:lnTo>
                    <a:pt x="5792" y="756"/>
                  </a:lnTo>
                  <a:cubicBezTo>
                    <a:pt x="5778" y="765"/>
                    <a:pt x="5763" y="768"/>
                    <a:pt x="5749" y="768"/>
                  </a:cubicBezTo>
                  <a:cubicBezTo>
                    <a:pt x="5722" y="768"/>
                    <a:pt x="5696" y="757"/>
                    <a:pt x="5671" y="757"/>
                  </a:cubicBezTo>
                  <a:cubicBezTo>
                    <a:pt x="5646" y="757"/>
                    <a:pt x="5622" y="768"/>
                    <a:pt x="5598" y="809"/>
                  </a:cubicBezTo>
                  <a:cubicBezTo>
                    <a:pt x="5589" y="773"/>
                    <a:pt x="5625" y="756"/>
                    <a:pt x="5607" y="729"/>
                  </a:cubicBezTo>
                  <a:lnTo>
                    <a:pt x="5607" y="729"/>
                  </a:lnTo>
                  <a:cubicBezTo>
                    <a:pt x="5607" y="736"/>
                    <a:pt x="5592" y="753"/>
                    <a:pt x="5580" y="753"/>
                  </a:cubicBezTo>
                  <a:cubicBezTo>
                    <a:pt x="5577" y="753"/>
                    <a:pt x="5574" y="751"/>
                    <a:pt x="5572" y="747"/>
                  </a:cubicBezTo>
                  <a:cubicBezTo>
                    <a:pt x="5563" y="721"/>
                    <a:pt x="5580" y="712"/>
                    <a:pt x="5598" y="694"/>
                  </a:cubicBezTo>
                  <a:lnTo>
                    <a:pt x="5598" y="694"/>
                  </a:lnTo>
                  <a:cubicBezTo>
                    <a:pt x="5501" y="703"/>
                    <a:pt x="5501" y="818"/>
                    <a:pt x="5492" y="924"/>
                  </a:cubicBezTo>
                  <a:cubicBezTo>
                    <a:pt x="5473" y="901"/>
                    <a:pt x="5458" y="890"/>
                    <a:pt x="5443" y="890"/>
                  </a:cubicBezTo>
                  <a:cubicBezTo>
                    <a:pt x="5424" y="890"/>
                    <a:pt x="5406" y="910"/>
                    <a:pt x="5386" y="950"/>
                  </a:cubicBezTo>
                  <a:cubicBezTo>
                    <a:pt x="5369" y="915"/>
                    <a:pt x="5342" y="879"/>
                    <a:pt x="5404" y="871"/>
                  </a:cubicBezTo>
                  <a:cubicBezTo>
                    <a:pt x="5386" y="866"/>
                    <a:pt x="5335" y="855"/>
                    <a:pt x="5289" y="855"/>
                  </a:cubicBezTo>
                  <a:cubicBezTo>
                    <a:pt x="5243" y="855"/>
                    <a:pt x="5201" y="866"/>
                    <a:pt x="5201" y="906"/>
                  </a:cubicBezTo>
                  <a:cubicBezTo>
                    <a:pt x="5195" y="900"/>
                    <a:pt x="5188" y="898"/>
                    <a:pt x="5181" y="898"/>
                  </a:cubicBezTo>
                  <a:cubicBezTo>
                    <a:pt x="5165" y="898"/>
                    <a:pt x="5148" y="909"/>
                    <a:pt x="5148" y="915"/>
                  </a:cubicBezTo>
                  <a:cubicBezTo>
                    <a:pt x="5108" y="910"/>
                    <a:pt x="5086" y="908"/>
                    <a:pt x="5065" y="908"/>
                  </a:cubicBezTo>
                  <a:cubicBezTo>
                    <a:pt x="5044" y="908"/>
                    <a:pt x="5024" y="910"/>
                    <a:pt x="4989" y="915"/>
                  </a:cubicBezTo>
                  <a:lnTo>
                    <a:pt x="5015" y="924"/>
                  </a:lnTo>
                  <a:cubicBezTo>
                    <a:pt x="5004" y="968"/>
                    <a:pt x="4992" y="980"/>
                    <a:pt x="4976" y="980"/>
                  </a:cubicBezTo>
                  <a:cubicBezTo>
                    <a:pt x="4959" y="980"/>
                    <a:pt x="4937" y="965"/>
                    <a:pt x="4911" y="965"/>
                  </a:cubicBezTo>
                  <a:cubicBezTo>
                    <a:pt x="4905" y="965"/>
                    <a:pt x="4898" y="966"/>
                    <a:pt x="4892" y="968"/>
                  </a:cubicBezTo>
                  <a:lnTo>
                    <a:pt x="4892" y="950"/>
                  </a:lnTo>
                  <a:cubicBezTo>
                    <a:pt x="4855" y="930"/>
                    <a:pt x="4834" y="924"/>
                    <a:pt x="4821" y="924"/>
                  </a:cubicBezTo>
                  <a:cubicBezTo>
                    <a:pt x="4802" y="924"/>
                    <a:pt x="4798" y="937"/>
                    <a:pt x="4780" y="937"/>
                  </a:cubicBezTo>
                  <a:cubicBezTo>
                    <a:pt x="4767" y="937"/>
                    <a:pt x="4747" y="930"/>
                    <a:pt x="4706" y="906"/>
                  </a:cubicBezTo>
                  <a:lnTo>
                    <a:pt x="4706" y="906"/>
                  </a:lnTo>
                  <a:lnTo>
                    <a:pt x="4715" y="977"/>
                  </a:lnTo>
                  <a:cubicBezTo>
                    <a:pt x="4713" y="1009"/>
                    <a:pt x="4704" y="1021"/>
                    <a:pt x="4692" y="1021"/>
                  </a:cubicBezTo>
                  <a:cubicBezTo>
                    <a:pt x="4659" y="1021"/>
                    <a:pt x="4597" y="941"/>
                    <a:pt x="4547" y="941"/>
                  </a:cubicBezTo>
                  <a:cubicBezTo>
                    <a:pt x="4538" y="941"/>
                    <a:pt x="4529" y="944"/>
                    <a:pt x="4521" y="950"/>
                  </a:cubicBezTo>
                  <a:lnTo>
                    <a:pt x="4547" y="985"/>
                  </a:lnTo>
                  <a:cubicBezTo>
                    <a:pt x="4544" y="989"/>
                    <a:pt x="4539" y="991"/>
                    <a:pt x="4535" y="991"/>
                  </a:cubicBezTo>
                  <a:cubicBezTo>
                    <a:pt x="4490" y="991"/>
                    <a:pt x="4420" y="799"/>
                    <a:pt x="4380" y="791"/>
                  </a:cubicBezTo>
                  <a:cubicBezTo>
                    <a:pt x="4371" y="773"/>
                    <a:pt x="4397" y="765"/>
                    <a:pt x="4406" y="756"/>
                  </a:cubicBezTo>
                  <a:cubicBezTo>
                    <a:pt x="4387" y="743"/>
                    <a:pt x="4375" y="738"/>
                    <a:pt x="4366" y="738"/>
                  </a:cubicBezTo>
                  <a:cubicBezTo>
                    <a:pt x="4329" y="738"/>
                    <a:pt x="4383" y="847"/>
                    <a:pt x="4318" y="862"/>
                  </a:cubicBezTo>
                  <a:cubicBezTo>
                    <a:pt x="4300" y="818"/>
                    <a:pt x="4335" y="747"/>
                    <a:pt x="4274" y="738"/>
                  </a:cubicBezTo>
                  <a:cubicBezTo>
                    <a:pt x="4271" y="735"/>
                    <a:pt x="4268" y="734"/>
                    <a:pt x="4264" y="734"/>
                  </a:cubicBezTo>
                  <a:cubicBezTo>
                    <a:pt x="4233" y="734"/>
                    <a:pt x="4157" y="829"/>
                    <a:pt x="4090" y="829"/>
                  </a:cubicBezTo>
                  <a:cubicBezTo>
                    <a:pt x="4074" y="829"/>
                    <a:pt x="4058" y="823"/>
                    <a:pt x="4044" y="809"/>
                  </a:cubicBezTo>
                  <a:lnTo>
                    <a:pt x="4044" y="809"/>
                  </a:lnTo>
                  <a:cubicBezTo>
                    <a:pt x="4062" y="844"/>
                    <a:pt x="4079" y="879"/>
                    <a:pt x="4044" y="906"/>
                  </a:cubicBezTo>
                  <a:cubicBezTo>
                    <a:pt x="4042" y="906"/>
                    <a:pt x="4040" y="906"/>
                    <a:pt x="4038" y="906"/>
                  </a:cubicBezTo>
                  <a:cubicBezTo>
                    <a:pt x="3995" y="906"/>
                    <a:pt x="3932" y="843"/>
                    <a:pt x="3884" y="843"/>
                  </a:cubicBezTo>
                  <a:cubicBezTo>
                    <a:pt x="3863" y="843"/>
                    <a:pt x="3845" y="855"/>
                    <a:pt x="3832" y="888"/>
                  </a:cubicBezTo>
                  <a:cubicBezTo>
                    <a:pt x="3823" y="879"/>
                    <a:pt x="3815" y="871"/>
                    <a:pt x="3815" y="862"/>
                  </a:cubicBezTo>
                  <a:cubicBezTo>
                    <a:pt x="3770" y="888"/>
                    <a:pt x="3673" y="915"/>
                    <a:pt x="3647" y="968"/>
                  </a:cubicBezTo>
                  <a:cubicBezTo>
                    <a:pt x="3635" y="911"/>
                    <a:pt x="3610" y="893"/>
                    <a:pt x="3579" y="893"/>
                  </a:cubicBezTo>
                  <a:cubicBezTo>
                    <a:pt x="3526" y="893"/>
                    <a:pt x="3455" y="949"/>
                    <a:pt x="3412" y="949"/>
                  </a:cubicBezTo>
                  <a:cubicBezTo>
                    <a:pt x="3389" y="949"/>
                    <a:pt x="3373" y="932"/>
                    <a:pt x="3373" y="879"/>
                  </a:cubicBezTo>
                  <a:lnTo>
                    <a:pt x="3232" y="897"/>
                  </a:lnTo>
                  <a:lnTo>
                    <a:pt x="3232" y="879"/>
                  </a:lnTo>
                  <a:cubicBezTo>
                    <a:pt x="3220" y="877"/>
                    <a:pt x="3209" y="876"/>
                    <a:pt x="3199" y="876"/>
                  </a:cubicBezTo>
                  <a:cubicBezTo>
                    <a:pt x="3136" y="876"/>
                    <a:pt x="3113" y="921"/>
                    <a:pt x="3090" y="959"/>
                  </a:cubicBezTo>
                  <a:cubicBezTo>
                    <a:pt x="3064" y="950"/>
                    <a:pt x="3082" y="932"/>
                    <a:pt x="3082" y="924"/>
                  </a:cubicBezTo>
                  <a:cubicBezTo>
                    <a:pt x="3037" y="908"/>
                    <a:pt x="3006" y="899"/>
                    <a:pt x="2980" y="899"/>
                  </a:cubicBezTo>
                  <a:cubicBezTo>
                    <a:pt x="2934" y="899"/>
                    <a:pt x="2902" y="927"/>
                    <a:pt x="2834" y="994"/>
                  </a:cubicBezTo>
                  <a:lnTo>
                    <a:pt x="2826" y="932"/>
                  </a:lnTo>
                  <a:cubicBezTo>
                    <a:pt x="2821" y="937"/>
                    <a:pt x="2815" y="939"/>
                    <a:pt x="2807" y="939"/>
                  </a:cubicBezTo>
                  <a:cubicBezTo>
                    <a:pt x="2767" y="939"/>
                    <a:pt x="2684" y="889"/>
                    <a:pt x="2600" y="889"/>
                  </a:cubicBezTo>
                  <a:cubicBezTo>
                    <a:pt x="2569" y="889"/>
                    <a:pt x="2537" y="896"/>
                    <a:pt x="2508" y="915"/>
                  </a:cubicBezTo>
                  <a:cubicBezTo>
                    <a:pt x="2508" y="906"/>
                    <a:pt x="2517" y="888"/>
                    <a:pt x="2525" y="879"/>
                  </a:cubicBezTo>
                  <a:lnTo>
                    <a:pt x="2525" y="879"/>
                  </a:lnTo>
                  <a:cubicBezTo>
                    <a:pt x="2504" y="891"/>
                    <a:pt x="2482" y="896"/>
                    <a:pt x="2459" y="896"/>
                  </a:cubicBezTo>
                  <a:cubicBezTo>
                    <a:pt x="2380" y="896"/>
                    <a:pt x="2295" y="843"/>
                    <a:pt x="2230" y="843"/>
                  </a:cubicBezTo>
                  <a:cubicBezTo>
                    <a:pt x="2186" y="843"/>
                    <a:pt x="2152" y="868"/>
                    <a:pt x="2137" y="950"/>
                  </a:cubicBezTo>
                  <a:lnTo>
                    <a:pt x="2040" y="1012"/>
                  </a:lnTo>
                  <a:cubicBezTo>
                    <a:pt x="2163" y="1030"/>
                    <a:pt x="2031" y="1118"/>
                    <a:pt x="2075" y="1153"/>
                  </a:cubicBezTo>
                  <a:cubicBezTo>
                    <a:pt x="2071" y="1155"/>
                    <a:pt x="2067" y="1156"/>
                    <a:pt x="2062" y="1156"/>
                  </a:cubicBezTo>
                  <a:cubicBezTo>
                    <a:pt x="2018" y="1156"/>
                    <a:pt x="1957" y="1082"/>
                    <a:pt x="2013" y="1074"/>
                  </a:cubicBezTo>
                  <a:lnTo>
                    <a:pt x="2013" y="1074"/>
                  </a:lnTo>
                  <a:lnTo>
                    <a:pt x="2022" y="1083"/>
                  </a:lnTo>
                  <a:cubicBezTo>
                    <a:pt x="2040" y="959"/>
                    <a:pt x="1872" y="1038"/>
                    <a:pt x="1872" y="959"/>
                  </a:cubicBezTo>
                  <a:cubicBezTo>
                    <a:pt x="1856" y="960"/>
                    <a:pt x="1840" y="960"/>
                    <a:pt x="1824" y="960"/>
                  </a:cubicBezTo>
                  <a:cubicBezTo>
                    <a:pt x="1602" y="960"/>
                    <a:pt x="1380" y="906"/>
                    <a:pt x="1174" y="906"/>
                  </a:cubicBezTo>
                  <a:lnTo>
                    <a:pt x="1201" y="1003"/>
                  </a:lnTo>
                  <a:lnTo>
                    <a:pt x="1130" y="994"/>
                  </a:lnTo>
                  <a:cubicBezTo>
                    <a:pt x="1113" y="977"/>
                    <a:pt x="1104" y="924"/>
                    <a:pt x="1157" y="924"/>
                  </a:cubicBezTo>
                  <a:cubicBezTo>
                    <a:pt x="1152" y="913"/>
                    <a:pt x="1145" y="909"/>
                    <a:pt x="1138" y="909"/>
                  </a:cubicBezTo>
                  <a:cubicBezTo>
                    <a:pt x="1108" y="909"/>
                    <a:pt x="1067" y="980"/>
                    <a:pt x="1060" y="994"/>
                  </a:cubicBezTo>
                  <a:cubicBezTo>
                    <a:pt x="954" y="959"/>
                    <a:pt x="1104" y="879"/>
                    <a:pt x="1068" y="879"/>
                  </a:cubicBezTo>
                  <a:lnTo>
                    <a:pt x="1024" y="888"/>
                  </a:lnTo>
                  <a:lnTo>
                    <a:pt x="1042" y="897"/>
                  </a:lnTo>
                  <a:cubicBezTo>
                    <a:pt x="1007" y="941"/>
                    <a:pt x="998" y="977"/>
                    <a:pt x="936" y="977"/>
                  </a:cubicBezTo>
                  <a:cubicBezTo>
                    <a:pt x="892" y="950"/>
                    <a:pt x="918" y="915"/>
                    <a:pt x="901" y="906"/>
                  </a:cubicBezTo>
                  <a:cubicBezTo>
                    <a:pt x="901" y="906"/>
                    <a:pt x="897" y="902"/>
                    <a:pt x="889" y="902"/>
                  </a:cubicBezTo>
                  <a:cubicBezTo>
                    <a:pt x="885" y="902"/>
                    <a:pt x="880" y="903"/>
                    <a:pt x="874" y="906"/>
                  </a:cubicBezTo>
                  <a:lnTo>
                    <a:pt x="786" y="897"/>
                  </a:lnTo>
                  <a:lnTo>
                    <a:pt x="786" y="897"/>
                  </a:lnTo>
                  <a:lnTo>
                    <a:pt x="821" y="977"/>
                  </a:lnTo>
                  <a:cubicBezTo>
                    <a:pt x="777" y="1012"/>
                    <a:pt x="733" y="968"/>
                    <a:pt x="768" y="1056"/>
                  </a:cubicBezTo>
                  <a:cubicBezTo>
                    <a:pt x="722" y="956"/>
                    <a:pt x="550" y="962"/>
                    <a:pt x="457" y="948"/>
                  </a:cubicBezTo>
                  <a:lnTo>
                    <a:pt x="457" y="948"/>
                  </a:lnTo>
                  <a:cubicBezTo>
                    <a:pt x="470" y="941"/>
                    <a:pt x="478" y="931"/>
                    <a:pt x="486" y="924"/>
                  </a:cubicBezTo>
                  <a:cubicBezTo>
                    <a:pt x="493" y="901"/>
                    <a:pt x="501" y="878"/>
                    <a:pt x="549" y="878"/>
                  </a:cubicBezTo>
                  <a:cubicBezTo>
                    <a:pt x="552" y="878"/>
                    <a:pt x="555" y="878"/>
                    <a:pt x="558" y="878"/>
                  </a:cubicBezTo>
                  <a:lnTo>
                    <a:pt x="558" y="878"/>
                  </a:lnTo>
                  <a:cubicBezTo>
                    <a:pt x="530" y="872"/>
                    <a:pt x="529" y="849"/>
                    <a:pt x="521" y="826"/>
                  </a:cubicBezTo>
                  <a:cubicBezTo>
                    <a:pt x="521" y="800"/>
                    <a:pt x="521" y="773"/>
                    <a:pt x="450" y="765"/>
                  </a:cubicBezTo>
                  <a:cubicBezTo>
                    <a:pt x="456" y="759"/>
                    <a:pt x="461" y="757"/>
                    <a:pt x="467" y="757"/>
                  </a:cubicBezTo>
                  <a:cubicBezTo>
                    <a:pt x="492" y="757"/>
                    <a:pt x="523" y="791"/>
                    <a:pt x="565" y="791"/>
                  </a:cubicBezTo>
                  <a:cubicBezTo>
                    <a:pt x="547" y="747"/>
                    <a:pt x="583" y="721"/>
                    <a:pt x="627" y="712"/>
                  </a:cubicBezTo>
                  <a:cubicBezTo>
                    <a:pt x="656" y="712"/>
                    <a:pt x="686" y="720"/>
                    <a:pt x="713" y="720"/>
                  </a:cubicBezTo>
                  <a:cubicBezTo>
                    <a:pt x="726" y="720"/>
                    <a:pt x="739" y="718"/>
                    <a:pt x="751" y="712"/>
                  </a:cubicBezTo>
                  <a:cubicBezTo>
                    <a:pt x="751" y="685"/>
                    <a:pt x="724" y="650"/>
                    <a:pt x="742" y="615"/>
                  </a:cubicBezTo>
                  <a:lnTo>
                    <a:pt x="742" y="615"/>
                  </a:lnTo>
                  <a:lnTo>
                    <a:pt x="839" y="721"/>
                  </a:lnTo>
                  <a:cubicBezTo>
                    <a:pt x="860" y="707"/>
                    <a:pt x="848" y="628"/>
                    <a:pt x="876" y="628"/>
                  </a:cubicBezTo>
                  <a:cubicBezTo>
                    <a:pt x="883" y="628"/>
                    <a:pt x="894" y="634"/>
                    <a:pt x="910" y="650"/>
                  </a:cubicBezTo>
                  <a:cubicBezTo>
                    <a:pt x="901" y="632"/>
                    <a:pt x="883" y="606"/>
                    <a:pt x="901" y="597"/>
                  </a:cubicBezTo>
                  <a:lnTo>
                    <a:pt x="901" y="597"/>
                  </a:lnTo>
                  <a:cubicBezTo>
                    <a:pt x="949" y="608"/>
                    <a:pt x="995" y="612"/>
                    <a:pt x="1040" y="612"/>
                  </a:cubicBezTo>
                  <a:cubicBezTo>
                    <a:pt x="1146" y="612"/>
                    <a:pt x="1249" y="589"/>
                    <a:pt x="1360" y="570"/>
                  </a:cubicBezTo>
                  <a:cubicBezTo>
                    <a:pt x="1403" y="565"/>
                    <a:pt x="1448" y="562"/>
                    <a:pt x="1492" y="562"/>
                  </a:cubicBezTo>
                  <a:cubicBezTo>
                    <a:pt x="1601" y="562"/>
                    <a:pt x="1710" y="583"/>
                    <a:pt x="1810" y="659"/>
                  </a:cubicBezTo>
                  <a:cubicBezTo>
                    <a:pt x="1775" y="615"/>
                    <a:pt x="1801" y="606"/>
                    <a:pt x="1828" y="606"/>
                  </a:cubicBezTo>
                  <a:cubicBezTo>
                    <a:pt x="1810" y="597"/>
                    <a:pt x="1837" y="553"/>
                    <a:pt x="1828" y="517"/>
                  </a:cubicBezTo>
                  <a:lnTo>
                    <a:pt x="1828" y="517"/>
                  </a:lnTo>
                  <a:lnTo>
                    <a:pt x="1951" y="606"/>
                  </a:lnTo>
                  <a:cubicBezTo>
                    <a:pt x="1965" y="566"/>
                    <a:pt x="2000" y="566"/>
                    <a:pt x="2034" y="566"/>
                  </a:cubicBezTo>
                  <a:cubicBezTo>
                    <a:pt x="2068" y="566"/>
                    <a:pt x="2102" y="566"/>
                    <a:pt x="2110" y="526"/>
                  </a:cubicBezTo>
                  <a:lnTo>
                    <a:pt x="2110" y="526"/>
                  </a:lnTo>
                  <a:lnTo>
                    <a:pt x="2066" y="535"/>
                  </a:lnTo>
                  <a:cubicBezTo>
                    <a:pt x="2128" y="447"/>
                    <a:pt x="2004" y="314"/>
                    <a:pt x="2013" y="191"/>
                  </a:cubicBezTo>
                  <a:lnTo>
                    <a:pt x="2013" y="191"/>
                  </a:lnTo>
                  <a:cubicBezTo>
                    <a:pt x="2003" y="208"/>
                    <a:pt x="1991" y="215"/>
                    <a:pt x="1979" y="215"/>
                  </a:cubicBezTo>
                  <a:cubicBezTo>
                    <a:pt x="1934" y="215"/>
                    <a:pt x="1877" y="127"/>
                    <a:pt x="1815" y="127"/>
                  </a:cubicBezTo>
                  <a:cubicBezTo>
                    <a:pt x="1790" y="127"/>
                    <a:pt x="1765" y="142"/>
                    <a:pt x="1740" y="182"/>
                  </a:cubicBezTo>
                  <a:cubicBezTo>
                    <a:pt x="1722" y="155"/>
                    <a:pt x="1766" y="138"/>
                    <a:pt x="1748" y="111"/>
                  </a:cubicBezTo>
                  <a:lnTo>
                    <a:pt x="1748" y="111"/>
                  </a:lnTo>
                  <a:cubicBezTo>
                    <a:pt x="1730" y="148"/>
                    <a:pt x="1711" y="164"/>
                    <a:pt x="1681" y="164"/>
                  </a:cubicBezTo>
                  <a:cubicBezTo>
                    <a:pt x="1668" y="164"/>
                    <a:pt x="1652" y="161"/>
                    <a:pt x="1634" y="155"/>
                  </a:cubicBezTo>
                  <a:lnTo>
                    <a:pt x="1642" y="138"/>
                  </a:lnTo>
                  <a:lnTo>
                    <a:pt x="1642" y="138"/>
                  </a:lnTo>
                  <a:cubicBezTo>
                    <a:pt x="1619" y="140"/>
                    <a:pt x="1597" y="141"/>
                    <a:pt x="1577" y="141"/>
                  </a:cubicBezTo>
                  <a:cubicBezTo>
                    <a:pt x="1450" y="141"/>
                    <a:pt x="1369" y="100"/>
                    <a:pt x="1210" y="85"/>
                  </a:cubicBezTo>
                  <a:lnTo>
                    <a:pt x="1210" y="85"/>
                  </a:lnTo>
                  <a:lnTo>
                    <a:pt x="1227" y="147"/>
                  </a:lnTo>
                  <a:cubicBezTo>
                    <a:pt x="1183" y="138"/>
                    <a:pt x="1174" y="120"/>
                    <a:pt x="1157" y="102"/>
                  </a:cubicBezTo>
                  <a:lnTo>
                    <a:pt x="1157" y="102"/>
                  </a:lnTo>
                  <a:cubicBezTo>
                    <a:pt x="1135" y="155"/>
                    <a:pt x="1161" y="155"/>
                    <a:pt x="1190" y="155"/>
                  </a:cubicBezTo>
                  <a:cubicBezTo>
                    <a:pt x="1219" y="155"/>
                    <a:pt x="1249" y="155"/>
                    <a:pt x="1236" y="208"/>
                  </a:cubicBezTo>
                  <a:cubicBezTo>
                    <a:pt x="1211" y="164"/>
                    <a:pt x="1167" y="155"/>
                    <a:pt x="1120" y="155"/>
                  </a:cubicBezTo>
                  <a:cubicBezTo>
                    <a:pt x="1086" y="155"/>
                    <a:pt x="1050" y="159"/>
                    <a:pt x="1017" y="159"/>
                  </a:cubicBezTo>
                  <a:cubicBezTo>
                    <a:pt x="966" y="159"/>
                    <a:pt x="921" y="149"/>
                    <a:pt x="901" y="94"/>
                  </a:cubicBezTo>
                  <a:lnTo>
                    <a:pt x="901" y="94"/>
                  </a:lnTo>
                  <a:cubicBezTo>
                    <a:pt x="839" y="102"/>
                    <a:pt x="927" y="164"/>
                    <a:pt x="865" y="173"/>
                  </a:cubicBezTo>
                  <a:lnTo>
                    <a:pt x="839" y="138"/>
                  </a:lnTo>
                  <a:lnTo>
                    <a:pt x="830" y="191"/>
                  </a:lnTo>
                  <a:cubicBezTo>
                    <a:pt x="795" y="191"/>
                    <a:pt x="759" y="138"/>
                    <a:pt x="759" y="111"/>
                  </a:cubicBezTo>
                  <a:cubicBezTo>
                    <a:pt x="768" y="111"/>
                    <a:pt x="786" y="94"/>
                    <a:pt x="795" y="94"/>
                  </a:cubicBezTo>
                  <a:cubicBezTo>
                    <a:pt x="784" y="86"/>
                    <a:pt x="769" y="83"/>
                    <a:pt x="754" y="83"/>
                  </a:cubicBezTo>
                  <a:cubicBezTo>
                    <a:pt x="734" y="83"/>
                    <a:pt x="713" y="89"/>
                    <a:pt x="698" y="94"/>
                  </a:cubicBezTo>
                  <a:cubicBezTo>
                    <a:pt x="680" y="102"/>
                    <a:pt x="662" y="111"/>
                    <a:pt x="653" y="111"/>
                  </a:cubicBezTo>
                  <a:cubicBezTo>
                    <a:pt x="636" y="120"/>
                    <a:pt x="618" y="120"/>
                    <a:pt x="609" y="120"/>
                  </a:cubicBezTo>
                  <a:lnTo>
                    <a:pt x="653" y="120"/>
                  </a:lnTo>
                  <a:lnTo>
                    <a:pt x="689" y="129"/>
                  </a:lnTo>
                  <a:lnTo>
                    <a:pt x="653" y="138"/>
                  </a:lnTo>
                  <a:lnTo>
                    <a:pt x="609" y="155"/>
                  </a:lnTo>
                  <a:cubicBezTo>
                    <a:pt x="574" y="164"/>
                    <a:pt x="547" y="173"/>
                    <a:pt x="512" y="182"/>
                  </a:cubicBezTo>
                  <a:cubicBezTo>
                    <a:pt x="442" y="200"/>
                    <a:pt x="380" y="226"/>
                    <a:pt x="318" y="261"/>
                  </a:cubicBezTo>
                  <a:cubicBezTo>
                    <a:pt x="203" y="332"/>
                    <a:pt x="115" y="456"/>
                    <a:pt x="106" y="579"/>
                  </a:cubicBezTo>
                  <a:lnTo>
                    <a:pt x="141" y="579"/>
                  </a:lnTo>
                  <a:cubicBezTo>
                    <a:pt x="132" y="668"/>
                    <a:pt x="124" y="694"/>
                    <a:pt x="97" y="729"/>
                  </a:cubicBezTo>
                  <a:cubicBezTo>
                    <a:pt x="80" y="756"/>
                    <a:pt x="62" y="791"/>
                    <a:pt x="71" y="888"/>
                  </a:cubicBezTo>
                  <a:lnTo>
                    <a:pt x="62" y="879"/>
                  </a:lnTo>
                  <a:lnTo>
                    <a:pt x="62" y="879"/>
                  </a:lnTo>
                  <a:cubicBezTo>
                    <a:pt x="88" y="924"/>
                    <a:pt x="106" y="968"/>
                    <a:pt x="106" y="1012"/>
                  </a:cubicBezTo>
                  <a:cubicBezTo>
                    <a:pt x="100" y="1005"/>
                    <a:pt x="94" y="1002"/>
                    <a:pt x="89" y="1002"/>
                  </a:cubicBezTo>
                  <a:cubicBezTo>
                    <a:pt x="67" y="1002"/>
                    <a:pt x="47" y="1049"/>
                    <a:pt x="21" y="1049"/>
                  </a:cubicBezTo>
                  <a:cubicBezTo>
                    <a:pt x="14" y="1049"/>
                    <a:pt x="7" y="1046"/>
                    <a:pt x="0" y="1038"/>
                  </a:cubicBezTo>
                  <a:lnTo>
                    <a:pt x="0" y="1038"/>
                  </a:lnTo>
                  <a:cubicBezTo>
                    <a:pt x="62" y="1153"/>
                    <a:pt x="62" y="1127"/>
                    <a:pt x="124" y="1153"/>
                  </a:cubicBezTo>
                  <a:lnTo>
                    <a:pt x="265" y="1312"/>
                  </a:lnTo>
                  <a:cubicBezTo>
                    <a:pt x="274" y="1294"/>
                    <a:pt x="291" y="1286"/>
                    <a:pt x="309" y="1268"/>
                  </a:cubicBezTo>
                  <a:lnTo>
                    <a:pt x="327" y="1321"/>
                  </a:lnTo>
                  <a:cubicBezTo>
                    <a:pt x="362" y="1277"/>
                    <a:pt x="371" y="1259"/>
                    <a:pt x="433" y="1259"/>
                  </a:cubicBezTo>
                  <a:cubicBezTo>
                    <a:pt x="371" y="1286"/>
                    <a:pt x="468" y="1339"/>
                    <a:pt x="397" y="1383"/>
                  </a:cubicBezTo>
                  <a:cubicBezTo>
                    <a:pt x="433" y="1414"/>
                    <a:pt x="465" y="1424"/>
                    <a:pt x="494" y="1424"/>
                  </a:cubicBezTo>
                  <a:cubicBezTo>
                    <a:pt x="545" y="1424"/>
                    <a:pt x="586" y="1394"/>
                    <a:pt x="619" y="1394"/>
                  </a:cubicBezTo>
                  <a:cubicBezTo>
                    <a:pt x="643" y="1394"/>
                    <a:pt x="663" y="1410"/>
                    <a:pt x="680" y="1462"/>
                  </a:cubicBezTo>
                  <a:cubicBezTo>
                    <a:pt x="759" y="1330"/>
                    <a:pt x="565" y="1374"/>
                    <a:pt x="600" y="1347"/>
                  </a:cubicBezTo>
                  <a:cubicBezTo>
                    <a:pt x="578" y="1309"/>
                    <a:pt x="640" y="1264"/>
                    <a:pt x="686" y="1264"/>
                  </a:cubicBezTo>
                  <a:cubicBezTo>
                    <a:pt x="694" y="1264"/>
                    <a:pt x="700" y="1266"/>
                    <a:pt x="706" y="1268"/>
                  </a:cubicBezTo>
                  <a:cubicBezTo>
                    <a:pt x="751" y="1277"/>
                    <a:pt x="777" y="1445"/>
                    <a:pt x="892" y="1445"/>
                  </a:cubicBezTo>
                  <a:cubicBezTo>
                    <a:pt x="883" y="1445"/>
                    <a:pt x="883" y="1453"/>
                    <a:pt x="874" y="1453"/>
                  </a:cubicBezTo>
                  <a:cubicBezTo>
                    <a:pt x="883" y="1460"/>
                    <a:pt x="891" y="1463"/>
                    <a:pt x="899" y="1463"/>
                  </a:cubicBezTo>
                  <a:cubicBezTo>
                    <a:pt x="922" y="1463"/>
                    <a:pt x="943" y="1443"/>
                    <a:pt x="968" y="1443"/>
                  </a:cubicBezTo>
                  <a:cubicBezTo>
                    <a:pt x="980" y="1443"/>
                    <a:pt x="993" y="1448"/>
                    <a:pt x="1007" y="1462"/>
                  </a:cubicBezTo>
                  <a:cubicBezTo>
                    <a:pt x="1042" y="1383"/>
                    <a:pt x="1077" y="1471"/>
                    <a:pt x="1086" y="1365"/>
                  </a:cubicBezTo>
                  <a:lnTo>
                    <a:pt x="1086" y="1365"/>
                  </a:lnTo>
                  <a:lnTo>
                    <a:pt x="980" y="1392"/>
                  </a:lnTo>
                  <a:cubicBezTo>
                    <a:pt x="1031" y="1370"/>
                    <a:pt x="1076" y="1281"/>
                    <a:pt x="1145" y="1281"/>
                  </a:cubicBezTo>
                  <a:cubicBezTo>
                    <a:pt x="1160" y="1281"/>
                    <a:pt x="1175" y="1285"/>
                    <a:pt x="1192" y="1294"/>
                  </a:cubicBezTo>
                  <a:cubicBezTo>
                    <a:pt x="1192" y="1321"/>
                    <a:pt x="1157" y="1347"/>
                    <a:pt x="1139" y="1365"/>
                  </a:cubicBezTo>
                  <a:cubicBezTo>
                    <a:pt x="1145" y="1371"/>
                    <a:pt x="1151" y="1373"/>
                    <a:pt x="1156" y="1373"/>
                  </a:cubicBezTo>
                  <a:cubicBezTo>
                    <a:pt x="1170" y="1373"/>
                    <a:pt x="1185" y="1361"/>
                    <a:pt x="1201" y="1361"/>
                  </a:cubicBezTo>
                  <a:cubicBezTo>
                    <a:pt x="1209" y="1361"/>
                    <a:pt x="1218" y="1364"/>
                    <a:pt x="1227" y="1374"/>
                  </a:cubicBezTo>
                  <a:cubicBezTo>
                    <a:pt x="1219" y="1480"/>
                    <a:pt x="1095" y="1400"/>
                    <a:pt x="1033" y="1480"/>
                  </a:cubicBezTo>
                  <a:cubicBezTo>
                    <a:pt x="1039" y="1487"/>
                    <a:pt x="1046" y="1490"/>
                    <a:pt x="1054" y="1490"/>
                  </a:cubicBezTo>
                  <a:cubicBezTo>
                    <a:pt x="1078" y="1490"/>
                    <a:pt x="1108" y="1465"/>
                    <a:pt x="1122" y="1465"/>
                  </a:cubicBezTo>
                  <a:cubicBezTo>
                    <a:pt x="1131" y="1465"/>
                    <a:pt x="1133" y="1476"/>
                    <a:pt x="1121" y="1515"/>
                  </a:cubicBezTo>
                  <a:cubicBezTo>
                    <a:pt x="1137" y="1465"/>
                    <a:pt x="1156" y="1453"/>
                    <a:pt x="1178" y="1453"/>
                  </a:cubicBezTo>
                  <a:cubicBezTo>
                    <a:pt x="1197" y="1453"/>
                    <a:pt x="1219" y="1463"/>
                    <a:pt x="1242" y="1463"/>
                  </a:cubicBezTo>
                  <a:cubicBezTo>
                    <a:pt x="1263" y="1463"/>
                    <a:pt x="1285" y="1454"/>
                    <a:pt x="1307" y="1418"/>
                  </a:cubicBezTo>
                  <a:lnTo>
                    <a:pt x="1307" y="1480"/>
                  </a:lnTo>
                  <a:cubicBezTo>
                    <a:pt x="1316" y="1471"/>
                    <a:pt x="1342" y="1445"/>
                    <a:pt x="1369" y="1445"/>
                  </a:cubicBezTo>
                  <a:lnTo>
                    <a:pt x="1325" y="1524"/>
                  </a:lnTo>
                  <a:cubicBezTo>
                    <a:pt x="1338" y="1509"/>
                    <a:pt x="1352" y="1503"/>
                    <a:pt x="1365" y="1503"/>
                  </a:cubicBezTo>
                  <a:cubicBezTo>
                    <a:pt x="1404" y="1503"/>
                    <a:pt x="1443" y="1551"/>
                    <a:pt x="1482" y="1551"/>
                  </a:cubicBezTo>
                  <a:cubicBezTo>
                    <a:pt x="1492" y="1551"/>
                    <a:pt x="1501" y="1548"/>
                    <a:pt x="1510" y="1542"/>
                  </a:cubicBezTo>
                  <a:lnTo>
                    <a:pt x="1510" y="1542"/>
                  </a:lnTo>
                  <a:cubicBezTo>
                    <a:pt x="1504" y="1542"/>
                    <a:pt x="1498" y="1542"/>
                    <a:pt x="1492" y="1542"/>
                  </a:cubicBezTo>
                  <a:cubicBezTo>
                    <a:pt x="1395" y="1542"/>
                    <a:pt x="1472" y="1469"/>
                    <a:pt x="1422" y="1427"/>
                  </a:cubicBezTo>
                  <a:cubicBezTo>
                    <a:pt x="1445" y="1413"/>
                    <a:pt x="1463" y="1408"/>
                    <a:pt x="1478" y="1408"/>
                  </a:cubicBezTo>
                  <a:cubicBezTo>
                    <a:pt x="1554" y="1408"/>
                    <a:pt x="1546" y="1554"/>
                    <a:pt x="1655" y="1554"/>
                  </a:cubicBezTo>
                  <a:cubicBezTo>
                    <a:pt x="1663" y="1554"/>
                    <a:pt x="1672" y="1553"/>
                    <a:pt x="1681" y="1552"/>
                  </a:cubicBezTo>
                  <a:lnTo>
                    <a:pt x="1681" y="1552"/>
                  </a:lnTo>
                  <a:cubicBezTo>
                    <a:pt x="1680" y="1552"/>
                    <a:pt x="1680" y="1552"/>
                    <a:pt x="1679" y="1552"/>
                  </a:cubicBezTo>
                  <a:cubicBezTo>
                    <a:pt x="1650" y="1552"/>
                    <a:pt x="1601" y="1513"/>
                    <a:pt x="1634" y="1489"/>
                  </a:cubicBezTo>
                  <a:lnTo>
                    <a:pt x="1634" y="1489"/>
                  </a:lnTo>
                  <a:cubicBezTo>
                    <a:pt x="1669" y="1498"/>
                    <a:pt x="1713" y="1524"/>
                    <a:pt x="1731" y="1551"/>
                  </a:cubicBezTo>
                  <a:cubicBezTo>
                    <a:pt x="1845" y="1542"/>
                    <a:pt x="1713" y="1489"/>
                    <a:pt x="1757" y="1453"/>
                  </a:cubicBezTo>
                  <a:lnTo>
                    <a:pt x="1757" y="1453"/>
                  </a:lnTo>
                  <a:cubicBezTo>
                    <a:pt x="1768" y="1471"/>
                    <a:pt x="1777" y="1477"/>
                    <a:pt x="1784" y="1477"/>
                  </a:cubicBezTo>
                  <a:cubicBezTo>
                    <a:pt x="1808" y="1477"/>
                    <a:pt x="1823" y="1412"/>
                    <a:pt x="1863" y="1392"/>
                  </a:cubicBezTo>
                  <a:lnTo>
                    <a:pt x="1863" y="1453"/>
                  </a:lnTo>
                  <a:cubicBezTo>
                    <a:pt x="1878" y="1458"/>
                    <a:pt x="1890" y="1461"/>
                    <a:pt x="1900" y="1461"/>
                  </a:cubicBezTo>
                  <a:cubicBezTo>
                    <a:pt x="1967" y="1461"/>
                    <a:pt x="1926" y="1358"/>
                    <a:pt x="1982" y="1358"/>
                  </a:cubicBezTo>
                  <a:cubicBezTo>
                    <a:pt x="1990" y="1358"/>
                    <a:pt x="2000" y="1360"/>
                    <a:pt x="2013" y="1365"/>
                  </a:cubicBezTo>
                  <a:lnTo>
                    <a:pt x="1969" y="1462"/>
                  </a:lnTo>
                  <a:lnTo>
                    <a:pt x="1969" y="1462"/>
                  </a:lnTo>
                  <a:lnTo>
                    <a:pt x="2022" y="1436"/>
                  </a:lnTo>
                  <a:lnTo>
                    <a:pt x="2013" y="1506"/>
                  </a:lnTo>
                  <a:cubicBezTo>
                    <a:pt x="2048" y="1476"/>
                    <a:pt x="2072" y="1466"/>
                    <a:pt x="2097" y="1466"/>
                  </a:cubicBezTo>
                  <a:cubicBezTo>
                    <a:pt x="2116" y="1466"/>
                    <a:pt x="2137" y="1472"/>
                    <a:pt x="2163" y="1480"/>
                  </a:cubicBezTo>
                  <a:cubicBezTo>
                    <a:pt x="2146" y="1436"/>
                    <a:pt x="2172" y="1365"/>
                    <a:pt x="2225" y="1365"/>
                  </a:cubicBezTo>
                  <a:cubicBezTo>
                    <a:pt x="2263" y="1396"/>
                    <a:pt x="2222" y="1420"/>
                    <a:pt x="2262" y="1420"/>
                  </a:cubicBezTo>
                  <a:cubicBezTo>
                    <a:pt x="2269" y="1420"/>
                    <a:pt x="2277" y="1419"/>
                    <a:pt x="2287" y="1418"/>
                  </a:cubicBezTo>
                  <a:lnTo>
                    <a:pt x="2287" y="1418"/>
                  </a:lnTo>
                  <a:cubicBezTo>
                    <a:pt x="2275" y="1442"/>
                    <a:pt x="2263" y="1473"/>
                    <a:pt x="2246" y="1473"/>
                  </a:cubicBezTo>
                  <a:cubicBezTo>
                    <a:pt x="2238" y="1473"/>
                    <a:pt x="2228" y="1465"/>
                    <a:pt x="2216" y="1445"/>
                  </a:cubicBezTo>
                  <a:cubicBezTo>
                    <a:pt x="2207" y="1471"/>
                    <a:pt x="2199" y="1489"/>
                    <a:pt x="2190" y="1506"/>
                  </a:cubicBezTo>
                  <a:cubicBezTo>
                    <a:pt x="2207" y="1523"/>
                    <a:pt x="2226" y="1529"/>
                    <a:pt x="2246" y="1529"/>
                  </a:cubicBezTo>
                  <a:cubicBezTo>
                    <a:pt x="2278" y="1529"/>
                    <a:pt x="2309" y="1515"/>
                    <a:pt x="2331" y="1515"/>
                  </a:cubicBezTo>
                  <a:cubicBezTo>
                    <a:pt x="2313" y="1515"/>
                    <a:pt x="2305" y="1506"/>
                    <a:pt x="2296" y="1498"/>
                  </a:cubicBezTo>
                  <a:lnTo>
                    <a:pt x="2411" y="1409"/>
                  </a:lnTo>
                  <a:lnTo>
                    <a:pt x="2411" y="1409"/>
                  </a:lnTo>
                  <a:cubicBezTo>
                    <a:pt x="2428" y="1427"/>
                    <a:pt x="2419" y="1453"/>
                    <a:pt x="2402" y="1471"/>
                  </a:cubicBezTo>
                  <a:cubicBezTo>
                    <a:pt x="2428" y="1462"/>
                    <a:pt x="2437" y="1436"/>
                    <a:pt x="2472" y="1427"/>
                  </a:cubicBezTo>
                  <a:lnTo>
                    <a:pt x="2472" y="1427"/>
                  </a:lnTo>
                  <a:cubicBezTo>
                    <a:pt x="2472" y="1478"/>
                    <a:pt x="2472" y="1529"/>
                    <a:pt x="2425" y="1556"/>
                  </a:cubicBezTo>
                  <a:lnTo>
                    <a:pt x="2425" y="1556"/>
                  </a:lnTo>
                  <a:lnTo>
                    <a:pt x="2534" y="1498"/>
                  </a:lnTo>
                  <a:cubicBezTo>
                    <a:pt x="2543" y="1515"/>
                    <a:pt x="2587" y="1559"/>
                    <a:pt x="2578" y="1577"/>
                  </a:cubicBezTo>
                  <a:cubicBezTo>
                    <a:pt x="2584" y="1579"/>
                    <a:pt x="2590" y="1581"/>
                    <a:pt x="2596" y="1581"/>
                  </a:cubicBezTo>
                  <a:cubicBezTo>
                    <a:pt x="2648" y="1581"/>
                    <a:pt x="2715" y="1500"/>
                    <a:pt x="2779" y="1500"/>
                  </a:cubicBezTo>
                  <a:cubicBezTo>
                    <a:pt x="2789" y="1500"/>
                    <a:pt x="2798" y="1502"/>
                    <a:pt x="2808" y="1506"/>
                  </a:cubicBezTo>
                  <a:cubicBezTo>
                    <a:pt x="2817" y="1498"/>
                    <a:pt x="2826" y="1489"/>
                    <a:pt x="2843" y="1480"/>
                  </a:cubicBezTo>
                  <a:cubicBezTo>
                    <a:pt x="2889" y="1486"/>
                    <a:pt x="2934" y="1513"/>
                    <a:pt x="2985" y="1513"/>
                  </a:cubicBezTo>
                  <a:cubicBezTo>
                    <a:pt x="3012" y="1513"/>
                    <a:pt x="3041" y="1505"/>
                    <a:pt x="3073" y="1480"/>
                  </a:cubicBezTo>
                  <a:lnTo>
                    <a:pt x="3126" y="1568"/>
                  </a:lnTo>
                  <a:cubicBezTo>
                    <a:pt x="3196" y="1551"/>
                    <a:pt x="3055" y="1453"/>
                    <a:pt x="3179" y="1418"/>
                  </a:cubicBezTo>
                  <a:cubicBezTo>
                    <a:pt x="3189" y="1413"/>
                    <a:pt x="3197" y="1411"/>
                    <a:pt x="3204" y="1411"/>
                  </a:cubicBezTo>
                  <a:cubicBezTo>
                    <a:pt x="3246" y="1411"/>
                    <a:pt x="3210" y="1501"/>
                    <a:pt x="3241" y="1524"/>
                  </a:cubicBezTo>
                  <a:cubicBezTo>
                    <a:pt x="3266" y="1485"/>
                    <a:pt x="3311" y="1423"/>
                    <a:pt x="3364" y="1423"/>
                  </a:cubicBezTo>
                  <a:cubicBezTo>
                    <a:pt x="3384" y="1423"/>
                    <a:pt x="3404" y="1432"/>
                    <a:pt x="3426" y="1453"/>
                  </a:cubicBezTo>
                  <a:cubicBezTo>
                    <a:pt x="3400" y="1471"/>
                    <a:pt x="3373" y="1462"/>
                    <a:pt x="3355" y="1471"/>
                  </a:cubicBezTo>
                  <a:lnTo>
                    <a:pt x="3417" y="1515"/>
                  </a:lnTo>
                  <a:cubicBezTo>
                    <a:pt x="3347" y="1603"/>
                    <a:pt x="3294" y="1577"/>
                    <a:pt x="3347" y="1648"/>
                  </a:cubicBezTo>
                  <a:cubicBezTo>
                    <a:pt x="3355" y="1462"/>
                    <a:pt x="3576" y="1621"/>
                    <a:pt x="3585" y="1445"/>
                  </a:cubicBezTo>
                  <a:lnTo>
                    <a:pt x="3620" y="1480"/>
                  </a:lnTo>
                  <a:cubicBezTo>
                    <a:pt x="3611" y="1480"/>
                    <a:pt x="3611" y="1489"/>
                    <a:pt x="3594" y="1489"/>
                  </a:cubicBezTo>
                  <a:cubicBezTo>
                    <a:pt x="3606" y="1501"/>
                    <a:pt x="3616" y="1507"/>
                    <a:pt x="3625" y="1507"/>
                  </a:cubicBezTo>
                  <a:cubicBezTo>
                    <a:pt x="3666" y="1507"/>
                    <a:pt x="3663" y="1373"/>
                    <a:pt x="3733" y="1373"/>
                  </a:cubicBezTo>
                  <a:cubicBezTo>
                    <a:pt x="3736" y="1373"/>
                    <a:pt x="3740" y="1373"/>
                    <a:pt x="3744" y="1374"/>
                  </a:cubicBezTo>
                  <a:cubicBezTo>
                    <a:pt x="3779" y="1392"/>
                    <a:pt x="3806" y="1418"/>
                    <a:pt x="3788" y="1436"/>
                  </a:cubicBezTo>
                  <a:lnTo>
                    <a:pt x="3859" y="1392"/>
                  </a:lnTo>
                  <a:cubicBezTo>
                    <a:pt x="3871" y="1392"/>
                    <a:pt x="3874" y="1408"/>
                    <a:pt x="3868" y="1415"/>
                  </a:cubicBezTo>
                  <a:lnTo>
                    <a:pt x="3868" y="1415"/>
                  </a:lnTo>
                  <a:lnTo>
                    <a:pt x="3965" y="1400"/>
                  </a:lnTo>
                  <a:lnTo>
                    <a:pt x="3965" y="1409"/>
                  </a:lnTo>
                  <a:cubicBezTo>
                    <a:pt x="3982" y="1383"/>
                    <a:pt x="4018" y="1339"/>
                    <a:pt x="4035" y="1321"/>
                  </a:cubicBezTo>
                  <a:lnTo>
                    <a:pt x="4035" y="1321"/>
                  </a:lnTo>
                  <a:cubicBezTo>
                    <a:pt x="4071" y="1339"/>
                    <a:pt x="4026" y="1339"/>
                    <a:pt x="4026" y="1356"/>
                  </a:cubicBezTo>
                  <a:lnTo>
                    <a:pt x="4097" y="1312"/>
                  </a:lnTo>
                  <a:lnTo>
                    <a:pt x="4097" y="1312"/>
                  </a:lnTo>
                  <a:cubicBezTo>
                    <a:pt x="4122" y="1353"/>
                    <a:pt x="4078" y="1401"/>
                    <a:pt x="4036" y="1401"/>
                  </a:cubicBezTo>
                  <a:cubicBezTo>
                    <a:pt x="4033" y="1401"/>
                    <a:pt x="4030" y="1401"/>
                    <a:pt x="4026" y="1400"/>
                  </a:cubicBezTo>
                  <a:lnTo>
                    <a:pt x="4026" y="1400"/>
                  </a:lnTo>
                  <a:cubicBezTo>
                    <a:pt x="4045" y="1455"/>
                    <a:pt x="4058" y="1471"/>
                    <a:pt x="4070" y="1471"/>
                  </a:cubicBezTo>
                  <a:cubicBezTo>
                    <a:pt x="4089" y="1471"/>
                    <a:pt x="4106" y="1428"/>
                    <a:pt x="4149" y="1428"/>
                  </a:cubicBezTo>
                  <a:cubicBezTo>
                    <a:pt x="4157" y="1428"/>
                    <a:pt x="4167" y="1429"/>
                    <a:pt x="4178" y="1434"/>
                  </a:cubicBezTo>
                  <a:lnTo>
                    <a:pt x="4178" y="1434"/>
                  </a:lnTo>
                  <a:cubicBezTo>
                    <a:pt x="4174" y="1431"/>
                    <a:pt x="4171" y="1426"/>
                    <a:pt x="4168" y="1418"/>
                  </a:cubicBezTo>
                  <a:cubicBezTo>
                    <a:pt x="4176" y="1386"/>
                    <a:pt x="4184" y="1376"/>
                    <a:pt x="4193" y="1376"/>
                  </a:cubicBezTo>
                  <a:cubicBezTo>
                    <a:pt x="4203" y="1376"/>
                    <a:pt x="4215" y="1391"/>
                    <a:pt x="4230" y="1400"/>
                  </a:cubicBezTo>
                  <a:cubicBezTo>
                    <a:pt x="4217" y="1413"/>
                    <a:pt x="4201" y="1437"/>
                    <a:pt x="4186" y="1437"/>
                  </a:cubicBezTo>
                  <a:cubicBezTo>
                    <a:pt x="4186" y="1437"/>
                    <a:pt x="4186" y="1437"/>
                    <a:pt x="4185" y="1437"/>
                  </a:cubicBezTo>
                  <a:lnTo>
                    <a:pt x="4185" y="1437"/>
                  </a:lnTo>
                  <a:cubicBezTo>
                    <a:pt x="4193" y="1441"/>
                    <a:pt x="4202" y="1446"/>
                    <a:pt x="4212" y="1453"/>
                  </a:cubicBezTo>
                  <a:lnTo>
                    <a:pt x="4150" y="1480"/>
                  </a:lnTo>
                  <a:cubicBezTo>
                    <a:pt x="4194" y="1577"/>
                    <a:pt x="4238" y="1542"/>
                    <a:pt x="4309" y="1603"/>
                  </a:cubicBezTo>
                  <a:cubicBezTo>
                    <a:pt x="4291" y="1568"/>
                    <a:pt x="4168" y="1445"/>
                    <a:pt x="4238" y="1400"/>
                  </a:cubicBezTo>
                  <a:lnTo>
                    <a:pt x="4238" y="1400"/>
                  </a:lnTo>
                  <a:cubicBezTo>
                    <a:pt x="4246" y="1404"/>
                    <a:pt x="4256" y="1408"/>
                    <a:pt x="4267" y="1408"/>
                  </a:cubicBezTo>
                  <a:cubicBezTo>
                    <a:pt x="4281" y="1408"/>
                    <a:pt x="4298" y="1402"/>
                    <a:pt x="4318" y="1383"/>
                  </a:cubicBezTo>
                  <a:cubicBezTo>
                    <a:pt x="4318" y="1422"/>
                    <a:pt x="4332" y="1429"/>
                    <a:pt x="4354" y="1429"/>
                  </a:cubicBezTo>
                  <a:cubicBezTo>
                    <a:pt x="4366" y="1429"/>
                    <a:pt x="4381" y="1427"/>
                    <a:pt x="4397" y="1427"/>
                  </a:cubicBezTo>
                  <a:lnTo>
                    <a:pt x="4397" y="1506"/>
                  </a:lnTo>
                  <a:cubicBezTo>
                    <a:pt x="4450" y="1480"/>
                    <a:pt x="4441" y="1445"/>
                    <a:pt x="4468" y="1400"/>
                  </a:cubicBezTo>
                  <a:cubicBezTo>
                    <a:pt x="4530" y="1409"/>
                    <a:pt x="4539" y="1471"/>
                    <a:pt x="4556" y="1533"/>
                  </a:cubicBezTo>
                  <a:cubicBezTo>
                    <a:pt x="4559" y="1533"/>
                    <a:pt x="4562" y="1533"/>
                    <a:pt x="4565" y="1533"/>
                  </a:cubicBezTo>
                  <a:cubicBezTo>
                    <a:pt x="4633" y="1533"/>
                    <a:pt x="4489" y="1426"/>
                    <a:pt x="4592" y="1409"/>
                  </a:cubicBezTo>
                  <a:lnTo>
                    <a:pt x="4592" y="1409"/>
                  </a:lnTo>
                  <a:cubicBezTo>
                    <a:pt x="4610" y="1415"/>
                    <a:pt x="4627" y="1418"/>
                    <a:pt x="4643" y="1418"/>
                  </a:cubicBezTo>
                  <a:cubicBezTo>
                    <a:pt x="4694" y="1418"/>
                    <a:pt x="4736" y="1388"/>
                    <a:pt x="4803" y="1347"/>
                  </a:cubicBezTo>
                  <a:lnTo>
                    <a:pt x="4803" y="1347"/>
                  </a:lnTo>
                  <a:cubicBezTo>
                    <a:pt x="4856" y="1374"/>
                    <a:pt x="4795" y="1400"/>
                    <a:pt x="4812" y="1427"/>
                  </a:cubicBezTo>
                  <a:lnTo>
                    <a:pt x="4856" y="1356"/>
                  </a:lnTo>
                  <a:cubicBezTo>
                    <a:pt x="4874" y="1356"/>
                    <a:pt x="4865" y="1374"/>
                    <a:pt x="4865" y="1392"/>
                  </a:cubicBezTo>
                  <a:cubicBezTo>
                    <a:pt x="4901" y="1356"/>
                    <a:pt x="4865" y="1303"/>
                    <a:pt x="4927" y="1277"/>
                  </a:cubicBezTo>
                  <a:cubicBezTo>
                    <a:pt x="4929" y="1261"/>
                    <a:pt x="4933" y="1255"/>
                    <a:pt x="4941" y="1255"/>
                  </a:cubicBezTo>
                  <a:cubicBezTo>
                    <a:pt x="4966" y="1255"/>
                    <a:pt x="5023" y="1333"/>
                    <a:pt x="5074" y="1333"/>
                  </a:cubicBezTo>
                  <a:cubicBezTo>
                    <a:pt x="5091" y="1333"/>
                    <a:pt x="5107" y="1325"/>
                    <a:pt x="5121" y="1303"/>
                  </a:cubicBezTo>
                  <a:cubicBezTo>
                    <a:pt x="5148" y="1330"/>
                    <a:pt x="5121" y="1356"/>
                    <a:pt x="5121" y="1392"/>
                  </a:cubicBezTo>
                  <a:cubicBezTo>
                    <a:pt x="5227" y="1321"/>
                    <a:pt x="5210" y="1339"/>
                    <a:pt x="5289" y="1241"/>
                  </a:cubicBezTo>
                  <a:lnTo>
                    <a:pt x="5369" y="1294"/>
                  </a:lnTo>
                  <a:cubicBezTo>
                    <a:pt x="5307" y="1233"/>
                    <a:pt x="5377" y="1153"/>
                    <a:pt x="5430" y="1091"/>
                  </a:cubicBezTo>
                  <a:cubicBezTo>
                    <a:pt x="5413" y="1065"/>
                    <a:pt x="5395" y="1038"/>
                    <a:pt x="5386" y="1021"/>
                  </a:cubicBezTo>
                  <a:lnTo>
                    <a:pt x="5475" y="977"/>
                  </a:lnTo>
                  <a:lnTo>
                    <a:pt x="5475" y="977"/>
                  </a:lnTo>
                  <a:cubicBezTo>
                    <a:pt x="5492" y="985"/>
                    <a:pt x="5483" y="1021"/>
                    <a:pt x="5466" y="1056"/>
                  </a:cubicBezTo>
                  <a:cubicBezTo>
                    <a:pt x="5475" y="1047"/>
                    <a:pt x="5475" y="1038"/>
                    <a:pt x="5483" y="1030"/>
                  </a:cubicBezTo>
                  <a:cubicBezTo>
                    <a:pt x="5519" y="1065"/>
                    <a:pt x="5501" y="1109"/>
                    <a:pt x="5483" y="1162"/>
                  </a:cubicBezTo>
                  <a:cubicBezTo>
                    <a:pt x="5466" y="1144"/>
                    <a:pt x="5457" y="1127"/>
                    <a:pt x="5448" y="1109"/>
                  </a:cubicBezTo>
                  <a:cubicBezTo>
                    <a:pt x="5422" y="1162"/>
                    <a:pt x="5404" y="1215"/>
                    <a:pt x="5413" y="1268"/>
                  </a:cubicBezTo>
                  <a:cubicBezTo>
                    <a:pt x="5413" y="1259"/>
                    <a:pt x="5430" y="1250"/>
                    <a:pt x="5439" y="1241"/>
                  </a:cubicBezTo>
                  <a:lnTo>
                    <a:pt x="5439" y="1241"/>
                  </a:lnTo>
                  <a:cubicBezTo>
                    <a:pt x="5430" y="1259"/>
                    <a:pt x="5430" y="1268"/>
                    <a:pt x="5430" y="1277"/>
                  </a:cubicBezTo>
                  <a:cubicBezTo>
                    <a:pt x="5432" y="1278"/>
                    <a:pt x="5434" y="1279"/>
                    <a:pt x="5435" y="1279"/>
                  </a:cubicBezTo>
                  <a:cubicBezTo>
                    <a:pt x="5442" y="1279"/>
                    <a:pt x="5450" y="1265"/>
                    <a:pt x="5457" y="1250"/>
                  </a:cubicBezTo>
                  <a:lnTo>
                    <a:pt x="5483" y="1339"/>
                  </a:lnTo>
                  <a:lnTo>
                    <a:pt x="5492" y="1303"/>
                  </a:lnTo>
                  <a:lnTo>
                    <a:pt x="5616" y="1356"/>
                  </a:lnTo>
                  <a:cubicBezTo>
                    <a:pt x="5695" y="1259"/>
                    <a:pt x="5775" y="1127"/>
                    <a:pt x="5907" y="1074"/>
                  </a:cubicBezTo>
                  <a:lnTo>
                    <a:pt x="5907" y="1074"/>
                  </a:lnTo>
                  <a:cubicBezTo>
                    <a:pt x="5881" y="1144"/>
                    <a:pt x="5907" y="1188"/>
                    <a:pt x="5916" y="1268"/>
                  </a:cubicBezTo>
                  <a:cubicBezTo>
                    <a:pt x="5905" y="1248"/>
                    <a:pt x="5893" y="1241"/>
                    <a:pt x="5879" y="1241"/>
                  </a:cubicBezTo>
                  <a:cubicBezTo>
                    <a:pt x="5840" y="1241"/>
                    <a:pt x="5791" y="1296"/>
                    <a:pt x="5738" y="1296"/>
                  </a:cubicBezTo>
                  <a:cubicBezTo>
                    <a:pt x="5733" y="1296"/>
                    <a:pt x="5728" y="1296"/>
                    <a:pt x="5723" y="1295"/>
                  </a:cubicBezTo>
                  <a:lnTo>
                    <a:pt x="5723" y="1295"/>
                  </a:lnTo>
                  <a:cubicBezTo>
                    <a:pt x="5766" y="1304"/>
                    <a:pt x="5757" y="1348"/>
                    <a:pt x="5748" y="1356"/>
                  </a:cubicBezTo>
                  <a:cubicBezTo>
                    <a:pt x="5792" y="1330"/>
                    <a:pt x="5837" y="1303"/>
                    <a:pt x="5881" y="1268"/>
                  </a:cubicBezTo>
                  <a:cubicBezTo>
                    <a:pt x="5881" y="1339"/>
                    <a:pt x="5916" y="1321"/>
                    <a:pt x="5951" y="1347"/>
                  </a:cubicBezTo>
                  <a:cubicBezTo>
                    <a:pt x="5916" y="1215"/>
                    <a:pt x="6048" y="1250"/>
                    <a:pt x="6101" y="1197"/>
                  </a:cubicBezTo>
                  <a:lnTo>
                    <a:pt x="6101" y="1197"/>
                  </a:lnTo>
                  <a:cubicBezTo>
                    <a:pt x="6110" y="1241"/>
                    <a:pt x="6101" y="1286"/>
                    <a:pt x="6031" y="1286"/>
                  </a:cubicBezTo>
                  <a:cubicBezTo>
                    <a:pt x="6044" y="1299"/>
                    <a:pt x="6055" y="1304"/>
                    <a:pt x="6064" y="1304"/>
                  </a:cubicBezTo>
                  <a:cubicBezTo>
                    <a:pt x="6108" y="1304"/>
                    <a:pt x="6114" y="1182"/>
                    <a:pt x="6159" y="1182"/>
                  </a:cubicBezTo>
                  <a:cubicBezTo>
                    <a:pt x="6167" y="1182"/>
                    <a:pt x="6176" y="1186"/>
                    <a:pt x="6187" y="1195"/>
                  </a:cubicBezTo>
                  <a:lnTo>
                    <a:pt x="6187" y="1195"/>
                  </a:lnTo>
                  <a:cubicBezTo>
                    <a:pt x="6199" y="1189"/>
                    <a:pt x="6215" y="1186"/>
                    <a:pt x="6229" y="1186"/>
                  </a:cubicBezTo>
                  <a:cubicBezTo>
                    <a:pt x="6260" y="1186"/>
                    <a:pt x="6288" y="1200"/>
                    <a:pt x="6278" y="1224"/>
                  </a:cubicBezTo>
                  <a:lnTo>
                    <a:pt x="6260" y="1233"/>
                  </a:lnTo>
                  <a:cubicBezTo>
                    <a:pt x="6372" y="1224"/>
                    <a:pt x="6584" y="1149"/>
                    <a:pt x="6579" y="1039"/>
                  </a:cubicBezTo>
                  <a:lnTo>
                    <a:pt x="6579" y="1039"/>
                  </a:lnTo>
                  <a:cubicBezTo>
                    <a:pt x="6584" y="1072"/>
                    <a:pt x="6605" y="1165"/>
                    <a:pt x="6605" y="1188"/>
                  </a:cubicBezTo>
                  <a:cubicBezTo>
                    <a:pt x="6631" y="1047"/>
                    <a:pt x="6649" y="906"/>
                    <a:pt x="6649" y="765"/>
                  </a:cubicBezTo>
                  <a:cubicBezTo>
                    <a:pt x="6667" y="862"/>
                    <a:pt x="6825" y="1038"/>
                    <a:pt x="6764" y="1136"/>
                  </a:cubicBezTo>
                  <a:cubicBezTo>
                    <a:pt x="6790" y="1136"/>
                    <a:pt x="6834" y="1136"/>
                    <a:pt x="6870" y="1074"/>
                  </a:cubicBezTo>
                  <a:cubicBezTo>
                    <a:pt x="6843" y="1074"/>
                    <a:pt x="6764" y="968"/>
                    <a:pt x="6781" y="950"/>
                  </a:cubicBezTo>
                  <a:lnTo>
                    <a:pt x="6781" y="950"/>
                  </a:lnTo>
                  <a:cubicBezTo>
                    <a:pt x="6894" y="1019"/>
                    <a:pt x="6854" y="987"/>
                    <a:pt x="6968" y="1019"/>
                  </a:cubicBezTo>
                  <a:lnTo>
                    <a:pt x="6968" y="1019"/>
                  </a:lnTo>
                  <a:cubicBezTo>
                    <a:pt x="6934" y="1000"/>
                    <a:pt x="6899" y="869"/>
                    <a:pt x="6931" y="853"/>
                  </a:cubicBezTo>
                  <a:lnTo>
                    <a:pt x="6931" y="853"/>
                  </a:lnTo>
                  <a:cubicBezTo>
                    <a:pt x="6940" y="878"/>
                    <a:pt x="7003" y="965"/>
                    <a:pt x="7003" y="998"/>
                  </a:cubicBezTo>
                  <a:lnTo>
                    <a:pt x="7003" y="998"/>
                  </a:lnTo>
                  <a:cubicBezTo>
                    <a:pt x="7011" y="942"/>
                    <a:pt x="7018" y="880"/>
                    <a:pt x="7020" y="830"/>
                  </a:cubicBezTo>
                  <a:lnTo>
                    <a:pt x="7020" y="830"/>
                  </a:lnTo>
                  <a:cubicBezTo>
                    <a:pt x="7026" y="868"/>
                    <a:pt x="7087" y="926"/>
                    <a:pt x="7135" y="941"/>
                  </a:cubicBezTo>
                  <a:cubicBezTo>
                    <a:pt x="7108" y="924"/>
                    <a:pt x="7188" y="888"/>
                    <a:pt x="7223" y="862"/>
                  </a:cubicBezTo>
                  <a:lnTo>
                    <a:pt x="7245" y="841"/>
                  </a:lnTo>
                  <a:lnTo>
                    <a:pt x="7245" y="841"/>
                  </a:lnTo>
                  <a:lnTo>
                    <a:pt x="7205" y="844"/>
                  </a:lnTo>
                  <a:lnTo>
                    <a:pt x="7170" y="853"/>
                  </a:lnTo>
                  <a:cubicBezTo>
                    <a:pt x="7179" y="844"/>
                    <a:pt x="7188" y="844"/>
                    <a:pt x="7196" y="835"/>
                  </a:cubicBezTo>
                  <a:lnTo>
                    <a:pt x="7295" y="725"/>
                  </a:lnTo>
                  <a:lnTo>
                    <a:pt x="7295" y="725"/>
                  </a:lnTo>
                  <a:lnTo>
                    <a:pt x="7315" y="778"/>
                  </a:lnTo>
                  <a:lnTo>
                    <a:pt x="7315" y="778"/>
                  </a:lnTo>
                  <a:lnTo>
                    <a:pt x="7505" y="606"/>
                  </a:lnTo>
                  <a:lnTo>
                    <a:pt x="7196" y="429"/>
                  </a:lnTo>
                  <a:lnTo>
                    <a:pt x="7179" y="429"/>
                  </a:lnTo>
                  <a:lnTo>
                    <a:pt x="7188" y="447"/>
                  </a:lnTo>
                  <a:lnTo>
                    <a:pt x="7199" y="476"/>
                  </a:lnTo>
                  <a:lnTo>
                    <a:pt x="7199" y="476"/>
                  </a:lnTo>
                  <a:lnTo>
                    <a:pt x="7170" y="464"/>
                  </a:lnTo>
                  <a:cubicBezTo>
                    <a:pt x="7161" y="461"/>
                    <a:pt x="7152" y="459"/>
                    <a:pt x="7142" y="459"/>
                  </a:cubicBezTo>
                  <a:cubicBezTo>
                    <a:pt x="7075" y="459"/>
                    <a:pt x="7001" y="541"/>
                    <a:pt x="6933" y="541"/>
                  </a:cubicBezTo>
                  <a:cubicBezTo>
                    <a:pt x="6917" y="541"/>
                    <a:pt x="6902" y="537"/>
                    <a:pt x="6887" y="526"/>
                  </a:cubicBezTo>
                  <a:cubicBezTo>
                    <a:pt x="6914" y="509"/>
                    <a:pt x="7011" y="385"/>
                    <a:pt x="6967" y="332"/>
                  </a:cubicBezTo>
                  <a:lnTo>
                    <a:pt x="6967" y="332"/>
                  </a:lnTo>
                  <a:cubicBezTo>
                    <a:pt x="6943" y="356"/>
                    <a:pt x="6878" y="414"/>
                    <a:pt x="6814" y="470"/>
                  </a:cubicBezTo>
                  <a:lnTo>
                    <a:pt x="6814" y="470"/>
                  </a:lnTo>
                  <a:cubicBezTo>
                    <a:pt x="6812" y="468"/>
                    <a:pt x="6810" y="466"/>
                    <a:pt x="6808" y="464"/>
                  </a:cubicBezTo>
                  <a:lnTo>
                    <a:pt x="6808" y="464"/>
                  </a:lnTo>
                  <a:cubicBezTo>
                    <a:pt x="6809" y="468"/>
                    <a:pt x="6810" y="471"/>
                    <a:pt x="6810" y="474"/>
                  </a:cubicBezTo>
                  <a:lnTo>
                    <a:pt x="6810" y="474"/>
                  </a:lnTo>
                  <a:cubicBezTo>
                    <a:pt x="6803" y="479"/>
                    <a:pt x="6797" y="485"/>
                    <a:pt x="6790" y="491"/>
                  </a:cubicBezTo>
                  <a:cubicBezTo>
                    <a:pt x="6720" y="553"/>
                    <a:pt x="6640" y="615"/>
                    <a:pt x="6587" y="623"/>
                  </a:cubicBezTo>
                  <a:lnTo>
                    <a:pt x="6587" y="579"/>
                  </a:lnTo>
                  <a:lnTo>
                    <a:pt x="6508" y="597"/>
                  </a:lnTo>
                  <a:cubicBezTo>
                    <a:pt x="6587" y="509"/>
                    <a:pt x="6799" y="341"/>
                    <a:pt x="6923" y="288"/>
                  </a:cubicBezTo>
                  <a:cubicBezTo>
                    <a:pt x="6896" y="235"/>
                    <a:pt x="6931" y="235"/>
                    <a:pt x="6861" y="208"/>
                  </a:cubicBezTo>
                  <a:cubicBezTo>
                    <a:pt x="6861" y="182"/>
                    <a:pt x="6882" y="175"/>
                    <a:pt x="6906" y="175"/>
                  </a:cubicBezTo>
                  <a:cubicBezTo>
                    <a:pt x="6922" y="175"/>
                    <a:pt x="6938" y="178"/>
                    <a:pt x="6949" y="182"/>
                  </a:cubicBezTo>
                  <a:lnTo>
                    <a:pt x="6808" y="85"/>
                  </a:lnTo>
                  <a:cubicBezTo>
                    <a:pt x="6772" y="173"/>
                    <a:pt x="6649" y="120"/>
                    <a:pt x="6631" y="191"/>
                  </a:cubicBezTo>
                  <a:cubicBezTo>
                    <a:pt x="6693" y="191"/>
                    <a:pt x="6764" y="173"/>
                    <a:pt x="6834" y="173"/>
                  </a:cubicBezTo>
                  <a:cubicBezTo>
                    <a:pt x="6805" y="238"/>
                    <a:pt x="6692" y="328"/>
                    <a:pt x="6604" y="328"/>
                  </a:cubicBezTo>
                  <a:cubicBezTo>
                    <a:pt x="6585" y="328"/>
                    <a:pt x="6567" y="324"/>
                    <a:pt x="6552" y="314"/>
                  </a:cubicBezTo>
                  <a:cubicBezTo>
                    <a:pt x="6534" y="270"/>
                    <a:pt x="6622" y="173"/>
                    <a:pt x="6631" y="147"/>
                  </a:cubicBezTo>
                  <a:lnTo>
                    <a:pt x="6631" y="147"/>
                  </a:lnTo>
                  <a:cubicBezTo>
                    <a:pt x="6618" y="155"/>
                    <a:pt x="6587" y="160"/>
                    <a:pt x="6559" y="160"/>
                  </a:cubicBezTo>
                  <a:cubicBezTo>
                    <a:pt x="6532" y="160"/>
                    <a:pt x="6508" y="155"/>
                    <a:pt x="6508" y="147"/>
                  </a:cubicBezTo>
                  <a:lnTo>
                    <a:pt x="6569" y="111"/>
                  </a:lnTo>
                  <a:cubicBezTo>
                    <a:pt x="6560" y="102"/>
                    <a:pt x="6550" y="98"/>
                    <a:pt x="6539" y="98"/>
                  </a:cubicBezTo>
                  <a:cubicBezTo>
                    <a:pt x="6506" y="98"/>
                    <a:pt x="6469" y="130"/>
                    <a:pt x="6434" y="130"/>
                  </a:cubicBezTo>
                  <a:cubicBezTo>
                    <a:pt x="6416" y="130"/>
                    <a:pt x="6399" y="121"/>
                    <a:pt x="6384" y="94"/>
                  </a:cubicBezTo>
                  <a:cubicBezTo>
                    <a:pt x="6362" y="86"/>
                    <a:pt x="6346" y="1"/>
                    <a:pt x="6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
            <p:cNvSpPr/>
            <p:nvPr/>
          </p:nvSpPr>
          <p:spPr>
            <a:xfrm>
              <a:off x="8788031" y="4792217"/>
              <a:ext cx="2614" cy="5090"/>
            </a:xfrm>
            <a:custGeom>
              <a:avLst/>
              <a:gdLst/>
              <a:ahLst/>
              <a:cxnLst/>
              <a:rect l="l" t="t" r="r" b="b"/>
              <a:pathLst>
                <a:path w="19" h="37" extrusionOk="0">
                  <a:moveTo>
                    <a:pt x="10" y="1"/>
                  </a:moveTo>
                  <a:cubicBezTo>
                    <a:pt x="1" y="19"/>
                    <a:pt x="1" y="27"/>
                    <a:pt x="19" y="36"/>
                  </a:cubicBezTo>
                  <a:cubicBezTo>
                    <a:pt x="10" y="27"/>
                    <a:pt x="10" y="19"/>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
            <p:cNvSpPr/>
            <p:nvPr/>
          </p:nvSpPr>
          <p:spPr>
            <a:xfrm>
              <a:off x="8429773" y="4826337"/>
              <a:ext cx="1238" cy="1376"/>
            </a:xfrm>
            <a:custGeom>
              <a:avLst/>
              <a:gdLst/>
              <a:ahLst/>
              <a:cxnLst/>
              <a:rect l="l" t="t" r="r" b="b"/>
              <a:pathLst>
                <a:path w="9" h="10" extrusionOk="0">
                  <a:moveTo>
                    <a:pt x="9" y="0"/>
                  </a:moveTo>
                  <a:cubicBezTo>
                    <a:pt x="0" y="0"/>
                    <a:pt x="0" y="9"/>
                    <a:pt x="0" y="9"/>
                  </a:cubicBezTo>
                  <a:lnTo>
                    <a:pt x="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
            <p:cNvSpPr/>
            <p:nvPr/>
          </p:nvSpPr>
          <p:spPr>
            <a:xfrm>
              <a:off x="8892592" y="4622169"/>
              <a:ext cx="3715" cy="6191"/>
            </a:xfrm>
            <a:custGeom>
              <a:avLst/>
              <a:gdLst/>
              <a:ahLst/>
              <a:cxnLst/>
              <a:rect l="l" t="t" r="r" b="b"/>
              <a:pathLst>
                <a:path w="27" h="45" extrusionOk="0">
                  <a:moveTo>
                    <a:pt x="0" y="1"/>
                  </a:moveTo>
                  <a:lnTo>
                    <a:pt x="0" y="1"/>
                  </a:lnTo>
                  <a:cubicBezTo>
                    <a:pt x="18" y="18"/>
                    <a:pt x="18" y="27"/>
                    <a:pt x="27" y="45"/>
                  </a:cubicBezTo>
                  <a:cubicBezTo>
                    <a:pt x="27" y="27"/>
                    <a:pt x="27" y="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
            <p:cNvSpPr/>
            <p:nvPr/>
          </p:nvSpPr>
          <p:spPr>
            <a:xfrm>
              <a:off x="8662971" y="4691509"/>
              <a:ext cx="6191" cy="4953"/>
            </a:xfrm>
            <a:custGeom>
              <a:avLst/>
              <a:gdLst/>
              <a:ahLst/>
              <a:cxnLst/>
              <a:rect l="l" t="t" r="r" b="b"/>
              <a:pathLst>
                <a:path w="45" h="36" extrusionOk="0">
                  <a:moveTo>
                    <a:pt x="0" y="0"/>
                  </a:moveTo>
                  <a:cubicBezTo>
                    <a:pt x="0" y="15"/>
                    <a:pt x="7" y="30"/>
                    <a:pt x="3" y="34"/>
                  </a:cubicBezTo>
                  <a:lnTo>
                    <a:pt x="3" y="34"/>
                  </a:lnTo>
                  <a:lnTo>
                    <a:pt x="45" y="18"/>
                  </a:lnTo>
                  <a:lnTo>
                    <a:pt x="45" y="18"/>
                  </a:lnTo>
                  <a:cubicBezTo>
                    <a:pt x="40" y="19"/>
                    <a:pt x="35" y="20"/>
                    <a:pt x="31" y="20"/>
                  </a:cubicBezTo>
                  <a:cubicBezTo>
                    <a:pt x="15" y="20"/>
                    <a:pt x="8" y="7"/>
                    <a:pt x="0" y="0"/>
                  </a:cubicBezTo>
                  <a:close/>
                  <a:moveTo>
                    <a:pt x="3" y="34"/>
                  </a:moveTo>
                  <a:lnTo>
                    <a:pt x="0" y="35"/>
                  </a:lnTo>
                  <a:cubicBezTo>
                    <a:pt x="2" y="35"/>
                    <a:pt x="3" y="35"/>
                    <a:pt x="3" y="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
            <p:cNvSpPr/>
            <p:nvPr/>
          </p:nvSpPr>
          <p:spPr>
            <a:xfrm>
              <a:off x="8596107" y="4647758"/>
              <a:ext cx="8668" cy="4953"/>
            </a:xfrm>
            <a:custGeom>
              <a:avLst/>
              <a:gdLst/>
              <a:ahLst/>
              <a:cxnLst/>
              <a:rect l="l" t="t" r="r" b="b"/>
              <a:pathLst>
                <a:path w="63" h="36" extrusionOk="0">
                  <a:moveTo>
                    <a:pt x="27" y="0"/>
                  </a:moveTo>
                  <a:lnTo>
                    <a:pt x="27" y="0"/>
                  </a:lnTo>
                  <a:cubicBezTo>
                    <a:pt x="23" y="5"/>
                    <a:pt x="18" y="5"/>
                    <a:pt x="14" y="5"/>
                  </a:cubicBezTo>
                  <a:cubicBezTo>
                    <a:pt x="10" y="5"/>
                    <a:pt x="5" y="5"/>
                    <a:pt x="1" y="9"/>
                  </a:cubicBezTo>
                  <a:lnTo>
                    <a:pt x="10" y="36"/>
                  </a:lnTo>
                  <a:cubicBezTo>
                    <a:pt x="45" y="36"/>
                    <a:pt x="63" y="9"/>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
            <p:cNvSpPr/>
            <p:nvPr/>
          </p:nvSpPr>
          <p:spPr>
            <a:xfrm>
              <a:off x="8644673" y="4663305"/>
              <a:ext cx="9906" cy="8805"/>
            </a:xfrm>
            <a:custGeom>
              <a:avLst/>
              <a:gdLst/>
              <a:ahLst/>
              <a:cxnLst/>
              <a:rect l="l" t="t" r="r" b="b"/>
              <a:pathLst>
                <a:path w="72" h="64" extrusionOk="0">
                  <a:moveTo>
                    <a:pt x="46" y="1"/>
                  </a:moveTo>
                  <a:cubicBezTo>
                    <a:pt x="34" y="1"/>
                    <a:pt x="17" y="7"/>
                    <a:pt x="1" y="11"/>
                  </a:cubicBezTo>
                  <a:lnTo>
                    <a:pt x="10" y="11"/>
                  </a:lnTo>
                  <a:cubicBezTo>
                    <a:pt x="10" y="51"/>
                    <a:pt x="16" y="64"/>
                    <a:pt x="27" y="64"/>
                  </a:cubicBezTo>
                  <a:cubicBezTo>
                    <a:pt x="38" y="64"/>
                    <a:pt x="54" y="51"/>
                    <a:pt x="72" y="37"/>
                  </a:cubicBezTo>
                  <a:cubicBezTo>
                    <a:pt x="72" y="9"/>
                    <a:pt x="61" y="1"/>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
            <p:cNvSpPr/>
            <p:nvPr/>
          </p:nvSpPr>
          <p:spPr>
            <a:xfrm>
              <a:off x="8639858" y="4665919"/>
              <a:ext cx="4953" cy="2064"/>
            </a:xfrm>
            <a:custGeom>
              <a:avLst/>
              <a:gdLst/>
              <a:ahLst/>
              <a:cxnLst/>
              <a:rect l="l" t="t" r="r" b="b"/>
              <a:pathLst>
                <a:path w="36" h="15" extrusionOk="0">
                  <a:moveTo>
                    <a:pt x="1" y="1"/>
                  </a:moveTo>
                  <a:cubicBezTo>
                    <a:pt x="1" y="11"/>
                    <a:pt x="2" y="15"/>
                    <a:pt x="5" y="15"/>
                  </a:cubicBezTo>
                  <a:cubicBezTo>
                    <a:pt x="10" y="15"/>
                    <a:pt x="20" y="6"/>
                    <a:pt x="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
            <p:cNvSpPr/>
            <p:nvPr/>
          </p:nvSpPr>
          <p:spPr>
            <a:xfrm>
              <a:off x="8700118" y="4685868"/>
              <a:ext cx="10456" cy="9631"/>
            </a:xfrm>
            <a:custGeom>
              <a:avLst/>
              <a:gdLst/>
              <a:ahLst/>
              <a:cxnLst/>
              <a:rect l="l" t="t" r="r" b="b"/>
              <a:pathLst>
                <a:path w="76" h="70" extrusionOk="0">
                  <a:moveTo>
                    <a:pt x="43" y="0"/>
                  </a:moveTo>
                  <a:cubicBezTo>
                    <a:pt x="38" y="0"/>
                    <a:pt x="31" y="2"/>
                    <a:pt x="22" y="6"/>
                  </a:cubicBezTo>
                  <a:cubicBezTo>
                    <a:pt x="20" y="4"/>
                    <a:pt x="18" y="3"/>
                    <a:pt x="17" y="3"/>
                  </a:cubicBezTo>
                  <a:cubicBezTo>
                    <a:pt x="7" y="3"/>
                    <a:pt x="11" y="52"/>
                    <a:pt x="6" y="52"/>
                  </a:cubicBezTo>
                  <a:cubicBezTo>
                    <a:pt x="6" y="52"/>
                    <a:pt x="5" y="52"/>
                    <a:pt x="4" y="50"/>
                  </a:cubicBezTo>
                  <a:lnTo>
                    <a:pt x="4" y="50"/>
                  </a:lnTo>
                  <a:cubicBezTo>
                    <a:pt x="1" y="64"/>
                    <a:pt x="3" y="69"/>
                    <a:pt x="7" y="69"/>
                  </a:cubicBezTo>
                  <a:cubicBezTo>
                    <a:pt x="24" y="69"/>
                    <a:pt x="76"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
            <p:cNvSpPr/>
            <p:nvPr/>
          </p:nvSpPr>
          <p:spPr>
            <a:xfrm>
              <a:off x="8649626" y="4644044"/>
              <a:ext cx="4953" cy="8668"/>
            </a:xfrm>
            <a:custGeom>
              <a:avLst/>
              <a:gdLst/>
              <a:ahLst/>
              <a:cxnLst/>
              <a:rect l="l" t="t" r="r" b="b"/>
              <a:pathLst>
                <a:path w="36" h="63" extrusionOk="0">
                  <a:moveTo>
                    <a:pt x="0" y="1"/>
                  </a:moveTo>
                  <a:lnTo>
                    <a:pt x="18" y="63"/>
                  </a:lnTo>
                  <a:lnTo>
                    <a:pt x="36" y="1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
            <p:cNvSpPr/>
            <p:nvPr/>
          </p:nvSpPr>
          <p:spPr>
            <a:xfrm>
              <a:off x="8678793" y="4646520"/>
              <a:ext cx="9768" cy="4540"/>
            </a:xfrm>
            <a:custGeom>
              <a:avLst/>
              <a:gdLst/>
              <a:ahLst/>
              <a:cxnLst/>
              <a:rect l="l" t="t" r="r" b="b"/>
              <a:pathLst>
                <a:path w="71" h="33" extrusionOk="0">
                  <a:moveTo>
                    <a:pt x="9" y="0"/>
                  </a:moveTo>
                  <a:lnTo>
                    <a:pt x="9" y="0"/>
                  </a:lnTo>
                  <a:cubicBezTo>
                    <a:pt x="18" y="18"/>
                    <a:pt x="9" y="18"/>
                    <a:pt x="0" y="27"/>
                  </a:cubicBezTo>
                  <a:cubicBezTo>
                    <a:pt x="20" y="27"/>
                    <a:pt x="41" y="33"/>
                    <a:pt x="54" y="33"/>
                  </a:cubicBezTo>
                  <a:cubicBezTo>
                    <a:pt x="64" y="33"/>
                    <a:pt x="71" y="29"/>
                    <a:pt x="71" y="18"/>
                  </a:cubicBezTo>
                  <a:lnTo>
                    <a:pt x="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
            <p:cNvSpPr/>
            <p:nvPr/>
          </p:nvSpPr>
          <p:spPr>
            <a:xfrm>
              <a:off x="8672739" y="4650097"/>
              <a:ext cx="6191" cy="1376"/>
            </a:xfrm>
            <a:custGeom>
              <a:avLst/>
              <a:gdLst/>
              <a:ahLst/>
              <a:cxnLst/>
              <a:rect l="l" t="t" r="r" b="b"/>
              <a:pathLst>
                <a:path w="45" h="10" extrusionOk="0">
                  <a:moveTo>
                    <a:pt x="44" y="1"/>
                  </a:moveTo>
                  <a:cubicBezTo>
                    <a:pt x="27" y="1"/>
                    <a:pt x="9" y="1"/>
                    <a:pt x="0" y="10"/>
                  </a:cubicBezTo>
                  <a:cubicBezTo>
                    <a:pt x="9" y="10"/>
                    <a:pt x="27" y="10"/>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
            <p:cNvSpPr/>
            <p:nvPr/>
          </p:nvSpPr>
          <p:spPr>
            <a:xfrm>
              <a:off x="8660495" y="4640467"/>
              <a:ext cx="7429" cy="1376"/>
            </a:xfrm>
            <a:custGeom>
              <a:avLst/>
              <a:gdLst/>
              <a:ahLst/>
              <a:cxnLst/>
              <a:rect l="l" t="t" r="r" b="b"/>
              <a:pathLst>
                <a:path w="54" h="10" extrusionOk="0">
                  <a:moveTo>
                    <a:pt x="1" y="0"/>
                  </a:moveTo>
                  <a:lnTo>
                    <a:pt x="18" y="9"/>
                  </a:lnTo>
                  <a:lnTo>
                    <a:pt x="54" y="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
            <p:cNvSpPr/>
            <p:nvPr/>
          </p:nvSpPr>
          <p:spPr>
            <a:xfrm>
              <a:off x="8771109" y="4646245"/>
              <a:ext cx="9631" cy="6466"/>
            </a:xfrm>
            <a:custGeom>
              <a:avLst/>
              <a:gdLst/>
              <a:ahLst/>
              <a:cxnLst/>
              <a:rect l="l" t="t" r="r" b="b"/>
              <a:pathLst>
                <a:path w="70" h="47" extrusionOk="0">
                  <a:moveTo>
                    <a:pt x="48" y="0"/>
                  </a:moveTo>
                  <a:cubicBezTo>
                    <a:pt x="45" y="0"/>
                    <a:pt x="40" y="1"/>
                    <a:pt x="36" y="2"/>
                  </a:cubicBezTo>
                  <a:cubicBezTo>
                    <a:pt x="18" y="20"/>
                    <a:pt x="0" y="29"/>
                    <a:pt x="0" y="47"/>
                  </a:cubicBezTo>
                  <a:lnTo>
                    <a:pt x="62" y="29"/>
                  </a:lnTo>
                  <a:cubicBezTo>
                    <a:pt x="69" y="14"/>
                    <a:pt x="65"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
            <p:cNvSpPr/>
            <p:nvPr/>
          </p:nvSpPr>
          <p:spPr>
            <a:xfrm>
              <a:off x="8746757" y="4623407"/>
              <a:ext cx="3852" cy="11144"/>
            </a:xfrm>
            <a:custGeom>
              <a:avLst/>
              <a:gdLst/>
              <a:ahLst/>
              <a:cxnLst/>
              <a:rect l="l" t="t" r="r" b="b"/>
              <a:pathLst>
                <a:path w="28" h="81" extrusionOk="0">
                  <a:moveTo>
                    <a:pt x="27" y="1"/>
                  </a:moveTo>
                  <a:lnTo>
                    <a:pt x="1" y="27"/>
                  </a:lnTo>
                  <a:cubicBezTo>
                    <a:pt x="18" y="45"/>
                    <a:pt x="18" y="54"/>
                    <a:pt x="27" y="80"/>
                  </a:cubicBezTo>
                  <a:lnTo>
                    <a:pt x="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
            <p:cNvSpPr/>
            <p:nvPr/>
          </p:nvSpPr>
          <p:spPr>
            <a:xfrm>
              <a:off x="8763817" y="4617353"/>
              <a:ext cx="20775" cy="8668"/>
            </a:xfrm>
            <a:custGeom>
              <a:avLst/>
              <a:gdLst/>
              <a:ahLst/>
              <a:cxnLst/>
              <a:rect l="l" t="t" r="r" b="b"/>
              <a:pathLst>
                <a:path w="151" h="63" extrusionOk="0">
                  <a:moveTo>
                    <a:pt x="71" y="0"/>
                  </a:moveTo>
                  <a:cubicBezTo>
                    <a:pt x="62" y="18"/>
                    <a:pt x="0" y="36"/>
                    <a:pt x="62" y="62"/>
                  </a:cubicBezTo>
                  <a:cubicBezTo>
                    <a:pt x="62" y="36"/>
                    <a:pt x="150"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
            <p:cNvSpPr/>
            <p:nvPr/>
          </p:nvSpPr>
          <p:spPr>
            <a:xfrm>
              <a:off x="8893830" y="4655050"/>
              <a:ext cx="6191" cy="18298"/>
            </a:xfrm>
            <a:custGeom>
              <a:avLst/>
              <a:gdLst/>
              <a:ahLst/>
              <a:cxnLst/>
              <a:rect l="l" t="t" r="r" b="b"/>
              <a:pathLst>
                <a:path w="45" h="133" extrusionOk="0">
                  <a:moveTo>
                    <a:pt x="27" y="0"/>
                  </a:moveTo>
                  <a:lnTo>
                    <a:pt x="0" y="133"/>
                  </a:ln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
            <p:cNvSpPr/>
            <p:nvPr/>
          </p:nvSpPr>
          <p:spPr>
            <a:xfrm>
              <a:off x="9009122" y="4656701"/>
              <a:ext cx="19674" cy="11557"/>
            </a:xfrm>
            <a:custGeom>
              <a:avLst/>
              <a:gdLst/>
              <a:ahLst/>
              <a:cxnLst/>
              <a:rect l="l" t="t" r="r" b="b"/>
              <a:pathLst>
                <a:path w="143" h="84" extrusionOk="0">
                  <a:moveTo>
                    <a:pt x="107" y="1"/>
                  </a:moveTo>
                  <a:cubicBezTo>
                    <a:pt x="87" y="1"/>
                    <a:pt x="77" y="29"/>
                    <a:pt x="62" y="29"/>
                  </a:cubicBezTo>
                  <a:cubicBezTo>
                    <a:pt x="55" y="29"/>
                    <a:pt x="47" y="23"/>
                    <a:pt x="36" y="6"/>
                  </a:cubicBezTo>
                  <a:lnTo>
                    <a:pt x="36" y="6"/>
                  </a:lnTo>
                  <a:cubicBezTo>
                    <a:pt x="1" y="24"/>
                    <a:pt x="72" y="68"/>
                    <a:pt x="45" y="76"/>
                  </a:cubicBezTo>
                  <a:cubicBezTo>
                    <a:pt x="69" y="76"/>
                    <a:pt x="85" y="83"/>
                    <a:pt x="99" y="83"/>
                  </a:cubicBezTo>
                  <a:cubicBezTo>
                    <a:pt x="115" y="83"/>
                    <a:pt x="127" y="73"/>
                    <a:pt x="142" y="24"/>
                  </a:cubicBezTo>
                  <a:cubicBezTo>
                    <a:pt x="127" y="7"/>
                    <a:pt x="116"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
            <p:cNvSpPr/>
            <p:nvPr/>
          </p:nvSpPr>
          <p:spPr>
            <a:xfrm>
              <a:off x="9010360" y="4668395"/>
              <a:ext cx="5090" cy="138"/>
            </a:xfrm>
            <a:custGeom>
              <a:avLst/>
              <a:gdLst/>
              <a:ahLst/>
              <a:cxnLst/>
              <a:rect l="l" t="t" r="r" b="b"/>
              <a:pathLst>
                <a:path w="37" h="1" extrusionOk="0">
                  <a:moveTo>
                    <a:pt x="36" y="0"/>
                  </a:moveTo>
                  <a:cubicBezTo>
                    <a:pt x="27" y="0"/>
                    <a:pt x="10" y="0"/>
                    <a:pt x="1" y="0"/>
                  </a:cubicBezTo>
                  <a:cubicBezTo>
                    <a:pt x="18" y="0"/>
                    <a:pt x="27"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
            <p:cNvSpPr/>
            <p:nvPr/>
          </p:nvSpPr>
          <p:spPr>
            <a:xfrm>
              <a:off x="8323975" y="4709669"/>
              <a:ext cx="6329" cy="7429"/>
            </a:xfrm>
            <a:custGeom>
              <a:avLst/>
              <a:gdLst/>
              <a:ahLst/>
              <a:cxnLst/>
              <a:rect l="l" t="t" r="r" b="b"/>
              <a:pathLst>
                <a:path w="46" h="54" extrusionOk="0">
                  <a:moveTo>
                    <a:pt x="19" y="1"/>
                  </a:moveTo>
                  <a:lnTo>
                    <a:pt x="1" y="18"/>
                  </a:lnTo>
                  <a:lnTo>
                    <a:pt x="45" y="54"/>
                  </a:lnTo>
                  <a:lnTo>
                    <a:pt x="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
            <p:cNvSpPr/>
            <p:nvPr/>
          </p:nvSpPr>
          <p:spPr>
            <a:xfrm>
              <a:off x="8337457" y="4699901"/>
              <a:ext cx="4953" cy="11144"/>
            </a:xfrm>
            <a:custGeom>
              <a:avLst/>
              <a:gdLst/>
              <a:ahLst/>
              <a:cxnLst/>
              <a:rect l="l" t="t" r="r" b="b"/>
              <a:pathLst>
                <a:path w="36" h="81" extrusionOk="0">
                  <a:moveTo>
                    <a:pt x="0" y="1"/>
                  </a:moveTo>
                  <a:lnTo>
                    <a:pt x="0" y="80"/>
                  </a:lnTo>
                  <a:lnTo>
                    <a:pt x="35" y="10"/>
                  </a:lnTo>
                  <a:cubicBezTo>
                    <a:pt x="31" y="10"/>
                    <a:pt x="24" y="12"/>
                    <a:pt x="18" y="12"/>
                  </a:cubicBezTo>
                  <a:cubicBezTo>
                    <a:pt x="11" y="12"/>
                    <a:pt x="4" y="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
            <p:cNvSpPr/>
            <p:nvPr/>
          </p:nvSpPr>
          <p:spPr>
            <a:xfrm>
              <a:off x="8639858" y="4827575"/>
              <a:ext cx="6191" cy="6191"/>
            </a:xfrm>
            <a:custGeom>
              <a:avLst/>
              <a:gdLst/>
              <a:ahLst/>
              <a:cxnLst/>
              <a:rect l="l" t="t" r="r" b="b"/>
              <a:pathLst>
                <a:path w="45" h="45" extrusionOk="0">
                  <a:moveTo>
                    <a:pt x="1" y="0"/>
                  </a:moveTo>
                  <a:lnTo>
                    <a:pt x="45" y="44"/>
                  </a:lnTo>
                  <a:lnTo>
                    <a:pt x="45" y="27"/>
                  </a:lnTo>
                  <a:cubicBezTo>
                    <a:pt x="36" y="9"/>
                    <a:pt x="2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
            <p:cNvSpPr/>
            <p:nvPr/>
          </p:nvSpPr>
          <p:spPr>
            <a:xfrm>
              <a:off x="8556072" y="4817807"/>
              <a:ext cx="2614" cy="9906"/>
            </a:xfrm>
            <a:custGeom>
              <a:avLst/>
              <a:gdLst/>
              <a:ahLst/>
              <a:cxnLst/>
              <a:rect l="l" t="t" r="r" b="b"/>
              <a:pathLst>
                <a:path w="19" h="72" extrusionOk="0">
                  <a:moveTo>
                    <a:pt x="0" y="0"/>
                  </a:moveTo>
                  <a:lnTo>
                    <a:pt x="9" y="71"/>
                  </a:lnTo>
                  <a:lnTo>
                    <a:pt x="18" y="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
            <p:cNvSpPr/>
            <p:nvPr/>
          </p:nvSpPr>
          <p:spPr>
            <a:xfrm>
              <a:off x="8483980" y="4837343"/>
              <a:ext cx="10318" cy="6054"/>
            </a:xfrm>
            <a:custGeom>
              <a:avLst/>
              <a:gdLst/>
              <a:ahLst/>
              <a:cxnLst/>
              <a:rect l="l" t="t" r="r" b="b"/>
              <a:pathLst>
                <a:path w="75" h="44" extrusionOk="0">
                  <a:moveTo>
                    <a:pt x="58" y="33"/>
                  </a:moveTo>
                  <a:cubicBezTo>
                    <a:pt x="56" y="33"/>
                    <a:pt x="54" y="33"/>
                    <a:pt x="52" y="33"/>
                  </a:cubicBezTo>
                  <a:lnTo>
                    <a:pt x="52" y="33"/>
                  </a:lnTo>
                  <a:cubicBezTo>
                    <a:pt x="57" y="35"/>
                    <a:pt x="62" y="36"/>
                    <a:pt x="67" y="36"/>
                  </a:cubicBezTo>
                  <a:cubicBezTo>
                    <a:pt x="69" y="36"/>
                    <a:pt x="72" y="35"/>
                    <a:pt x="74" y="35"/>
                  </a:cubicBezTo>
                  <a:cubicBezTo>
                    <a:pt x="69" y="33"/>
                    <a:pt x="63" y="33"/>
                    <a:pt x="58" y="33"/>
                  </a:cubicBezTo>
                  <a:close/>
                  <a:moveTo>
                    <a:pt x="6" y="0"/>
                  </a:moveTo>
                  <a:cubicBezTo>
                    <a:pt x="2" y="0"/>
                    <a:pt x="0" y="11"/>
                    <a:pt x="3" y="44"/>
                  </a:cubicBezTo>
                  <a:cubicBezTo>
                    <a:pt x="16" y="44"/>
                    <a:pt x="33" y="35"/>
                    <a:pt x="52" y="33"/>
                  </a:cubicBezTo>
                  <a:lnTo>
                    <a:pt x="52" y="33"/>
                  </a:lnTo>
                  <a:cubicBezTo>
                    <a:pt x="29" y="25"/>
                    <a:pt x="13"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
            <p:cNvSpPr/>
            <p:nvPr/>
          </p:nvSpPr>
          <p:spPr>
            <a:xfrm>
              <a:off x="9112444" y="4730306"/>
              <a:ext cx="17198" cy="4953"/>
            </a:xfrm>
            <a:custGeom>
              <a:avLst/>
              <a:gdLst/>
              <a:ahLst/>
              <a:cxnLst/>
              <a:rect l="l" t="t" r="r" b="b"/>
              <a:pathLst>
                <a:path w="125" h="36" extrusionOk="0">
                  <a:moveTo>
                    <a:pt x="0" y="1"/>
                  </a:moveTo>
                  <a:cubicBezTo>
                    <a:pt x="7" y="3"/>
                    <a:pt x="13" y="4"/>
                    <a:pt x="20" y="6"/>
                  </a:cubicBezTo>
                  <a:lnTo>
                    <a:pt x="20" y="6"/>
                  </a:lnTo>
                  <a:cubicBezTo>
                    <a:pt x="13" y="4"/>
                    <a:pt x="6" y="2"/>
                    <a:pt x="0" y="1"/>
                  </a:cubicBezTo>
                  <a:close/>
                  <a:moveTo>
                    <a:pt x="20" y="6"/>
                  </a:moveTo>
                  <a:cubicBezTo>
                    <a:pt x="55" y="15"/>
                    <a:pt x="100" y="29"/>
                    <a:pt x="115" y="36"/>
                  </a:cubicBezTo>
                  <a:lnTo>
                    <a:pt x="124" y="27"/>
                  </a:lnTo>
                  <a:cubicBezTo>
                    <a:pt x="106" y="18"/>
                    <a:pt x="89" y="18"/>
                    <a:pt x="80" y="9"/>
                  </a:cubicBezTo>
                  <a:cubicBezTo>
                    <a:pt x="60" y="9"/>
                    <a:pt x="40" y="9"/>
                    <a:pt x="20" y="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
            <p:cNvSpPr/>
            <p:nvPr/>
          </p:nvSpPr>
          <p:spPr>
            <a:xfrm>
              <a:off x="9168302" y="4738836"/>
              <a:ext cx="1376" cy="11006"/>
            </a:xfrm>
            <a:custGeom>
              <a:avLst/>
              <a:gdLst/>
              <a:ahLst/>
              <a:cxnLst/>
              <a:rect l="l" t="t" r="r" b="b"/>
              <a:pathLst>
                <a:path w="10" h="80" extrusionOk="0">
                  <a:moveTo>
                    <a:pt x="1" y="0"/>
                  </a:moveTo>
                  <a:cubicBezTo>
                    <a:pt x="1" y="27"/>
                    <a:pt x="1" y="53"/>
                    <a:pt x="1" y="80"/>
                  </a:cubicBezTo>
                  <a:cubicBezTo>
                    <a:pt x="1" y="62"/>
                    <a:pt x="9" y="3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
            <p:cNvSpPr/>
            <p:nvPr/>
          </p:nvSpPr>
          <p:spPr>
            <a:xfrm>
              <a:off x="8461279" y="4663580"/>
              <a:ext cx="1376" cy="1238"/>
            </a:xfrm>
            <a:custGeom>
              <a:avLst/>
              <a:gdLst/>
              <a:ahLst/>
              <a:cxnLst/>
              <a:rect l="l" t="t" r="r" b="b"/>
              <a:pathLst>
                <a:path w="10" h="9" extrusionOk="0">
                  <a:moveTo>
                    <a:pt x="9" y="9"/>
                  </a:moveTo>
                  <a:lnTo>
                    <a:pt x="9" y="9"/>
                  </a:lnTo>
                  <a:cubicBezTo>
                    <a:pt x="1" y="0"/>
                    <a:pt x="1" y="0"/>
                    <a:pt x="9" y="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
            <p:cNvSpPr/>
            <p:nvPr/>
          </p:nvSpPr>
          <p:spPr>
            <a:xfrm>
              <a:off x="8863425" y="4628222"/>
              <a:ext cx="138" cy="138"/>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
            <p:cNvSpPr/>
            <p:nvPr/>
          </p:nvSpPr>
          <p:spPr>
            <a:xfrm>
              <a:off x="8863425" y="4623407"/>
              <a:ext cx="20775" cy="28066"/>
            </a:xfrm>
            <a:custGeom>
              <a:avLst/>
              <a:gdLst/>
              <a:ahLst/>
              <a:cxnLst/>
              <a:rect l="l" t="t" r="r" b="b"/>
              <a:pathLst>
                <a:path w="151" h="204" extrusionOk="0">
                  <a:moveTo>
                    <a:pt x="150" y="1"/>
                  </a:moveTo>
                  <a:cubicBezTo>
                    <a:pt x="111" y="40"/>
                    <a:pt x="83" y="52"/>
                    <a:pt x="58" y="52"/>
                  </a:cubicBezTo>
                  <a:cubicBezTo>
                    <a:pt x="38" y="52"/>
                    <a:pt x="20" y="44"/>
                    <a:pt x="0" y="36"/>
                  </a:cubicBezTo>
                  <a:lnTo>
                    <a:pt x="0" y="36"/>
                  </a:lnTo>
                  <a:lnTo>
                    <a:pt x="36" y="204"/>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
            <p:cNvSpPr/>
            <p:nvPr/>
          </p:nvSpPr>
          <p:spPr>
            <a:xfrm>
              <a:off x="9159772" y="4737598"/>
              <a:ext cx="3852" cy="3302"/>
            </a:xfrm>
            <a:custGeom>
              <a:avLst/>
              <a:gdLst/>
              <a:ahLst/>
              <a:cxnLst/>
              <a:rect l="l" t="t" r="r" b="b"/>
              <a:pathLst>
                <a:path w="28" h="24" extrusionOk="0">
                  <a:moveTo>
                    <a:pt x="27" y="1"/>
                  </a:moveTo>
                  <a:lnTo>
                    <a:pt x="27" y="1"/>
                  </a:lnTo>
                  <a:cubicBezTo>
                    <a:pt x="18" y="9"/>
                    <a:pt x="10" y="18"/>
                    <a:pt x="1" y="18"/>
                  </a:cubicBezTo>
                  <a:cubicBezTo>
                    <a:pt x="4" y="22"/>
                    <a:pt x="8" y="24"/>
                    <a:pt x="13" y="24"/>
                  </a:cubicBezTo>
                  <a:cubicBezTo>
                    <a:pt x="20" y="24"/>
                    <a:pt x="27" y="17"/>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
            <p:cNvSpPr/>
            <p:nvPr/>
          </p:nvSpPr>
          <p:spPr>
            <a:xfrm>
              <a:off x="8531720" y="4628222"/>
              <a:ext cx="7429" cy="3852"/>
            </a:xfrm>
            <a:custGeom>
              <a:avLst/>
              <a:gdLst/>
              <a:ahLst/>
              <a:cxnLst/>
              <a:rect l="l" t="t" r="r" b="b"/>
              <a:pathLst>
                <a:path w="54" h="28" extrusionOk="0">
                  <a:moveTo>
                    <a:pt x="1" y="1"/>
                  </a:moveTo>
                  <a:cubicBezTo>
                    <a:pt x="27" y="10"/>
                    <a:pt x="45" y="19"/>
                    <a:pt x="54" y="27"/>
                  </a:cubicBezTo>
                  <a:cubicBezTo>
                    <a:pt x="54" y="19"/>
                    <a:pt x="45"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
            <p:cNvSpPr/>
            <p:nvPr/>
          </p:nvSpPr>
          <p:spPr>
            <a:xfrm>
              <a:off x="8164932" y="4676925"/>
              <a:ext cx="13483" cy="1238"/>
            </a:xfrm>
            <a:custGeom>
              <a:avLst/>
              <a:gdLst/>
              <a:ahLst/>
              <a:cxnLst/>
              <a:rect l="l" t="t" r="r" b="b"/>
              <a:pathLst>
                <a:path w="98" h="9" extrusionOk="0">
                  <a:moveTo>
                    <a:pt x="0" y="0"/>
                  </a:moveTo>
                  <a:lnTo>
                    <a:pt x="27" y="9"/>
                  </a:lnTo>
                  <a:lnTo>
                    <a:pt x="97" y="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
            <p:cNvSpPr/>
            <p:nvPr/>
          </p:nvSpPr>
          <p:spPr>
            <a:xfrm>
              <a:off x="8344749" y="4671560"/>
              <a:ext cx="18023" cy="6604"/>
            </a:xfrm>
            <a:custGeom>
              <a:avLst/>
              <a:gdLst/>
              <a:ahLst/>
              <a:cxnLst/>
              <a:rect l="l" t="t" r="r" b="b"/>
              <a:pathLst>
                <a:path w="131" h="48" extrusionOk="0">
                  <a:moveTo>
                    <a:pt x="88" y="1"/>
                  </a:moveTo>
                  <a:cubicBezTo>
                    <a:pt x="79" y="1"/>
                    <a:pt x="71" y="2"/>
                    <a:pt x="62" y="4"/>
                  </a:cubicBezTo>
                  <a:cubicBezTo>
                    <a:pt x="44" y="21"/>
                    <a:pt x="0" y="30"/>
                    <a:pt x="18" y="48"/>
                  </a:cubicBezTo>
                  <a:lnTo>
                    <a:pt x="124" y="30"/>
                  </a:lnTo>
                  <a:cubicBezTo>
                    <a:pt x="130" y="10"/>
                    <a:pt x="112"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
            <p:cNvSpPr/>
            <p:nvPr/>
          </p:nvSpPr>
          <p:spPr>
            <a:xfrm>
              <a:off x="8304576" y="4651336"/>
              <a:ext cx="6191" cy="11144"/>
            </a:xfrm>
            <a:custGeom>
              <a:avLst/>
              <a:gdLst/>
              <a:ahLst/>
              <a:cxnLst/>
              <a:rect l="l" t="t" r="r" b="b"/>
              <a:pathLst>
                <a:path w="45" h="81" extrusionOk="0">
                  <a:moveTo>
                    <a:pt x="45" y="1"/>
                  </a:moveTo>
                  <a:lnTo>
                    <a:pt x="1" y="27"/>
                  </a:lnTo>
                  <a:cubicBezTo>
                    <a:pt x="27" y="45"/>
                    <a:pt x="27" y="54"/>
                    <a:pt x="45" y="80"/>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
            <p:cNvSpPr/>
            <p:nvPr/>
          </p:nvSpPr>
          <p:spPr>
            <a:xfrm>
              <a:off x="8331266" y="4642393"/>
              <a:ext cx="28341" cy="9080"/>
            </a:xfrm>
            <a:custGeom>
              <a:avLst/>
              <a:gdLst/>
              <a:ahLst/>
              <a:cxnLst/>
              <a:rect l="l" t="t" r="r" b="b"/>
              <a:pathLst>
                <a:path w="206" h="66" extrusionOk="0">
                  <a:moveTo>
                    <a:pt x="153" y="0"/>
                  </a:moveTo>
                  <a:cubicBezTo>
                    <a:pt x="145" y="0"/>
                    <a:pt x="133" y="1"/>
                    <a:pt x="116" y="4"/>
                  </a:cubicBezTo>
                  <a:cubicBezTo>
                    <a:pt x="107" y="22"/>
                    <a:pt x="1" y="48"/>
                    <a:pt x="98" y="66"/>
                  </a:cubicBezTo>
                  <a:cubicBezTo>
                    <a:pt x="106" y="43"/>
                    <a:pt x="205"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
            <p:cNvSpPr/>
            <p:nvPr/>
          </p:nvSpPr>
          <p:spPr>
            <a:xfrm>
              <a:off x="8550018" y="4658627"/>
              <a:ext cx="3715" cy="18436"/>
            </a:xfrm>
            <a:custGeom>
              <a:avLst/>
              <a:gdLst/>
              <a:ahLst/>
              <a:cxnLst/>
              <a:rect l="l" t="t" r="r" b="b"/>
              <a:pathLst>
                <a:path w="27" h="134" extrusionOk="0">
                  <a:moveTo>
                    <a:pt x="0" y="1"/>
                  </a:moveTo>
                  <a:lnTo>
                    <a:pt x="9" y="133"/>
                  </a:lnTo>
                  <a:lnTo>
                    <a:pt x="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
            <p:cNvSpPr/>
            <p:nvPr/>
          </p:nvSpPr>
          <p:spPr>
            <a:xfrm>
              <a:off x="8715251" y="4611575"/>
              <a:ext cx="28066" cy="15684"/>
            </a:xfrm>
            <a:custGeom>
              <a:avLst/>
              <a:gdLst/>
              <a:ahLst/>
              <a:cxnLst/>
              <a:rect l="l" t="t" r="r" b="b"/>
              <a:pathLst>
                <a:path w="204" h="114" extrusionOk="0">
                  <a:moveTo>
                    <a:pt x="129" y="0"/>
                  </a:moveTo>
                  <a:cubicBezTo>
                    <a:pt x="77" y="0"/>
                    <a:pt x="110" y="58"/>
                    <a:pt x="63" y="58"/>
                  </a:cubicBezTo>
                  <a:cubicBezTo>
                    <a:pt x="54" y="58"/>
                    <a:pt x="42" y="56"/>
                    <a:pt x="27" y="51"/>
                  </a:cubicBezTo>
                  <a:lnTo>
                    <a:pt x="27" y="51"/>
                  </a:lnTo>
                  <a:cubicBezTo>
                    <a:pt x="0" y="78"/>
                    <a:pt x="115" y="78"/>
                    <a:pt x="88" y="113"/>
                  </a:cubicBezTo>
                  <a:cubicBezTo>
                    <a:pt x="159" y="78"/>
                    <a:pt x="203" y="95"/>
                    <a:pt x="168" y="7"/>
                  </a:cubicBezTo>
                  <a:cubicBezTo>
                    <a:pt x="151" y="2"/>
                    <a:pt x="138"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
            <p:cNvSpPr/>
            <p:nvPr/>
          </p:nvSpPr>
          <p:spPr>
            <a:xfrm>
              <a:off x="8722543" y="4627122"/>
              <a:ext cx="4953" cy="2476"/>
            </a:xfrm>
            <a:custGeom>
              <a:avLst/>
              <a:gdLst/>
              <a:ahLst/>
              <a:cxnLst/>
              <a:rect l="l" t="t" r="r" b="b"/>
              <a:pathLst>
                <a:path w="36" h="18" extrusionOk="0">
                  <a:moveTo>
                    <a:pt x="35" y="0"/>
                  </a:moveTo>
                  <a:lnTo>
                    <a:pt x="35" y="0"/>
                  </a:lnTo>
                  <a:cubicBezTo>
                    <a:pt x="27" y="0"/>
                    <a:pt x="9" y="9"/>
                    <a:pt x="0" y="18"/>
                  </a:cubicBezTo>
                  <a:cubicBezTo>
                    <a:pt x="18" y="9"/>
                    <a:pt x="27" y="0"/>
                    <a:pt x="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27"/>
        <p:cNvGrpSpPr/>
        <p:nvPr/>
      </p:nvGrpSpPr>
      <p:grpSpPr>
        <a:xfrm>
          <a:off x="0" y="0"/>
          <a:ext cx="0" cy="0"/>
          <a:chOff x="0" y="0"/>
          <a:chExt cx="0" cy="0"/>
        </a:xfrm>
      </p:grpSpPr>
      <p:sp>
        <p:nvSpPr>
          <p:cNvPr id="2528" name="Google Shape;2528;p8"/>
          <p:cNvSpPr/>
          <p:nvPr/>
        </p:nvSpPr>
        <p:spPr>
          <a:xfrm rot="8100048" flipH="1">
            <a:off x="-946136" y="110523"/>
            <a:ext cx="3639061" cy="6726732"/>
          </a:xfrm>
          <a:custGeom>
            <a:avLst/>
            <a:gdLst/>
            <a:ahLst/>
            <a:cxnLst/>
            <a:rect l="l" t="t" r="r" b="b"/>
            <a:pathLst>
              <a:path w="28672" h="22676" extrusionOk="0">
                <a:moveTo>
                  <a:pt x="14097" y="0"/>
                </a:moveTo>
                <a:cubicBezTo>
                  <a:pt x="13879" y="0"/>
                  <a:pt x="13643" y="35"/>
                  <a:pt x="13387" y="112"/>
                </a:cubicBezTo>
                <a:cubicBezTo>
                  <a:pt x="11965" y="545"/>
                  <a:pt x="10923" y="1728"/>
                  <a:pt x="9722" y="2541"/>
                </a:cubicBezTo>
                <a:cubicBezTo>
                  <a:pt x="8274" y="3530"/>
                  <a:pt x="6835" y="4554"/>
                  <a:pt x="5572" y="5781"/>
                </a:cubicBezTo>
                <a:cubicBezTo>
                  <a:pt x="5546" y="5808"/>
                  <a:pt x="5519" y="5834"/>
                  <a:pt x="5484" y="5869"/>
                </a:cubicBezTo>
                <a:cubicBezTo>
                  <a:pt x="4248" y="7132"/>
                  <a:pt x="3683" y="8819"/>
                  <a:pt x="3082" y="10434"/>
                </a:cubicBezTo>
                <a:cubicBezTo>
                  <a:pt x="2482" y="12094"/>
                  <a:pt x="1440" y="13534"/>
                  <a:pt x="751" y="15149"/>
                </a:cubicBezTo>
                <a:cubicBezTo>
                  <a:pt x="1" y="16898"/>
                  <a:pt x="257" y="18637"/>
                  <a:pt x="1573" y="20041"/>
                </a:cubicBezTo>
                <a:cubicBezTo>
                  <a:pt x="3753" y="22355"/>
                  <a:pt x="7118" y="21904"/>
                  <a:pt x="9952" y="22116"/>
                </a:cubicBezTo>
                <a:cubicBezTo>
                  <a:pt x="12332" y="22295"/>
                  <a:pt x="15048" y="22675"/>
                  <a:pt x="17706" y="22675"/>
                </a:cubicBezTo>
                <a:cubicBezTo>
                  <a:pt x="21231" y="22675"/>
                  <a:pt x="24657" y="22006"/>
                  <a:pt x="27073" y="19308"/>
                </a:cubicBezTo>
                <a:cubicBezTo>
                  <a:pt x="27753" y="18549"/>
                  <a:pt x="28283" y="17657"/>
                  <a:pt x="28477" y="16668"/>
                </a:cubicBezTo>
                <a:cubicBezTo>
                  <a:pt x="28671" y="15617"/>
                  <a:pt x="28468" y="14523"/>
                  <a:pt x="28088" y="13525"/>
                </a:cubicBezTo>
                <a:cubicBezTo>
                  <a:pt x="27188" y="11194"/>
                  <a:pt x="25334" y="9366"/>
                  <a:pt x="23356" y="7830"/>
                </a:cubicBezTo>
                <a:cubicBezTo>
                  <a:pt x="21095" y="6081"/>
                  <a:pt x="18199" y="4660"/>
                  <a:pt x="16654" y="2187"/>
                </a:cubicBezTo>
                <a:cubicBezTo>
                  <a:pt x="15986" y="1122"/>
                  <a:pt x="15325" y="0"/>
                  <a:pt x="1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txBox="1">
            <a:spLocks noGrp="1"/>
          </p:cNvSpPr>
          <p:nvPr>
            <p:ph type="title"/>
          </p:nvPr>
        </p:nvSpPr>
        <p:spPr>
          <a:xfrm>
            <a:off x="990000" y="1421250"/>
            <a:ext cx="7164000" cy="230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a:latin typeface="Sue Ellen Francisco"/>
                <a:ea typeface="Sue Ellen Francisco"/>
                <a:cs typeface="Sue Ellen Francisco"/>
                <a:sym typeface="Sue Ellen Francisco"/>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530" name="Google Shape;2530;p8"/>
          <p:cNvGrpSpPr/>
          <p:nvPr/>
        </p:nvGrpSpPr>
        <p:grpSpPr>
          <a:xfrm>
            <a:off x="-829559" y="3900975"/>
            <a:ext cx="2854340" cy="2420047"/>
            <a:chOff x="-829559" y="3900975"/>
            <a:chExt cx="2854340" cy="2420047"/>
          </a:xfrm>
        </p:grpSpPr>
        <p:sp>
          <p:nvSpPr>
            <p:cNvPr id="2531" name="Google Shape;2531;p8"/>
            <p:cNvSpPr/>
            <p:nvPr/>
          </p:nvSpPr>
          <p:spPr>
            <a:xfrm rot="3039008">
              <a:off x="-321587" y="4203126"/>
              <a:ext cx="1802185" cy="1820703"/>
            </a:xfrm>
            <a:custGeom>
              <a:avLst/>
              <a:gdLst/>
              <a:ahLst/>
              <a:cxnLst/>
              <a:rect l="l" t="t" r="r" b="b"/>
              <a:pathLst>
                <a:path w="11488" h="10900" extrusionOk="0">
                  <a:moveTo>
                    <a:pt x="7916" y="0"/>
                  </a:moveTo>
                  <a:cubicBezTo>
                    <a:pt x="7813" y="0"/>
                    <a:pt x="7705" y="9"/>
                    <a:pt x="7594" y="30"/>
                  </a:cubicBezTo>
                  <a:cubicBezTo>
                    <a:pt x="7170" y="110"/>
                    <a:pt x="6826" y="366"/>
                    <a:pt x="6640" y="728"/>
                  </a:cubicBezTo>
                  <a:cubicBezTo>
                    <a:pt x="6287" y="1399"/>
                    <a:pt x="6685" y="1973"/>
                    <a:pt x="6835" y="2194"/>
                  </a:cubicBezTo>
                  <a:lnTo>
                    <a:pt x="8353" y="4392"/>
                  </a:lnTo>
                  <a:cubicBezTo>
                    <a:pt x="8398" y="4454"/>
                    <a:pt x="8477" y="4569"/>
                    <a:pt x="8521" y="4657"/>
                  </a:cubicBezTo>
                  <a:lnTo>
                    <a:pt x="4830" y="4569"/>
                  </a:lnTo>
                  <a:cubicBezTo>
                    <a:pt x="4754" y="4567"/>
                    <a:pt x="4679" y="4567"/>
                    <a:pt x="4607" y="4567"/>
                  </a:cubicBezTo>
                  <a:cubicBezTo>
                    <a:pt x="4245" y="4567"/>
                    <a:pt x="3933" y="4585"/>
                    <a:pt x="3638" y="4622"/>
                  </a:cubicBezTo>
                  <a:cubicBezTo>
                    <a:pt x="3418" y="4648"/>
                    <a:pt x="3082" y="4701"/>
                    <a:pt x="2782" y="4922"/>
                  </a:cubicBezTo>
                  <a:cubicBezTo>
                    <a:pt x="2270" y="5293"/>
                    <a:pt x="2093" y="6043"/>
                    <a:pt x="2393" y="6626"/>
                  </a:cubicBezTo>
                  <a:cubicBezTo>
                    <a:pt x="2852" y="7518"/>
                    <a:pt x="3515" y="8313"/>
                    <a:pt x="4327" y="8922"/>
                  </a:cubicBezTo>
                  <a:cubicBezTo>
                    <a:pt x="3886" y="9160"/>
                    <a:pt x="3391" y="9293"/>
                    <a:pt x="2888" y="9310"/>
                  </a:cubicBezTo>
                  <a:cubicBezTo>
                    <a:pt x="2839" y="9313"/>
                    <a:pt x="2788" y="9314"/>
                    <a:pt x="2736" y="9314"/>
                  </a:cubicBezTo>
                  <a:cubicBezTo>
                    <a:pt x="2611" y="9314"/>
                    <a:pt x="2478" y="9308"/>
                    <a:pt x="2340" y="9301"/>
                  </a:cubicBezTo>
                  <a:cubicBezTo>
                    <a:pt x="2203" y="9297"/>
                    <a:pt x="2067" y="9293"/>
                    <a:pt x="1928" y="9293"/>
                  </a:cubicBezTo>
                  <a:cubicBezTo>
                    <a:pt x="1788" y="9293"/>
                    <a:pt x="1647" y="9297"/>
                    <a:pt x="1501" y="9310"/>
                  </a:cubicBezTo>
                  <a:cubicBezTo>
                    <a:pt x="1387" y="9319"/>
                    <a:pt x="1272" y="9328"/>
                    <a:pt x="1157" y="9346"/>
                  </a:cubicBezTo>
                  <a:cubicBezTo>
                    <a:pt x="998" y="9362"/>
                    <a:pt x="846" y="9382"/>
                    <a:pt x="722" y="9382"/>
                  </a:cubicBezTo>
                  <a:cubicBezTo>
                    <a:pt x="646" y="9382"/>
                    <a:pt x="580" y="9375"/>
                    <a:pt x="530" y="9354"/>
                  </a:cubicBezTo>
                  <a:lnTo>
                    <a:pt x="0" y="10776"/>
                  </a:lnTo>
                  <a:cubicBezTo>
                    <a:pt x="256" y="10864"/>
                    <a:pt x="504" y="10900"/>
                    <a:pt x="733" y="10900"/>
                  </a:cubicBezTo>
                  <a:cubicBezTo>
                    <a:pt x="954" y="10900"/>
                    <a:pt x="1157" y="10873"/>
                    <a:pt x="1343" y="10847"/>
                  </a:cubicBezTo>
                  <a:cubicBezTo>
                    <a:pt x="1431" y="10838"/>
                    <a:pt x="1528" y="10829"/>
                    <a:pt x="1616" y="10820"/>
                  </a:cubicBezTo>
                  <a:cubicBezTo>
                    <a:pt x="1706" y="10813"/>
                    <a:pt x="1797" y="10810"/>
                    <a:pt x="1890" y="10810"/>
                  </a:cubicBezTo>
                  <a:cubicBezTo>
                    <a:pt x="2018" y="10810"/>
                    <a:pt x="2150" y="10815"/>
                    <a:pt x="2287" y="10820"/>
                  </a:cubicBezTo>
                  <a:cubicBezTo>
                    <a:pt x="2437" y="10826"/>
                    <a:pt x="2591" y="10833"/>
                    <a:pt x="2750" y="10833"/>
                  </a:cubicBezTo>
                  <a:cubicBezTo>
                    <a:pt x="2816" y="10833"/>
                    <a:pt x="2882" y="10832"/>
                    <a:pt x="2950" y="10829"/>
                  </a:cubicBezTo>
                  <a:cubicBezTo>
                    <a:pt x="3753" y="10794"/>
                    <a:pt x="4539" y="10564"/>
                    <a:pt x="5237" y="10158"/>
                  </a:cubicBezTo>
                  <a:lnTo>
                    <a:pt x="5245" y="10149"/>
                  </a:lnTo>
                  <a:cubicBezTo>
                    <a:pt x="5652" y="9902"/>
                    <a:pt x="5908" y="9478"/>
                    <a:pt x="5934" y="9001"/>
                  </a:cubicBezTo>
                  <a:cubicBezTo>
                    <a:pt x="5952" y="8524"/>
                    <a:pt x="5731" y="8074"/>
                    <a:pt x="5351" y="7792"/>
                  </a:cubicBezTo>
                  <a:cubicBezTo>
                    <a:pt x="4733" y="7350"/>
                    <a:pt x="4212" y="6776"/>
                    <a:pt x="3841" y="6123"/>
                  </a:cubicBezTo>
                  <a:cubicBezTo>
                    <a:pt x="4050" y="6096"/>
                    <a:pt x="4280" y="6084"/>
                    <a:pt x="4542" y="6084"/>
                  </a:cubicBezTo>
                  <a:cubicBezTo>
                    <a:pt x="4623" y="6084"/>
                    <a:pt x="4707" y="6085"/>
                    <a:pt x="4795" y="6087"/>
                  </a:cubicBezTo>
                  <a:lnTo>
                    <a:pt x="8592" y="6176"/>
                  </a:lnTo>
                  <a:cubicBezTo>
                    <a:pt x="8602" y="6176"/>
                    <a:pt x="8613" y="6176"/>
                    <a:pt x="8623" y="6176"/>
                  </a:cubicBezTo>
                  <a:cubicBezTo>
                    <a:pt x="9027" y="6176"/>
                    <a:pt x="9411" y="6009"/>
                    <a:pt x="9687" y="5725"/>
                  </a:cubicBezTo>
                  <a:cubicBezTo>
                    <a:pt x="9960" y="5434"/>
                    <a:pt x="10102" y="5046"/>
                    <a:pt x="10075" y="4648"/>
                  </a:cubicBezTo>
                  <a:cubicBezTo>
                    <a:pt x="10040" y="4154"/>
                    <a:pt x="9775" y="3774"/>
                    <a:pt x="9598" y="3527"/>
                  </a:cubicBezTo>
                  <a:lnTo>
                    <a:pt x="8274" y="1611"/>
                  </a:lnTo>
                  <a:lnTo>
                    <a:pt x="8274" y="1611"/>
                  </a:lnTo>
                  <a:cubicBezTo>
                    <a:pt x="8300" y="1620"/>
                    <a:pt x="8318" y="1628"/>
                    <a:pt x="8345" y="1628"/>
                  </a:cubicBezTo>
                  <a:cubicBezTo>
                    <a:pt x="8424" y="1664"/>
                    <a:pt x="8504" y="1690"/>
                    <a:pt x="8592" y="1717"/>
                  </a:cubicBezTo>
                  <a:cubicBezTo>
                    <a:pt x="9162" y="1900"/>
                    <a:pt x="9741" y="1938"/>
                    <a:pt x="10284" y="1938"/>
                  </a:cubicBezTo>
                  <a:cubicBezTo>
                    <a:pt x="10472" y="1938"/>
                    <a:pt x="10657" y="1933"/>
                    <a:pt x="10835" y="1929"/>
                  </a:cubicBezTo>
                  <a:lnTo>
                    <a:pt x="11488" y="1920"/>
                  </a:lnTo>
                  <a:lnTo>
                    <a:pt x="11453" y="401"/>
                  </a:lnTo>
                  <a:lnTo>
                    <a:pt x="10799" y="419"/>
                  </a:lnTo>
                  <a:cubicBezTo>
                    <a:pt x="10641" y="421"/>
                    <a:pt x="10482" y="424"/>
                    <a:pt x="10323" y="424"/>
                  </a:cubicBezTo>
                  <a:cubicBezTo>
                    <a:pt x="9879" y="424"/>
                    <a:pt x="9441" y="401"/>
                    <a:pt x="9051" y="277"/>
                  </a:cubicBezTo>
                  <a:cubicBezTo>
                    <a:pt x="8989" y="260"/>
                    <a:pt x="8927" y="233"/>
                    <a:pt x="8857" y="207"/>
                  </a:cubicBezTo>
                  <a:cubicBezTo>
                    <a:pt x="8608" y="117"/>
                    <a:pt x="8289" y="0"/>
                    <a:pt x="7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rot="3039008">
              <a:off x="-321587" y="4203126"/>
              <a:ext cx="1802185" cy="1820703"/>
            </a:xfrm>
            <a:custGeom>
              <a:avLst/>
              <a:gdLst/>
              <a:ahLst/>
              <a:cxnLst/>
              <a:rect l="l" t="t" r="r" b="b"/>
              <a:pathLst>
                <a:path w="11488" h="10900" extrusionOk="0">
                  <a:moveTo>
                    <a:pt x="7916" y="0"/>
                  </a:moveTo>
                  <a:cubicBezTo>
                    <a:pt x="7813" y="0"/>
                    <a:pt x="7705" y="9"/>
                    <a:pt x="7594" y="30"/>
                  </a:cubicBezTo>
                  <a:cubicBezTo>
                    <a:pt x="7170" y="110"/>
                    <a:pt x="6826" y="366"/>
                    <a:pt x="6640" y="728"/>
                  </a:cubicBezTo>
                  <a:cubicBezTo>
                    <a:pt x="6287" y="1399"/>
                    <a:pt x="6685" y="1973"/>
                    <a:pt x="6835" y="2194"/>
                  </a:cubicBezTo>
                  <a:lnTo>
                    <a:pt x="8353" y="4392"/>
                  </a:lnTo>
                  <a:cubicBezTo>
                    <a:pt x="8398" y="4454"/>
                    <a:pt x="8477" y="4569"/>
                    <a:pt x="8521" y="4657"/>
                  </a:cubicBezTo>
                  <a:lnTo>
                    <a:pt x="4830" y="4569"/>
                  </a:lnTo>
                  <a:cubicBezTo>
                    <a:pt x="4754" y="4567"/>
                    <a:pt x="4679" y="4567"/>
                    <a:pt x="4607" y="4567"/>
                  </a:cubicBezTo>
                  <a:cubicBezTo>
                    <a:pt x="4245" y="4567"/>
                    <a:pt x="3933" y="4585"/>
                    <a:pt x="3638" y="4622"/>
                  </a:cubicBezTo>
                  <a:cubicBezTo>
                    <a:pt x="3418" y="4648"/>
                    <a:pt x="3082" y="4701"/>
                    <a:pt x="2782" y="4922"/>
                  </a:cubicBezTo>
                  <a:cubicBezTo>
                    <a:pt x="2270" y="5293"/>
                    <a:pt x="2093" y="6043"/>
                    <a:pt x="2393" y="6626"/>
                  </a:cubicBezTo>
                  <a:cubicBezTo>
                    <a:pt x="2852" y="7518"/>
                    <a:pt x="3515" y="8313"/>
                    <a:pt x="4327" y="8922"/>
                  </a:cubicBezTo>
                  <a:cubicBezTo>
                    <a:pt x="3886" y="9160"/>
                    <a:pt x="3391" y="9293"/>
                    <a:pt x="2888" y="9310"/>
                  </a:cubicBezTo>
                  <a:cubicBezTo>
                    <a:pt x="2839" y="9313"/>
                    <a:pt x="2788" y="9314"/>
                    <a:pt x="2736" y="9314"/>
                  </a:cubicBezTo>
                  <a:cubicBezTo>
                    <a:pt x="2611" y="9314"/>
                    <a:pt x="2478" y="9308"/>
                    <a:pt x="2340" y="9301"/>
                  </a:cubicBezTo>
                  <a:cubicBezTo>
                    <a:pt x="2203" y="9297"/>
                    <a:pt x="2067" y="9293"/>
                    <a:pt x="1928" y="9293"/>
                  </a:cubicBezTo>
                  <a:cubicBezTo>
                    <a:pt x="1788" y="9293"/>
                    <a:pt x="1647" y="9297"/>
                    <a:pt x="1501" y="9310"/>
                  </a:cubicBezTo>
                  <a:cubicBezTo>
                    <a:pt x="1387" y="9319"/>
                    <a:pt x="1272" y="9328"/>
                    <a:pt x="1157" y="9346"/>
                  </a:cubicBezTo>
                  <a:cubicBezTo>
                    <a:pt x="998" y="9362"/>
                    <a:pt x="846" y="9382"/>
                    <a:pt x="722" y="9382"/>
                  </a:cubicBezTo>
                  <a:cubicBezTo>
                    <a:pt x="646" y="9382"/>
                    <a:pt x="580" y="9375"/>
                    <a:pt x="530" y="9354"/>
                  </a:cubicBezTo>
                  <a:lnTo>
                    <a:pt x="0" y="10776"/>
                  </a:lnTo>
                  <a:cubicBezTo>
                    <a:pt x="256" y="10864"/>
                    <a:pt x="504" y="10900"/>
                    <a:pt x="733" y="10900"/>
                  </a:cubicBezTo>
                  <a:cubicBezTo>
                    <a:pt x="954" y="10900"/>
                    <a:pt x="1157" y="10873"/>
                    <a:pt x="1343" y="10847"/>
                  </a:cubicBezTo>
                  <a:cubicBezTo>
                    <a:pt x="1431" y="10838"/>
                    <a:pt x="1528" y="10829"/>
                    <a:pt x="1616" y="10820"/>
                  </a:cubicBezTo>
                  <a:cubicBezTo>
                    <a:pt x="1706" y="10813"/>
                    <a:pt x="1797" y="10810"/>
                    <a:pt x="1890" y="10810"/>
                  </a:cubicBezTo>
                  <a:cubicBezTo>
                    <a:pt x="2018" y="10810"/>
                    <a:pt x="2150" y="10815"/>
                    <a:pt x="2287" y="10820"/>
                  </a:cubicBezTo>
                  <a:cubicBezTo>
                    <a:pt x="2437" y="10826"/>
                    <a:pt x="2591" y="10833"/>
                    <a:pt x="2750" y="10833"/>
                  </a:cubicBezTo>
                  <a:cubicBezTo>
                    <a:pt x="2816" y="10833"/>
                    <a:pt x="2882" y="10832"/>
                    <a:pt x="2950" y="10829"/>
                  </a:cubicBezTo>
                  <a:cubicBezTo>
                    <a:pt x="3753" y="10794"/>
                    <a:pt x="4539" y="10564"/>
                    <a:pt x="5237" y="10158"/>
                  </a:cubicBezTo>
                  <a:lnTo>
                    <a:pt x="5245" y="10149"/>
                  </a:lnTo>
                  <a:cubicBezTo>
                    <a:pt x="5652" y="9902"/>
                    <a:pt x="5908" y="9478"/>
                    <a:pt x="5934" y="9001"/>
                  </a:cubicBezTo>
                  <a:cubicBezTo>
                    <a:pt x="5952" y="8524"/>
                    <a:pt x="5731" y="8074"/>
                    <a:pt x="5351" y="7792"/>
                  </a:cubicBezTo>
                  <a:cubicBezTo>
                    <a:pt x="4733" y="7350"/>
                    <a:pt x="4212" y="6776"/>
                    <a:pt x="3841" y="6123"/>
                  </a:cubicBezTo>
                  <a:cubicBezTo>
                    <a:pt x="4050" y="6096"/>
                    <a:pt x="4280" y="6084"/>
                    <a:pt x="4542" y="6084"/>
                  </a:cubicBezTo>
                  <a:cubicBezTo>
                    <a:pt x="4623" y="6084"/>
                    <a:pt x="4707" y="6085"/>
                    <a:pt x="4795" y="6087"/>
                  </a:cubicBezTo>
                  <a:lnTo>
                    <a:pt x="8592" y="6176"/>
                  </a:lnTo>
                  <a:cubicBezTo>
                    <a:pt x="8602" y="6176"/>
                    <a:pt x="8613" y="6176"/>
                    <a:pt x="8623" y="6176"/>
                  </a:cubicBezTo>
                  <a:cubicBezTo>
                    <a:pt x="9027" y="6176"/>
                    <a:pt x="9411" y="6009"/>
                    <a:pt x="9687" y="5725"/>
                  </a:cubicBezTo>
                  <a:cubicBezTo>
                    <a:pt x="9960" y="5434"/>
                    <a:pt x="10102" y="5046"/>
                    <a:pt x="10075" y="4648"/>
                  </a:cubicBezTo>
                  <a:cubicBezTo>
                    <a:pt x="10040" y="4154"/>
                    <a:pt x="9775" y="3774"/>
                    <a:pt x="9598" y="3527"/>
                  </a:cubicBezTo>
                  <a:lnTo>
                    <a:pt x="8274" y="1611"/>
                  </a:lnTo>
                  <a:lnTo>
                    <a:pt x="8274" y="1611"/>
                  </a:lnTo>
                  <a:cubicBezTo>
                    <a:pt x="8300" y="1620"/>
                    <a:pt x="8318" y="1628"/>
                    <a:pt x="8345" y="1628"/>
                  </a:cubicBezTo>
                  <a:cubicBezTo>
                    <a:pt x="8424" y="1664"/>
                    <a:pt x="8504" y="1690"/>
                    <a:pt x="8592" y="1717"/>
                  </a:cubicBezTo>
                  <a:cubicBezTo>
                    <a:pt x="9162" y="1900"/>
                    <a:pt x="9741" y="1938"/>
                    <a:pt x="10284" y="1938"/>
                  </a:cubicBezTo>
                  <a:cubicBezTo>
                    <a:pt x="10472" y="1938"/>
                    <a:pt x="10657" y="1933"/>
                    <a:pt x="10835" y="1929"/>
                  </a:cubicBezTo>
                  <a:lnTo>
                    <a:pt x="11488" y="1920"/>
                  </a:lnTo>
                  <a:lnTo>
                    <a:pt x="11453" y="401"/>
                  </a:lnTo>
                  <a:lnTo>
                    <a:pt x="10799" y="419"/>
                  </a:lnTo>
                  <a:cubicBezTo>
                    <a:pt x="10641" y="421"/>
                    <a:pt x="10482" y="424"/>
                    <a:pt x="10323" y="424"/>
                  </a:cubicBezTo>
                  <a:cubicBezTo>
                    <a:pt x="9879" y="424"/>
                    <a:pt x="9441" y="401"/>
                    <a:pt x="9051" y="277"/>
                  </a:cubicBezTo>
                  <a:cubicBezTo>
                    <a:pt x="8989" y="260"/>
                    <a:pt x="8927" y="233"/>
                    <a:pt x="8857" y="207"/>
                  </a:cubicBezTo>
                  <a:cubicBezTo>
                    <a:pt x="8608" y="117"/>
                    <a:pt x="8289" y="0"/>
                    <a:pt x="79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rot="3039008">
              <a:off x="258794" y="4880167"/>
              <a:ext cx="8471" cy="3174"/>
            </a:xfrm>
            <a:custGeom>
              <a:avLst/>
              <a:gdLst/>
              <a:ahLst/>
              <a:cxnLst/>
              <a:rect l="l" t="t" r="r" b="b"/>
              <a:pathLst>
                <a:path w="54" h="19" extrusionOk="0">
                  <a:moveTo>
                    <a:pt x="54" y="0"/>
                  </a:moveTo>
                  <a:cubicBezTo>
                    <a:pt x="45" y="0"/>
                    <a:pt x="10" y="18"/>
                    <a:pt x="1" y="18"/>
                  </a:cubicBezTo>
                  <a:cubicBezTo>
                    <a:pt x="10" y="18"/>
                    <a:pt x="54"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rot="3039008">
              <a:off x="281743" y="4893521"/>
              <a:ext cx="7059" cy="3174"/>
            </a:xfrm>
            <a:custGeom>
              <a:avLst/>
              <a:gdLst/>
              <a:ahLst/>
              <a:cxnLst/>
              <a:rect l="l" t="t" r="r" b="b"/>
              <a:pathLst>
                <a:path w="45" h="19" extrusionOk="0">
                  <a:moveTo>
                    <a:pt x="44" y="0"/>
                  </a:moveTo>
                  <a:lnTo>
                    <a:pt x="0" y="18"/>
                  </a:lnTo>
                  <a:lnTo>
                    <a:pt x="18" y="18"/>
                  </a:lnTo>
                  <a:lnTo>
                    <a:pt x="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rot="3039008">
              <a:off x="278627" y="4892579"/>
              <a:ext cx="11138" cy="4510"/>
            </a:xfrm>
            <a:custGeom>
              <a:avLst/>
              <a:gdLst/>
              <a:ahLst/>
              <a:cxnLst/>
              <a:rect l="l" t="t" r="r" b="b"/>
              <a:pathLst>
                <a:path w="71" h="27" extrusionOk="0">
                  <a:moveTo>
                    <a:pt x="71" y="0"/>
                  </a:moveTo>
                  <a:lnTo>
                    <a:pt x="0" y="27"/>
                  </a:lnTo>
                  <a:cubicBezTo>
                    <a:pt x="9" y="27"/>
                    <a:pt x="18" y="18"/>
                    <a:pt x="36" y="18"/>
                  </a:cubicBezTo>
                  <a:cubicBezTo>
                    <a:pt x="53" y="9"/>
                    <a:pt x="44" y="9"/>
                    <a:pt x="53" y="9"/>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rot="3039008">
              <a:off x="256484" y="4877355"/>
              <a:ext cx="1569" cy="1503"/>
            </a:xfrm>
            <a:custGeom>
              <a:avLst/>
              <a:gdLst/>
              <a:ahLst/>
              <a:cxnLst/>
              <a:rect l="l" t="t" r="r" b="b"/>
              <a:pathLst>
                <a:path w="10" h="9" extrusionOk="0">
                  <a:moveTo>
                    <a:pt x="0" y="9"/>
                  </a:moveTo>
                  <a:cubicBezTo>
                    <a:pt x="9" y="0"/>
                    <a:pt x="9" y="0"/>
                    <a:pt x="9" y="0"/>
                  </a:cubicBezTo>
                  <a:cubicBezTo>
                    <a:pt x="9" y="0"/>
                    <a:pt x="9" y="0"/>
                    <a:pt x="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rot="3039008">
              <a:off x="256163" y="4877810"/>
              <a:ext cx="157" cy="167"/>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rot="3039008">
              <a:off x="249963" y="4874794"/>
              <a:ext cx="9726" cy="3007"/>
            </a:xfrm>
            <a:custGeom>
              <a:avLst/>
              <a:gdLst/>
              <a:ahLst/>
              <a:cxnLst/>
              <a:rect l="l" t="t" r="r" b="b"/>
              <a:pathLst>
                <a:path w="62" h="18" extrusionOk="0">
                  <a:moveTo>
                    <a:pt x="62" y="0"/>
                  </a:moveTo>
                  <a:lnTo>
                    <a:pt x="35" y="9"/>
                  </a:lnTo>
                  <a:cubicBezTo>
                    <a:pt x="34" y="10"/>
                    <a:pt x="32" y="11"/>
                    <a:pt x="30" y="11"/>
                  </a:cubicBezTo>
                  <a:lnTo>
                    <a:pt x="30" y="11"/>
                  </a:lnTo>
                  <a:cubicBezTo>
                    <a:pt x="40" y="8"/>
                    <a:pt x="50" y="4"/>
                    <a:pt x="62" y="0"/>
                  </a:cubicBezTo>
                  <a:close/>
                  <a:moveTo>
                    <a:pt x="30" y="11"/>
                  </a:moveTo>
                  <a:cubicBezTo>
                    <a:pt x="19" y="15"/>
                    <a:pt x="10" y="18"/>
                    <a:pt x="0" y="18"/>
                  </a:cubicBezTo>
                  <a:cubicBezTo>
                    <a:pt x="8" y="18"/>
                    <a:pt x="16" y="18"/>
                    <a:pt x="30" y="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rot="3039008">
              <a:off x="267282" y="4883554"/>
              <a:ext cx="1569" cy="1670"/>
            </a:xfrm>
            <a:custGeom>
              <a:avLst/>
              <a:gdLst/>
              <a:ahLst/>
              <a:cxnLst/>
              <a:rect l="l" t="t" r="r" b="b"/>
              <a:pathLst>
                <a:path w="10" h="10" extrusionOk="0">
                  <a:moveTo>
                    <a:pt x="10" y="1"/>
                  </a:moveTo>
                  <a:lnTo>
                    <a:pt x="1" y="9"/>
                  </a:lnTo>
                  <a:cubicBezTo>
                    <a:pt x="10" y="9"/>
                    <a:pt x="1" y="9"/>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rot="3039008">
              <a:off x="262906" y="4882181"/>
              <a:ext cx="4236" cy="1670"/>
            </a:xfrm>
            <a:custGeom>
              <a:avLst/>
              <a:gdLst/>
              <a:ahLst/>
              <a:cxnLst/>
              <a:rect l="l" t="t" r="r" b="b"/>
              <a:pathLst>
                <a:path w="27" h="10" extrusionOk="0">
                  <a:moveTo>
                    <a:pt x="18" y="0"/>
                  </a:moveTo>
                  <a:cubicBezTo>
                    <a:pt x="16" y="2"/>
                    <a:pt x="15" y="4"/>
                    <a:pt x="14" y="5"/>
                  </a:cubicBezTo>
                  <a:lnTo>
                    <a:pt x="14" y="5"/>
                  </a:lnTo>
                  <a:lnTo>
                    <a:pt x="27" y="0"/>
                  </a:lnTo>
                  <a:close/>
                  <a:moveTo>
                    <a:pt x="14" y="5"/>
                  </a:moveTo>
                  <a:lnTo>
                    <a:pt x="0" y="9"/>
                  </a:lnTo>
                  <a:cubicBezTo>
                    <a:pt x="7" y="9"/>
                    <a:pt x="9" y="9"/>
                    <a:pt x="14"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rot="3039008">
              <a:off x="265875" y="4884125"/>
              <a:ext cx="8471" cy="3174"/>
            </a:xfrm>
            <a:custGeom>
              <a:avLst/>
              <a:gdLst/>
              <a:ahLst/>
              <a:cxnLst/>
              <a:rect l="l" t="t" r="r" b="b"/>
              <a:pathLst>
                <a:path w="54" h="19" extrusionOk="0">
                  <a:moveTo>
                    <a:pt x="53" y="1"/>
                  </a:moveTo>
                  <a:cubicBezTo>
                    <a:pt x="35" y="7"/>
                    <a:pt x="26" y="13"/>
                    <a:pt x="16" y="16"/>
                  </a:cubicBezTo>
                  <a:lnTo>
                    <a:pt x="16" y="16"/>
                  </a:lnTo>
                  <a:cubicBezTo>
                    <a:pt x="29" y="13"/>
                    <a:pt x="47" y="7"/>
                    <a:pt x="53" y="1"/>
                  </a:cubicBezTo>
                  <a:close/>
                  <a:moveTo>
                    <a:pt x="16" y="16"/>
                  </a:moveTo>
                  <a:cubicBezTo>
                    <a:pt x="9" y="17"/>
                    <a:pt x="3" y="18"/>
                    <a:pt x="0" y="18"/>
                  </a:cubicBezTo>
                  <a:cubicBezTo>
                    <a:pt x="6" y="18"/>
                    <a:pt x="11" y="17"/>
                    <a:pt x="16"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rot="3039008">
              <a:off x="297162" y="4903478"/>
              <a:ext cx="4393" cy="1503"/>
            </a:xfrm>
            <a:custGeom>
              <a:avLst/>
              <a:gdLst/>
              <a:ahLst/>
              <a:cxnLst/>
              <a:rect l="l" t="t" r="r" b="b"/>
              <a:pathLst>
                <a:path w="28" h="9" extrusionOk="0">
                  <a:moveTo>
                    <a:pt x="1" y="9"/>
                  </a:moveTo>
                  <a:lnTo>
                    <a:pt x="27" y="0"/>
                  </a:lnTo>
                  <a:lnTo>
                    <a:pt x="1" y="9"/>
                  </a:lnTo>
                  <a:cubicBezTo>
                    <a:pt x="1" y="9"/>
                    <a:pt x="1" y="9"/>
                    <a:pt x="1"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rot="3039008">
              <a:off x="252412" y="4877259"/>
              <a:ext cx="12707" cy="3007"/>
            </a:xfrm>
            <a:custGeom>
              <a:avLst/>
              <a:gdLst/>
              <a:ahLst/>
              <a:cxnLst/>
              <a:rect l="l" t="t" r="r" b="b"/>
              <a:pathLst>
                <a:path w="81" h="18" extrusionOk="0">
                  <a:moveTo>
                    <a:pt x="54" y="0"/>
                  </a:moveTo>
                  <a:cubicBezTo>
                    <a:pt x="45" y="9"/>
                    <a:pt x="27" y="9"/>
                    <a:pt x="1" y="18"/>
                  </a:cubicBezTo>
                  <a:cubicBezTo>
                    <a:pt x="27" y="18"/>
                    <a:pt x="54" y="9"/>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rot="3039008">
              <a:off x="263801" y="4883273"/>
              <a:ext cx="4236" cy="1670"/>
            </a:xfrm>
            <a:custGeom>
              <a:avLst/>
              <a:gdLst/>
              <a:ahLst/>
              <a:cxnLst/>
              <a:rect l="l" t="t" r="r" b="b"/>
              <a:pathLst>
                <a:path w="27" h="10" extrusionOk="0">
                  <a:moveTo>
                    <a:pt x="27" y="0"/>
                  </a:moveTo>
                  <a:cubicBezTo>
                    <a:pt x="27" y="0"/>
                    <a:pt x="18" y="0"/>
                    <a:pt x="0" y="9"/>
                  </a:cubicBezTo>
                  <a:lnTo>
                    <a:pt x="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rot="3039008">
              <a:off x="273450" y="4889665"/>
              <a:ext cx="9726" cy="3007"/>
            </a:xfrm>
            <a:custGeom>
              <a:avLst/>
              <a:gdLst/>
              <a:ahLst/>
              <a:cxnLst/>
              <a:rect l="l" t="t" r="r" b="b"/>
              <a:pathLst>
                <a:path w="62" h="18" extrusionOk="0">
                  <a:moveTo>
                    <a:pt x="62" y="0"/>
                  </a:moveTo>
                  <a:lnTo>
                    <a:pt x="0" y="18"/>
                  </a:lnTo>
                  <a:lnTo>
                    <a:pt x="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rot="3039008">
              <a:off x="245760" y="4872751"/>
              <a:ext cx="11295" cy="3174"/>
            </a:xfrm>
            <a:custGeom>
              <a:avLst/>
              <a:gdLst/>
              <a:ahLst/>
              <a:cxnLst/>
              <a:rect l="l" t="t" r="r" b="b"/>
              <a:pathLst>
                <a:path w="72" h="19" extrusionOk="0">
                  <a:moveTo>
                    <a:pt x="71" y="1"/>
                  </a:moveTo>
                  <a:lnTo>
                    <a:pt x="1" y="19"/>
                  </a:lnTo>
                  <a:lnTo>
                    <a:pt x="45" y="10"/>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rot="3039008">
              <a:off x="242293" y="4869705"/>
              <a:ext cx="12550" cy="4677"/>
            </a:xfrm>
            <a:custGeom>
              <a:avLst/>
              <a:gdLst/>
              <a:ahLst/>
              <a:cxnLst/>
              <a:rect l="l" t="t" r="r" b="b"/>
              <a:pathLst>
                <a:path w="80" h="28" extrusionOk="0">
                  <a:moveTo>
                    <a:pt x="80" y="1"/>
                  </a:moveTo>
                  <a:cubicBezTo>
                    <a:pt x="72" y="5"/>
                    <a:pt x="66" y="8"/>
                    <a:pt x="59" y="10"/>
                  </a:cubicBezTo>
                  <a:lnTo>
                    <a:pt x="59" y="10"/>
                  </a:lnTo>
                  <a:lnTo>
                    <a:pt x="62" y="10"/>
                  </a:lnTo>
                  <a:cubicBezTo>
                    <a:pt x="71" y="10"/>
                    <a:pt x="62" y="10"/>
                    <a:pt x="80" y="1"/>
                  </a:cubicBezTo>
                  <a:close/>
                  <a:moveTo>
                    <a:pt x="59" y="10"/>
                  </a:moveTo>
                  <a:lnTo>
                    <a:pt x="0" y="27"/>
                  </a:lnTo>
                  <a:cubicBezTo>
                    <a:pt x="14" y="27"/>
                    <a:pt x="34" y="22"/>
                    <a:pt x="59"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rot="3039008">
              <a:off x="251477" y="4874249"/>
              <a:ext cx="5804" cy="3007"/>
            </a:xfrm>
            <a:custGeom>
              <a:avLst/>
              <a:gdLst/>
              <a:ahLst/>
              <a:cxnLst/>
              <a:rect l="l" t="t" r="r" b="b"/>
              <a:pathLst>
                <a:path w="37" h="18" extrusionOk="0">
                  <a:moveTo>
                    <a:pt x="36" y="0"/>
                  </a:moveTo>
                  <a:cubicBezTo>
                    <a:pt x="29" y="4"/>
                    <a:pt x="23" y="7"/>
                    <a:pt x="19" y="10"/>
                  </a:cubicBezTo>
                  <a:lnTo>
                    <a:pt x="19" y="10"/>
                  </a:lnTo>
                  <a:cubicBezTo>
                    <a:pt x="26" y="8"/>
                    <a:pt x="31" y="5"/>
                    <a:pt x="36" y="0"/>
                  </a:cubicBezTo>
                  <a:close/>
                  <a:moveTo>
                    <a:pt x="19" y="10"/>
                  </a:moveTo>
                  <a:cubicBezTo>
                    <a:pt x="14" y="12"/>
                    <a:pt x="8" y="14"/>
                    <a:pt x="1" y="18"/>
                  </a:cubicBezTo>
                  <a:cubicBezTo>
                    <a:pt x="6" y="18"/>
                    <a:pt x="11" y="15"/>
                    <a:pt x="19"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rot="3039008">
              <a:off x="258794" y="4880167"/>
              <a:ext cx="8471" cy="3174"/>
            </a:xfrm>
            <a:custGeom>
              <a:avLst/>
              <a:gdLst/>
              <a:ahLst/>
              <a:cxnLst/>
              <a:rect l="l" t="t" r="r" b="b"/>
              <a:pathLst>
                <a:path w="54" h="19" extrusionOk="0">
                  <a:moveTo>
                    <a:pt x="54" y="0"/>
                  </a:moveTo>
                  <a:cubicBezTo>
                    <a:pt x="45" y="0"/>
                    <a:pt x="10" y="9"/>
                    <a:pt x="1" y="18"/>
                  </a:cubicBez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rot="3039008">
              <a:off x="266889" y="4884135"/>
              <a:ext cx="157" cy="16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rot="3039008">
              <a:off x="266889" y="4884135"/>
              <a:ext cx="157" cy="16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rot="3039008">
              <a:off x="275152" y="4892203"/>
              <a:ext cx="16786" cy="6013"/>
            </a:xfrm>
            <a:custGeom>
              <a:avLst/>
              <a:gdLst/>
              <a:ahLst/>
              <a:cxnLst/>
              <a:rect l="l" t="t" r="r" b="b"/>
              <a:pathLst>
                <a:path w="107" h="36" extrusionOk="0">
                  <a:moveTo>
                    <a:pt x="107" y="0"/>
                  </a:moveTo>
                  <a:cubicBezTo>
                    <a:pt x="62" y="9"/>
                    <a:pt x="27" y="18"/>
                    <a:pt x="1" y="36"/>
                  </a:cubicBezTo>
                  <a:cubicBezTo>
                    <a:pt x="45" y="18"/>
                    <a:pt x="71" y="9"/>
                    <a:pt x="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rot="3039008">
              <a:off x="270659" y="4887621"/>
              <a:ext cx="8471" cy="3174"/>
            </a:xfrm>
            <a:custGeom>
              <a:avLst/>
              <a:gdLst/>
              <a:ahLst/>
              <a:cxnLst/>
              <a:rect l="l" t="t" r="r" b="b"/>
              <a:pathLst>
                <a:path w="54" h="19" extrusionOk="0">
                  <a:moveTo>
                    <a:pt x="53" y="1"/>
                  </a:moveTo>
                  <a:lnTo>
                    <a:pt x="53" y="1"/>
                  </a:lnTo>
                  <a:cubicBezTo>
                    <a:pt x="36" y="10"/>
                    <a:pt x="18" y="10"/>
                    <a:pt x="0" y="19"/>
                  </a:cubicBezTo>
                  <a:lnTo>
                    <a:pt x="36" y="10"/>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rot="3039008">
              <a:off x="275797" y="4890120"/>
              <a:ext cx="2981" cy="1670"/>
            </a:xfrm>
            <a:custGeom>
              <a:avLst/>
              <a:gdLst/>
              <a:ahLst/>
              <a:cxnLst/>
              <a:rect l="l" t="t" r="r" b="b"/>
              <a:pathLst>
                <a:path w="19" h="10" extrusionOk="0">
                  <a:moveTo>
                    <a:pt x="18" y="1"/>
                  </a:moveTo>
                  <a:lnTo>
                    <a:pt x="1" y="10"/>
                  </a:lnTo>
                  <a:lnTo>
                    <a:pt x="1" y="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rot="3039008">
              <a:off x="263936" y="4883238"/>
              <a:ext cx="7059" cy="3174"/>
            </a:xfrm>
            <a:custGeom>
              <a:avLst/>
              <a:gdLst/>
              <a:ahLst/>
              <a:cxnLst/>
              <a:rect l="l" t="t" r="r" b="b"/>
              <a:pathLst>
                <a:path w="45" h="19" extrusionOk="0">
                  <a:moveTo>
                    <a:pt x="44" y="1"/>
                  </a:moveTo>
                  <a:cubicBezTo>
                    <a:pt x="44" y="1"/>
                    <a:pt x="37" y="1"/>
                    <a:pt x="29" y="8"/>
                  </a:cubicBezTo>
                  <a:lnTo>
                    <a:pt x="29" y="8"/>
                  </a:lnTo>
                  <a:cubicBezTo>
                    <a:pt x="34" y="5"/>
                    <a:pt x="40" y="3"/>
                    <a:pt x="44" y="1"/>
                  </a:cubicBezTo>
                  <a:close/>
                  <a:moveTo>
                    <a:pt x="29" y="8"/>
                  </a:moveTo>
                  <a:cubicBezTo>
                    <a:pt x="27" y="8"/>
                    <a:pt x="25" y="9"/>
                    <a:pt x="23" y="10"/>
                  </a:cubicBezTo>
                  <a:lnTo>
                    <a:pt x="23" y="10"/>
                  </a:lnTo>
                  <a:cubicBezTo>
                    <a:pt x="26" y="9"/>
                    <a:pt x="27" y="9"/>
                    <a:pt x="27" y="9"/>
                  </a:cubicBezTo>
                  <a:cubicBezTo>
                    <a:pt x="27" y="9"/>
                    <a:pt x="28" y="8"/>
                    <a:pt x="29" y="8"/>
                  </a:cubicBezTo>
                  <a:close/>
                  <a:moveTo>
                    <a:pt x="23" y="10"/>
                  </a:moveTo>
                  <a:cubicBezTo>
                    <a:pt x="19" y="11"/>
                    <a:pt x="11" y="13"/>
                    <a:pt x="0" y="18"/>
                  </a:cubicBezTo>
                  <a:cubicBezTo>
                    <a:pt x="0" y="18"/>
                    <a:pt x="11" y="15"/>
                    <a:pt x="23"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rot="3039008">
              <a:off x="265864" y="4883649"/>
              <a:ext cx="1412" cy="167"/>
            </a:xfrm>
            <a:custGeom>
              <a:avLst/>
              <a:gdLst/>
              <a:ahLst/>
              <a:cxnLst/>
              <a:rect l="l" t="t" r="r" b="b"/>
              <a:pathLst>
                <a:path w="9" h="1" extrusionOk="0">
                  <a:moveTo>
                    <a:pt x="0" y="0"/>
                  </a:moveTo>
                  <a:cubicBezTo>
                    <a:pt x="9" y="0"/>
                    <a:pt x="9" y="0"/>
                    <a:pt x="9" y="0"/>
                  </a:cubicBezTo>
                  <a:cubicBezTo>
                    <a:pt x="9" y="0"/>
                    <a:pt x="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rot="3039008">
              <a:off x="268178" y="4884645"/>
              <a:ext cx="1569" cy="1670"/>
            </a:xfrm>
            <a:custGeom>
              <a:avLst/>
              <a:gdLst/>
              <a:ahLst/>
              <a:cxnLst/>
              <a:rect l="l" t="t" r="r" b="b"/>
              <a:pathLst>
                <a:path w="10" h="10" extrusionOk="0">
                  <a:moveTo>
                    <a:pt x="1" y="9"/>
                  </a:moveTo>
                  <a:cubicBezTo>
                    <a:pt x="1" y="9"/>
                    <a:pt x="10"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rot="3039008">
              <a:off x="269466" y="4886660"/>
              <a:ext cx="2981" cy="167"/>
            </a:xfrm>
            <a:custGeom>
              <a:avLst/>
              <a:gdLst/>
              <a:ahLst/>
              <a:cxnLst/>
              <a:rect l="l" t="t" r="r" b="b"/>
              <a:pathLst>
                <a:path w="19" h="1" extrusionOk="0">
                  <a:moveTo>
                    <a:pt x="18" y="1"/>
                  </a:moveTo>
                  <a:cubicBezTo>
                    <a:pt x="9" y="1"/>
                    <a:pt x="9" y="1"/>
                    <a:pt x="1" y="1"/>
                  </a:cubicBezTo>
                  <a:cubicBezTo>
                    <a:pt x="1" y="1"/>
                    <a:pt x="9" y="1"/>
                    <a:pt x="9" y="1"/>
                  </a:cubicBezTo>
                  <a:cubicBezTo>
                    <a:pt x="18" y="1"/>
                    <a:pt x="18" y="1"/>
                    <a:pt x="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rot="3039008">
              <a:off x="260435" y="4879682"/>
              <a:ext cx="4393" cy="3174"/>
            </a:xfrm>
            <a:custGeom>
              <a:avLst/>
              <a:gdLst/>
              <a:ahLst/>
              <a:cxnLst/>
              <a:rect l="l" t="t" r="r" b="b"/>
              <a:pathLst>
                <a:path w="28" h="19" extrusionOk="0">
                  <a:moveTo>
                    <a:pt x="1" y="18"/>
                  </a:moveTo>
                  <a:cubicBezTo>
                    <a:pt x="10" y="9"/>
                    <a:pt x="18" y="9"/>
                    <a:pt x="27" y="0"/>
                  </a:cubicBezTo>
                  <a:cubicBezTo>
                    <a:pt x="18" y="9"/>
                    <a:pt x="10" y="9"/>
                    <a:pt x="1"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rot="3039008">
              <a:off x="263896" y="4882822"/>
              <a:ext cx="157" cy="167"/>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rot="3039008">
              <a:off x="264194" y="4882692"/>
              <a:ext cx="5648" cy="3174"/>
            </a:xfrm>
            <a:custGeom>
              <a:avLst/>
              <a:gdLst/>
              <a:ahLst/>
              <a:cxnLst/>
              <a:rect l="l" t="t" r="r" b="b"/>
              <a:pathLst>
                <a:path w="36" h="19" extrusionOk="0">
                  <a:moveTo>
                    <a:pt x="36" y="1"/>
                  </a:moveTo>
                  <a:cubicBezTo>
                    <a:pt x="27" y="5"/>
                    <a:pt x="20" y="7"/>
                    <a:pt x="14" y="9"/>
                  </a:cubicBezTo>
                  <a:lnTo>
                    <a:pt x="14" y="9"/>
                  </a:lnTo>
                  <a:cubicBezTo>
                    <a:pt x="15" y="9"/>
                    <a:pt x="17" y="9"/>
                    <a:pt x="18" y="9"/>
                  </a:cubicBezTo>
                  <a:cubicBezTo>
                    <a:pt x="27" y="9"/>
                    <a:pt x="27" y="9"/>
                    <a:pt x="36" y="1"/>
                  </a:cubicBezTo>
                  <a:close/>
                  <a:moveTo>
                    <a:pt x="14" y="9"/>
                  </a:moveTo>
                  <a:cubicBezTo>
                    <a:pt x="9" y="10"/>
                    <a:pt x="8" y="11"/>
                    <a:pt x="0" y="18"/>
                  </a:cubicBezTo>
                  <a:cubicBezTo>
                    <a:pt x="5" y="14"/>
                    <a:pt x="9" y="12"/>
                    <a:pt x="14"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rot="3039008">
              <a:off x="268527" y="4891585"/>
              <a:ext cx="50043" cy="17873"/>
            </a:xfrm>
            <a:custGeom>
              <a:avLst/>
              <a:gdLst/>
              <a:ahLst/>
              <a:cxnLst/>
              <a:rect l="l" t="t" r="r" b="b"/>
              <a:pathLst>
                <a:path w="319" h="107" extrusionOk="0">
                  <a:moveTo>
                    <a:pt x="318" y="1"/>
                  </a:moveTo>
                  <a:cubicBezTo>
                    <a:pt x="310" y="5"/>
                    <a:pt x="305" y="7"/>
                    <a:pt x="301" y="10"/>
                  </a:cubicBezTo>
                  <a:lnTo>
                    <a:pt x="301" y="10"/>
                  </a:lnTo>
                  <a:cubicBezTo>
                    <a:pt x="301" y="10"/>
                    <a:pt x="301" y="10"/>
                    <a:pt x="301" y="10"/>
                  </a:cubicBezTo>
                  <a:lnTo>
                    <a:pt x="301" y="10"/>
                  </a:lnTo>
                  <a:cubicBezTo>
                    <a:pt x="298" y="11"/>
                    <a:pt x="294" y="13"/>
                    <a:pt x="289" y="15"/>
                  </a:cubicBezTo>
                  <a:lnTo>
                    <a:pt x="289" y="15"/>
                  </a:lnTo>
                  <a:cubicBezTo>
                    <a:pt x="300" y="12"/>
                    <a:pt x="313" y="6"/>
                    <a:pt x="318" y="1"/>
                  </a:cubicBezTo>
                  <a:close/>
                  <a:moveTo>
                    <a:pt x="168" y="54"/>
                  </a:moveTo>
                  <a:cubicBezTo>
                    <a:pt x="163" y="55"/>
                    <a:pt x="157" y="56"/>
                    <a:pt x="152" y="57"/>
                  </a:cubicBezTo>
                  <a:lnTo>
                    <a:pt x="152" y="57"/>
                  </a:lnTo>
                  <a:cubicBezTo>
                    <a:pt x="156" y="55"/>
                    <a:pt x="160" y="54"/>
                    <a:pt x="168" y="54"/>
                  </a:cubicBezTo>
                  <a:close/>
                  <a:moveTo>
                    <a:pt x="301" y="10"/>
                  </a:moveTo>
                  <a:cubicBezTo>
                    <a:pt x="212" y="36"/>
                    <a:pt x="186" y="45"/>
                    <a:pt x="133" y="62"/>
                  </a:cubicBezTo>
                  <a:cubicBezTo>
                    <a:pt x="133" y="62"/>
                    <a:pt x="134" y="62"/>
                    <a:pt x="134" y="62"/>
                  </a:cubicBezTo>
                  <a:lnTo>
                    <a:pt x="134" y="62"/>
                  </a:lnTo>
                  <a:cubicBezTo>
                    <a:pt x="121" y="67"/>
                    <a:pt x="109" y="72"/>
                    <a:pt x="98" y="76"/>
                  </a:cubicBezTo>
                  <a:lnTo>
                    <a:pt x="98" y="76"/>
                  </a:lnTo>
                  <a:cubicBezTo>
                    <a:pt x="176" y="51"/>
                    <a:pt x="259" y="24"/>
                    <a:pt x="283" y="18"/>
                  </a:cubicBezTo>
                  <a:cubicBezTo>
                    <a:pt x="285" y="17"/>
                    <a:pt x="288" y="16"/>
                    <a:pt x="289" y="15"/>
                  </a:cubicBezTo>
                  <a:lnTo>
                    <a:pt x="289" y="15"/>
                  </a:lnTo>
                  <a:cubicBezTo>
                    <a:pt x="283" y="17"/>
                    <a:pt x="277" y="18"/>
                    <a:pt x="274" y="18"/>
                  </a:cubicBezTo>
                  <a:lnTo>
                    <a:pt x="301" y="10"/>
                  </a:lnTo>
                  <a:close/>
                  <a:moveTo>
                    <a:pt x="98" y="76"/>
                  </a:moveTo>
                  <a:cubicBezTo>
                    <a:pt x="74" y="84"/>
                    <a:pt x="51" y="91"/>
                    <a:pt x="30" y="98"/>
                  </a:cubicBezTo>
                  <a:lnTo>
                    <a:pt x="30" y="98"/>
                  </a:lnTo>
                  <a:cubicBezTo>
                    <a:pt x="41" y="96"/>
                    <a:pt x="54" y="93"/>
                    <a:pt x="71" y="89"/>
                  </a:cubicBezTo>
                  <a:cubicBezTo>
                    <a:pt x="78" y="86"/>
                    <a:pt x="87" y="81"/>
                    <a:pt x="98" y="76"/>
                  </a:cubicBezTo>
                  <a:close/>
                  <a:moveTo>
                    <a:pt x="30" y="98"/>
                  </a:moveTo>
                  <a:lnTo>
                    <a:pt x="30" y="98"/>
                  </a:lnTo>
                  <a:cubicBezTo>
                    <a:pt x="19" y="100"/>
                    <a:pt x="10" y="102"/>
                    <a:pt x="1" y="107"/>
                  </a:cubicBezTo>
                  <a:cubicBezTo>
                    <a:pt x="10" y="104"/>
                    <a:pt x="19" y="101"/>
                    <a:pt x="30"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rot="3039008">
              <a:off x="260082" y="4880678"/>
              <a:ext cx="9883" cy="4677"/>
            </a:xfrm>
            <a:custGeom>
              <a:avLst/>
              <a:gdLst/>
              <a:ahLst/>
              <a:cxnLst/>
              <a:rect l="l" t="t" r="r" b="b"/>
              <a:pathLst>
                <a:path w="63" h="28" extrusionOk="0">
                  <a:moveTo>
                    <a:pt x="63" y="1"/>
                  </a:moveTo>
                  <a:cubicBezTo>
                    <a:pt x="58" y="5"/>
                    <a:pt x="51" y="7"/>
                    <a:pt x="40" y="11"/>
                  </a:cubicBezTo>
                  <a:lnTo>
                    <a:pt x="40" y="11"/>
                  </a:lnTo>
                  <a:cubicBezTo>
                    <a:pt x="45" y="10"/>
                    <a:pt x="49" y="9"/>
                    <a:pt x="54" y="9"/>
                  </a:cubicBezTo>
                  <a:lnTo>
                    <a:pt x="63" y="1"/>
                  </a:lnTo>
                  <a:close/>
                  <a:moveTo>
                    <a:pt x="40" y="11"/>
                  </a:moveTo>
                  <a:lnTo>
                    <a:pt x="40" y="11"/>
                  </a:lnTo>
                  <a:cubicBezTo>
                    <a:pt x="27" y="14"/>
                    <a:pt x="14" y="21"/>
                    <a:pt x="1" y="27"/>
                  </a:cubicBezTo>
                  <a:cubicBezTo>
                    <a:pt x="18" y="19"/>
                    <a:pt x="30" y="14"/>
                    <a:pt x="40" y="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rot="3039008">
              <a:off x="263589" y="4885190"/>
              <a:ext cx="26355" cy="10523"/>
            </a:xfrm>
            <a:custGeom>
              <a:avLst/>
              <a:gdLst/>
              <a:ahLst/>
              <a:cxnLst/>
              <a:rect l="l" t="t" r="r" b="b"/>
              <a:pathLst>
                <a:path w="168" h="63" extrusionOk="0">
                  <a:moveTo>
                    <a:pt x="168" y="0"/>
                  </a:moveTo>
                  <a:cubicBezTo>
                    <a:pt x="134" y="15"/>
                    <a:pt x="113" y="22"/>
                    <a:pt x="93" y="28"/>
                  </a:cubicBezTo>
                  <a:lnTo>
                    <a:pt x="93" y="28"/>
                  </a:lnTo>
                  <a:cubicBezTo>
                    <a:pt x="94" y="27"/>
                    <a:pt x="96" y="27"/>
                    <a:pt x="97" y="27"/>
                  </a:cubicBezTo>
                  <a:cubicBezTo>
                    <a:pt x="124" y="18"/>
                    <a:pt x="159" y="9"/>
                    <a:pt x="168" y="0"/>
                  </a:cubicBezTo>
                  <a:close/>
                  <a:moveTo>
                    <a:pt x="93" y="28"/>
                  </a:moveTo>
                  <a:lnTo>
                    <a:pt x="93" y="28"/>
                  </a:lnTo>
                  <a:cubicBezTo>
                    <a:pt x="90" y="28"/>
                    <a:pt x="87" y="29"/>
                    <a:pt x="83" y="30"/>
                  </a:cubicBezTo>
                  <a:lnTo>
                    <a:pt x="83" y="30"/>
                  </a:lnTo>
                  <a:cubicBezTo>
                    <a:pt x="86" y="29"/>
                    <a:pt x="90" y="28"/>
                    <a:pt x="93" y="28"/>
                  </a:cubicBezTo>
                  <a:close/>
                  <a:moveTo>
                    <a:pt x="83" y="30"/>
                  </a:moveTo>
                  <a:cubicBezTo>
                    <a:pt x="70" y="34"/>
                    <a:pt x="55" y="38"/>
                    <a:pt x="36" y="45"/>
                  </a:cubicBezTo>
                  <a:cubicBezTo>
                    <a:pt x="58" y="39"/>
                    <a:pt x="73" y="34"/>
                    <a:pt x="83" y="30"/>
                  </a:cubicBezTo>
                  <a:close/>
                  <a:moveTo>
                    <a:pt x="36" y="45"/>
                  </a:moveTo>
                  <a:lnTo>
                    <a:pt x="9" y="53"/>
                  </a:lnTo>
                  <a:lnTo>
                    <a:pt x="0" y="62"/>
                  </a:lnTo>
                  <a:cubicBezTo>
                    <a:pt x="9" y="53"/>
                    <a:pt x="18" y="53"/>
                    <a:pt x="27" y="53"/>
                  </a:cubicBezTo>
                  <a:cubicBezTo>
                    <a:pt x="27" y="53"/>
                    <a:pt x="27" y="53"/>
                    <a:pt x="36" y="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rot="3039008">
              <a:off x="305728" y="4909492"/>
              <a:ext cx="1569" cy="167"/>
            </a:xfrm>
            <a:custGeom>
              <a:avLst/>
              <a:gdLst/>
              <a:ahLst/>
              <a:cxnLst/>
              <a:rect l="l" t="t" r="r" b="b"/>
              <a:pathLst>
                <a:path w="10" h="1" extrusionOk="0">
                  <a:moveTo>
                    <a:pt x="10" y="0"/>
                  </a:moveTo>
                  <a:cubicBezTo>
                    <a:pt x="10" y="0"/>
                    <a:pt x="1" y="0"/>
                    <a:pt x="1" y="0"/>
                  </a:cubicBezTo>
                  <a:cubicBezTo>
                    <a:pt x="10" y="0"/>
                    <a:pt x="10"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rot="3039008">
              <a:off x="284730" y="4898553"/>
              <a:ext cx="22276" cy="7517"/>
            </a:xfrm>
            <a:custGeom>
              <a:avLst/>
              <a:gdLst/>
              <a:ahLst/>
              <a:cxnLst/>
              <a:rect l="l" t="t" r="r" b="b"/>
              <a:pathLst>
                <a:path w="142" h="45" extrusionOk="0">
                  <a:moveTo>
                    <a:pt x="142" y="0"/>
                  </a:moveTo>
                  <a:cubicBezTo>
                    <a:pt x="124" y="0"/>
                    <a:pt x="106" y="9"/>
                    <a:pt x="80" y="18"/>
                  </a:cubicBezTo>
                  <a:lnTo>
                    <a:pt x="89" y="18"/>
                  </a:lnTo>
                  <a:cubicBezTo>
                    <a:pt x="88" y="18"/>
                    <a:pt x="88" y="18"/>
                    <a:pt x="87" y="19"/>
                  </a:cubicBezTo>
                  <a:lnTo>
                    <a:pt x="87" y="19"/>
                  </a:lnTo>
                  <a:cubicBezTo>
                    <a:pt x="92" y="17"/>
                    <a:pt x="97" y="16"/>
                    <a:pt x="102" y="14"/>
                  </a:cubicBezTo>
                  <a:lnTo>
                    <a:pt x="102" y="14"/>
                  </a:lnTo>
                  <a:cubicBezTo>
                    <a:pt x="100" y="15"/>
                    <a:pt x="99" y="16"/>
                    <a:pt x="98" y="18"/>
                  </a:cubicBezTo>
                  <a:cubicBezTo>
                    <a:pt x="103" y="15"/>
                    <a:pt x="108" y="13"/>
                    <a:pt x="112" y="12"/>
                  </a:cubicBezTo>
                  <a:lnTo>
                    <a:pt x="112" y="12"/>
                  </a:lnTo>
                  <a:cubicBezTo>
                    <a:pt x="116" y="11"/>
                    <a:pt x="120" y="10"/>
                    <a:pt x="124" y="9"/>
                  </a:cubicBezTo>
                  <a:cubicBezTo>
                    <a:pt x="123" y="9"/>
                    <a:pt x="121" y="9"/>
                    <a:pt x="120" y="9"/>
                  </a:cubicBezTo>
                  <a:lnTo>
                    <a:pt x="120" y="9"/>
                  </a:lnTo>
                  <a:cubicBezTo>
                    <a:pt x="126" y="7"/>
                    <a:pt x="133" y="5"/>
                    <a:pt x="142" y="0"/>
                  </a:cubicBezTo>
                  <a:close/>
                  <a:moveTo>
                    <a:pt x="87" y="19"/>
                  </a:moveTo>
                  <a:cubicBezTo>
                    <a:pt x="72" y="23"/>
                    <a:pt x="58" y="28"/>
                    <a:pt x="43" y="33"/>
                  </a:cubicBezTo>
                  <a:lnTo>
                    <a:pt x="43" y="33"/>
                  </a:lnTo>
                  <a:cubicBezTo>
                    <a:pt x="60" y="28"/>
                    <a:pt x="79" y="23"/>
                    <a:pt x="87" y="19"/>
                  </a:cubicBezTo>
                  <a:close/>
                  <a:moveTo>
                    <a:pt x="43" y="33"/>
                  </a:moveTo>
                  <a:cubicBezTo>
                    <a:pt x="21" y="39"/>
                    <a:pt x="0" y="44"/>
                    <a:pt x="0" y="44"/>
                  </a:cubicBezTo>
                  <a:cubicBezTo>
                    <a:pt x="15" y="41"/>
                    <a:pt x="29" y="37"/>
                    <a:pt x="43"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rot="3039008">
              <a:off x="287328" y="4898558"/>
              <a:ext cx="11138" cy="4677"/>
            </a:xfrm>
            <a:custGeom>
              <a:avLst/>
              <a:gdLst/>
              <a:ahLst/>
              <a:cxnLst/>
              <a:rect l="l" t="t" r="r" b="b"/>
              <a:pathLst>
                <a:path w="71" h="28" extrusionOk="0">
                  <a:moveTo>
                    <a:pt x="71" y="1"/>
                  </a:moveTo>
                  <a:lnTo>
                    <a:pt x="44" y="10"/>
                  </a:lnTo>
                  <a:cubicBezTo>
                    <a:pt x="35" y="10"/>
                    <a:pt x="18" y="18"/>
                    <a:pt x="0" y="27"/>
                  </a:cubicBezTo>
                  <a:lnTo>
                    <a:pt x="27" y="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rot="3039008">
              <a:off x="256586" y="4879242"/>
              <a:ext cx="7687" cy="2840"/>
            </a:xfrm>
            <a:custGeom>
              <a:avLst/>
              <a:gdLst/>
              <a:ahLst/>
              <a:cxnLst/>
              <a:rect l="l" t="t" r="r" b="b"/>
              <a:pathLst>
                <a:path w="49" h="17" extrusionOk="0">
                  <a:moveTo>
                    <a:pt x="48" y="0"/>
                  </a:moveTo>
                  <a:lnTo>
                    <a:pt x="0" y="16"/>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rot="3039008">
              <a:off x="257998" y="4879196"/>
              <a:ext cx="8471" cy="3174"/>
            </a:xfrm>
            <a:custGeom>
              <a:avLst/>
              <a:gdLst/>
              <a:ahLst/>
              <a:cxnLst/>
              <a:rect l="l" t="t" r="r" b="b"/>
              <a:pathLst>
                <a:path w="54" h="19" extrusionOk="0">
                  <a:moveTo>
                    <a:pt x="53" y="0"/>
                  </a:moveTo>
                  <a:lnTo>
                    <a:pt x="0" y="18"/>
                  </a:lnTo>
                  <a:lnTo>
                    <a:pt x="35" y="9"/>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rot="3039008">
              <a:off x="266631" y="4884680"/>
              <a:ext cx="1569" cy="167"/>
            </a:xfrm>
            <a:custGeom>
              <a:avLst/>
              <a:gdLst/>
              <a:ahLst/>
              <a:cxnLst/>
              <a:rect l="l" t="t" r="r" b="b"/>
              <a:pathLst>
                <a:path w="10" h="1" extrusionOk="0">
                  <a:moveTo>
                    <a:pt x="10" y="0"/>
                  </a:moveTo>
                  <a:lnTo>
                    <a:pt x="1" y="0"/>
                  </a:lnTo>
                  <a:cubicBezTo>
                    <a:pt x="1" y="0"/>
                    <a:pt x="1"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rot="3039008">
              <a:off x="267919" y="4885191"/>
              <a:ext cx="2981" cy="1670"/>
            </a:xfrm>
            <a:custGeom>
              <a:avLst/>
              <a:gdLst/>
              <a:ahLst/>
              <a:cxnLst/>
              <a:rect l="l" t="t" r="r" b="b"/>
              <a:pathLst>
                <a:path w="19" h="10" extrusionOk="0">
                  <a:moveTo>
                    <a:pt x="18" y="1"/>
                  </a:moveTo>
                  <a:cubicBezTo>
                    <a:pt x="10" y="1"/>
                    <a:pt x="1" y="9"/>
                    <a:pt x="1" y="9"/>
                  </a:cubicBezTo>
                  <a:lnTo>
                    <a:pt x="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rot="3039008">
              <a:off x="257998" y="4879196"/>
              <a:ext cx="8471" cy="3174"/>
            </a:xfrm>
            <a:custGeom>
              <a:avLst/>
              <a:gdLst/>
              <a:ahLst/>
              <a:cxnLst/>
              <a:rect l="l" t="t" r="r" b="b"/>
              <a:pathLst>
                <a:path w="54" h="19" extrusionOk="0">
                  <a:moveTo>
                    <a:pt x="53" y="0"/>
                  </a:moveTo>
                  <a:cubicBezTo>
                    <a:pt x="27" y="9"/>
                    <a:pt x="27" y="9"/>
                    <a:pt x="0" y="18"/>
                  </a:cubicBezTo>
                  <a:lnTo>
                    <a:pt x="53" y="0"/>
                  </a:lnTo>
                  <a:cubicBezTo>
                    <a:pt x="53" y="0"/>
                    <a:pt x="53" y="0"/>
                    <a:pt x="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rot="3039008">
              <a:off x="306921" y="4910453"/>
              <a:ext cx="7059" cy="3174"/>
            </a:xfrm>
            <a:custGeom>
              <a:avLst/>
              <a:gdLst/>
              <a:ahLst/>
              <a:cxnLst/>
              <a:rect l="l" t="t" r="r" b="b"/>
              <a:pathLst>
                <a:path w="45" h="19" extrusionOk="0">
                  <a:moveTo>
                    <a:pt x="45" y="1"/>
                  </a:moveTo>
                  <a:cubicBezTo>
                    <a:pt x="45" y="1"/>
                    <a:pt x="40" y="1"/>
                    <a:pt x="38" y="4"/>
                  </a:cubicBezTo>
                  <a:lnTo>
                    <a:pt x="38" y="4"/>
                  </a:lnTo>
                  <a:cubicBezTo>
                    <a:pt x="40" y="3"/>
                    <a:pt x="42" y="2"/>
                    <a:pt x="45" y="1"/>
                  </a:cubicBezTo>
                  <a:close/>
                  <a:moveTo>
                    <a:pt x="38" y="4"/>
                  </a:moveTo>
                  <a:cubicBezTo>
                    <a:pt x="30" y="7"/>
                    <a:pt x="23" y="8"/>
                    <a:pt x="17" y="10"/>
                  </a:cubicBezTo>
                  <a:lnTo>
                    <a:pt x="17" y="10"/>
                  </a:lnTo>
                  <a:cubicBezTo>
                    <a:pt x="22" y="9"/>
                    <a:pt x="28" y="9"/>
                    <a:pt x="36" y="9"/>
                  </a:cubicBezTo>
                  <a:cubicBezTo>
                    <a:pt x="36" y="7"/>
                    <a:pt x="37" y="5"/>
                    <a:pt x="38" y="4"/>
                  </a:cubicBezTo>
                  <a:close/>
                  <a:moveTo>
                    <a:pt x="17" y="10"/>
                  </a:moveTo>
                  <a:cubicBezTo>
                    <a:pt x="10" y="11"/>
                    <a:pt x="5" y="13"/>
                    <a:pt x="1" y="18"/>
                  </a:cubicBezTo>
                  <a:cubicBezTo>
                    <a:pt x="4" y="14"/>
                    <a:pt x="10" y="12"/>
                    <a:pt x="17"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rot="3039008">
              <a:off x="338544" y="4929706"/>
              <a:ext cx="5648" cy="3174"/>
            </a:xfrm>
            <a:custGeom>
              <a:avLst/>
              <a:gdLst/>
              <a:ahLst/>
              <a:cxnLst/>
              <a:rect l="l" t="t" r="r" b="b"/>
              <a:pathLst>
                <a:path w="36" h="19" extrusionOk="0">
                  <a:moveTo>
                    <a:pt x="36" y="1"/>
                  </a:moveTo>
                  <a:lnTo>
                    <a:pt x="1" y="19"/>
                  </a:lnTo>
                  <a:cubicBezTo>
                    <a:pt x="18" y="10"/>
                    <a:pt x="27" y="10"/>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rot="3039008">
              <a:off x="251884" y="4876371"/>
              <a:ext cx="8471" cy="3007"/>
            </a:xfrm>
            <a:custGeom>
              <a:avLst/>
              <a:gdLst/>
              <a:ahLst/>
              <a:cxnLst/>
              <a:rect l="l" t="t" r="r" b="b"/>
              <a:pathLst>
                <a:path w="54" h="18" extrusionOk="0">
                  <a:moveTo>
                    <a:pt x="54" y="0"/>
                  </a:moveTo>
                  <a:lnTo>
                    <a:pt x="1" y="18"/>
                  </a:lnTo>
                  <a:cubicBezTo>
                    <a:pt x="1" y="18"/>
                    <a:pt x="27" y="9"/>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rot="3039008">
              <a:off x="262647" y="4882727"/>
              <a:ext cx="5648" cy="1670"/>
            </a:xfrm>
            <a:custGeom>
              <a:avLst/>
              <a:gdLst/>
              <a:ahLst/>
              <a:cxnLst/>
              <a:rect l="l" t="t" r="r" b="b"/>
              <a:pathLst>
                <a:path w="36" h="10" extrusionOk="0">
                  <a:moveTo>
                    <a:pt x="36" y="0"/>
                  </a:moveTo>
                  <a:cubicBezTo>
                    <a:pt x="18" y="0"/>
                    <a:pt x="18" y="0"/>
                    <a:pt x="0" y="9"/>
                  </a:cubicBezTo>
                  <a:cubicBezTo>
                    <a:pt x="9" y="9"/>
                    <a:pt x="18"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rot="3039008">
              <a:off x="344802" y="4934795"/>
              <a:ext cx="5648" cy="1503"/>
            </a:xfrm>
            <a:custGeom>
              <a:avLst/>
              <a:gdLst/>
              <a:ahLst/>
              <a:cxnLst/>
              <a:rect l="l" t="t" r="r" b="b"/>
              <a:pathLst>
                <a:path w="36" h="9" extrusionOk="0">
                  <a:moveTo>
                    <a:pt x="36" y="0"/>
                  </a:moveTo>
                  <a:cubicBezTo>
                    <a:pt x="18" y="0"/>
                    <a:pt x="9" y="9"/>
                    <a:pt x="1" y="9"/>
                  </a:cubicBezTo>
                  <a:cubicBezTo>
                    <a:pt x="9" y="9"/>
                    <a:pt x="18"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rot="3039008">
              <a:off x="263135" y="4881696"/>
              <a:ext cx="2981" cy="1670"/>
            </a:xfrm>
            <a:custGeom>
              <a:avLst/>
              <a:gdLst/>
              <a:ahLst/>
              <a:cxnLst/>
              <a:rect l="l" t="t" r="r" b="b"/>
              <a:pathLst>
                <a:path w="19" h="10" extrusionOk="0">
                  <a:moveTo>
                    <a:pt x="0" y="9"/>
                  </a:moveTo>
                  <a:cubicBezTo>
                    <a:pt x="9" y="9"/>
                    <a:pt x="9" y="9"/>
                    <a:pt x="18" y="0"/>
                  </a:cubicBezTo>
                  <a:cubicBezTo>
                    <a:pt x="9" y="9"/>
                    <a:pt x="9" y="9"/>
                    <a:pt x="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rot="3039008">
              <a:off x="266889" y="4884135"/>
              <a:ext cx="157" cy="167"/>
            </a:xfrm>
            <a:custGeom>
              <a:avLst/>
              <a:gdLst/>
              <a:ahLst/>
              <a:cxnLst/>
              <a:rect l="l" t="t" r="r" b="b"/>
              <a:pathLst>
                <a:path w="1" h="1" extrusionOk="0">
                  <a:moveTo>
                    <a:pt x="1" y="0"/>
                  </a:move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rot="3039008">
              <a:off x="344074" y="4933128"/>
              <a:ext cx="1569" cy="167"/>
            </a:xfrm>
            <a:custGeom>
              <a:avLst/>
              <a:gdLst/>
              <a:ahLst/>
              <a:cxnLst/>
              <a:rect l="l" t="t" r="r" b="b"/>
              <a:pathLst>
                <a:path w="10" h="1" extrusionOk="0">
                  <a:moveTo>
                    <a:pt x="1" y="1"/>
                  </a:moveTo>
                  <a:cubicBezTo>
                    <a:pt x="1" y="1"/>
                    <a:pt x="1" y="1"/>
                    <a:pt x="10"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rot="3039008">
              <a:off x="262105" y="4880639"/>
              <a:ext cx="157" cy="16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rot="3039008">
              <a:off x="293604" y="4900403"/>
              <a:ext cx="2981" cy="1670"/>
            </a:xfrm>
            <a:custGeom>
              <a:avLst/>
              <a:gdLst/>
              <a:ahLst/>
              <a:cxnLst/>
              <a:rect l="l" t="t" r="r" b="b"/>
              <a:pathLst>
                <a:path w="19" h="10" extrusionOk="0">
                  <a:moveTo>
                    <a:pt x="0" y="10"/>
                  </a:moveTo>
                  <a:cubicBezTo>
                    <a:pt x="0" y="10"/>
                    <a:pt x="9" y="10"/>
                    <a:pt x="18" y="1"/>
                  </a:cubicBezTo>
                  <a:cubicBezTo>
                    <a:pt x="9" y="10"/>
                    <a:pt x="0" y="10"/>
                    <a:pt x="0"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rot="3039008">
              <a:off x="310870" y="4912563"/>
              <a:ext cx="157" cy="167"/>
            </a:xfrm>
            <a:custGeom>
              <a:avLst/>
              <a:gdLst/>
              <a:ahLst/>
              <a:cxnLst/>
              <a:rect l="l" t="t" r="r" b="b"/>
              <a:pathLst>
                <a:path w="1" h="1" extrusionOk="0">
                  <a:moveTo>
                    <a:pt x="0"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rot="3039008">
              <a:off x="263135" y="4881696"/>
              <a:ext cx="2981" cy="1670"/>
            </a:xfrm>
            <a:custGeom>
              <a:avLst/>
              <a:gdLst/>
              <a:ahLst/>
              <a:cxnLst/>
              <a:rect l="l" t="t" r="r" b="b"/>
              <a:pathLst>
                <a:path w="19" h="10" extrusionOk="0">
                  <a:moveTo>
                    <a:pt x="18" y="0"/>
                  </a:moveTo>
                  <a:cubicBezTo>
                    <a:pt x="9" y="9"/>
                    <a:pt x="0" y="9"/>
                    <a:pt x="0" y="9"/>
                  </a:cubicBezTo>
                  <a:cubicBezTo>
                    <a:pt x="9" y="9"/>
                    <a:pt x="9" y="9"/>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rot="3039008">
              <a:off x="261847" y="4881185"/>
              <a:ext cx="1569" cy="167"/>
            </a:xfrm>
            <a:custGeom>
              <a:avLst/>
              <a:gdLst/>
              <a:ahLst/>
              <a:cxnLst/>
              <a:rect l="l" t="t" r="r" b="b"/>
              <a:pathLst>
                <a:path w="10" h="1" extrusionOk="0">
                  <a:moveTo>
                    <a:pt x="1" y="0"/>
                  </a:moveTo>
                  <a:cubicBezTo>
                    <a:pt x="1" y="0"/>
                    <a:pt x="9" y="0"/>
                    <a:pt x="9" y="0"/>
                  </a:cubicBezTo>
                  <a:cubicBezTo>
                    <a:pt x="1" y="0"/>
                    <a:pt x="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rot="3039008">
              <a:off x="261847" y="4881185"/>
              <a:ext cx="1569" cy="167"/>
            </a:xfrm>
            <a:custGeom>
              <a:avLst/>
              <a:gdLst/>
              <a:ahLst/>
              <a:cxnLst/>
              <a:rect l="l" t="t" r="r" b="b"/>
              <a:pathLst>
                <a:path w="10" h="1" extrusionOk="0">
                  <a:moveTo>
                    <a:pt x="9" y="0"/>
                  </a:moveTo>
                  <a:cubicBezTo>
                    <a:pt x="9" y="0"/>
                    <a:pt x="9" y="0"/>
                    <a:pt x="9" y="0"/>
                  </a:cubicBezTo>
                  <a:cubicBezTo>
                    <a:pt x="9"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rot="3039008">
              <a:off x="286229" y="4897147"/>
              <a:ext cx="1569" cy="167"/>
            </a:xfrm>
            <a:custGeom>
              <a:avLst/>
              <a:gdLst/>
              <a:ahLst/>
              <a:cxnLst/>
              <a:rect l="l" t="t" r="r" b="b"/>
              <a:pathLst>
                <a:path w="10" h="1" extrusionOk="0">
                  <a:moveTo>
                    <a:pt x="0" y="0"/>
                  </a:moveTo>
                  <a:cubicBezTo>
                    <a:pt x="9" y="0"/>
                    <a:pt x="9" y="0"/>
                    <a:pt x="9" y="0"/>
                  </a:cubicBezTo>
                  <a:cubicBezTo>
                    <a:pt x="0" y="0"/>
                    <a:pt x="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rot="3039008">
              <a:off x="344969" y="4934220"/>
              <a:ext cx="1569" cy="167"/>
            </a:xfrm>
            <a:custGeom>
              <a:avLst/>
              <a:gdLst/>
              <a:ahLst/>
              <a:cxnLst/>
              <a:rect l="l" t="t" r="r" b="b"/>
              <a:pathLst>
                <a:path w="10" h="1" extrusionOk="0">
                  <a:moveTo>
                    <a:pt x="9"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rot="3039008">
              <a:off x="322133" y="4922899"/>
              <a:ext cx="30591" cy="11860"/>
            </a:xfrm>
            <a:custGeom>
              <a:avLst/>
              <a:gdLst/>
              <a:ahLst/>
              <a:cxnLst/>
              <a:rect l="l" t="t" r="r" b="b"/>
              <a:pathLst>
                <a:path w="195" h="71" extrusionOk="0">
                  <a:moveTo>
                    <a:pt x="195" y="0"/>
                  </a:moveTo>
                  <a:lnTo>
                    <a:pt x="1" y="71"/>
                  </a:lnTo>
                  <a:lnTo>
                    <a:pt x="151" y="18"/>
                  </a:lnTo>
                  <a:cubicBezTo>
                    <a:pt x="159" y="18"/>
                    <a:pt x="151" y="18"/>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rot="3039008">
              <a:off x="239130" y="4883242"/>
              <a:ext cx="127540" cy="45935"/>
            </a:xfrm>
            <a:custGeom>
              <a:avLst/>
              <a:gdLst/>
              <a:ahLst/>
              <a:cxnLst/>
              <a:rect l="l" t="t" r="r" b="b"/>
              <a:pathLst>
                <a:path w="813" h="275" extrusionOk="0">
                  <a:moveTo>
                    <a:pt x="812" y="1"/>
                  </a:moveTo>
                  <a:cubicBezTo>
                    <a:pt x="776" y="13"/>
                    <a:pt x="757" y="19"/>
                    <a:pt x="740" y="25"/>
                  </a:cubicBezTo>
                  <a:lnTo>
                    <a:pt x="740" y="25"/>
                  </a:lnTo>
                  <a:cubicBezTo>
                    <a:pt x="771" y="17"/>
                    <a:pt x="787" y="10"/>
                    <a:pt x="795" y="10"/>
                  </a:cubicBezTo>
                  <a:lnTo>
                    <a:pt x="812" y="1"/>
                  </a:lnTo>
                  <a:close/>
                  <a:moveTo>
                    <a:pt x="751" y="27"/>
                  </a:moveTo>
                  <a:lnTo>
                    <a:pt x="751" y="27"/>
                  </a:lnTo>
                  <a:cubicBezTo>
                    <a:pt x="751" y="27"/>
                    <a:pt x="751" y="27"/>
                    <a:pt x="751" y="27"/>
                  </a:cubicBezTo>
                  <a:cubicBezTo>
                    <a:pt x="751" y="27"/>
                    <a:pt x="751" y="27"/>
                    <a:pt x="751" y="27"/>
                  </a:cubicBezTo>
                  <a:lnTo>
                    <a:pt x="751" y="27"/>
                  </a:lnTo>
                  <a:cubicBezTo>
                    <a:pt x="751" y="27"/>
                    <a:pt x="751" y="27"/>
                    <a:pt x="751" y="27"/>
                  </a:cubicBezTo>
                  <a:lnTo>
                    <a:pt x="751" y="27"/>
                  </a:lnTo>
                  <a:cubicBezTo>
                    <a:pt x="751" y="27"/>
                    <a:pt x="751" y="27"/>
                    <a:pt x="751" y="27"/>
                  </a:cubicBezTo>
                  <a:close/>
                  <a:moveTo>
                    <a:pt x="740" y="25"/>
                  </a:moveTo>
                  <a:cubicBezTo>
                    <a:pt x="738" y="26"/>
                    <a:pt x="736" y="27"/>
                    <a:pt x="733" y="27"/>
                  </a:cubicBezTo>
                  <a:cubicBezTo>
                    <a:pt x="733" y="27"/>
                    <a:pt x="733" y="27"/>
                    <a:pt x="733" y="27"/>
                  </a:cubicBezTo>
                  <a:lnTo>
                    <a:pt x="733" y="27"/>
                  </a:lnTo>
                  <a:cubicBezTo>
                    <a:pt x="733" y="28"/>
                    <a:pt x="733" y="28"/>
                    <a:pt x="733" y="28"/>
                  </a:cubicBezTo>
                  <a:lnTo>
                    <a:pt x="733" y="28"/>
                  </a:lnTo>
                  <a:cubicBezTo>
                    <a:pt x="735" y="27"/>
                    <a:pt x="738" y="26"/>
                    <a:pt x="740" y="25"/>
                  </a:cubicBezTo>
                  <a:close/>
                  <a:moveTo>
                    <a:pt x="727" y="35"/>
                  </a:moveTo>
                  <a:cubicBezTo>
                    <a:pt x="726" y="35"/>
                    <a:pt x="725" y="36"/>
                    <a:pt x="724" y="36"/>
                  </a:cubicBezTo>
                  <a:lnTo>
                    <a:pt x="724" y="36"/>
                  </a:lnTo>
                  <a:cubicBezTo>
                    <a:pt x="725" y="36"/>
                    <a:pt x="726" y="35"/>
                    <a:pt x="727" y="35"/>
                  </a:cubicBezTo>
                  <a:close/>
                  <a:moveTo>
                    <a:pt x="751" y="27"/>
                  </a:moveTo>
                  <a:cubicBezTo>
                    <a:pt x="746" y="29"/>
                    <a:pt x="741" y="30"/>
                    <a:pt x="737" y="32"/>
                  </a:cubicBezTo>
                  <a:lnTo>
                    <a:pt x="737" y="32"/>
                  </a:lnTo>
                  <a:lnTo>
                    <a:pt x="737" y="32"/>
                  </a:lnTo>
                  <a:lnTo>
                    <a:pt x="737" y="32"/>
                  </a:lnTo>
                  <a:lnTo>
                    <a:pt x="724" y="36"/>
                  </a:lnTo>
                  <a:lnTo>
                    <a:pt x="725" y="36"/>
                  </a:lnTo>
                  <a:cubicBezTo>
                    <a:pt x="729" y="35"/>
                    <a:pt x="733" y="33"/>
                    <a:pt x="737" y="32"/>
                  </a:cubicBezTo>
                  <a:lnTo>
                    <a:pt x="737" y="32"/>
                  </a:lnTo>
                  <a:lnTo>
                    <a:pt x="735" y="34"/>
                  </a:lnTo>
                  <a:lnTo>
                    <a:pt x="735" y="34"/>
                  </a:lnTo>
                  <a:cubicBezTo>
                    <a:pt x="742" y="31"/>
                    <a:pt x="748" y="29"/>
                    <a:pt x="751" y="27"/>
                  </a:cubicBezTo>
                  <a:close/>
                  <a:moveTo>
                    <a:pt x="732" y="30"/>
                  </a:moveTo>
                  <a:lnTo>
                    <a:pt x="732" y="30"/>
                  </a:lnTo>
                  <a:cubicBezTo>
                    <a:pt x="732" y="30"/>
                    <a:pt x="732" y="31"/>
                    <a:pt x="732" y="31"/>
                  </a:cubicBezTo>
                  <a:lnTo>
                    <a:pt x="732" y="31"/>
                  </a:lnTo>
                  <a:cubicBezTo>
                    <a:pt x="728" y="32"/>
                    <a:pt x="723" y="34"/>
                    <a:pt x="718" y="36"/>
                  </a:cubicBezTo>
                  <a:lnTo>
                    <a:pt x="717" y="36"/>
                  </a:lnTo>
                  <a:cubicBezTo>
                    <a:pt x="716" y="36"/>
                    <a:pt x="716" y="36"/>
                    <a:pt x="715" y="37"/>
                  </a:cubicBezTo>
                  <a:lnTo>
                    <a:pt x="715" y="37"/>
                  </a:lnTo>
                  <a:cubicBezTo>
                    <a:pt x="715" y="36"/>
                    <a:pt x="715" y="36"/>
                    <a:pt x="715" y="36"/>
                  </a:cubicBezTo>
                  <a:lnTo>
                    <a:pt x="715" y="36"/>
                  </a:lnTo>
                  <a:cubicBezTo>
                    <a:pt x="715" y="36"/>
                    <a:pt x="715" y="36"/>
                    <a:pt x="715" y="36"/>
                  </a:cubicBezTo>
                  <a:lnTo>
                    <a:pt x="717" y="36"/>
                  </a:lnTo>
                  <a:cubicBezTo>
                    <a:pt x="718" y="35"/>
                    <a:pt x="719" y="35"/>
                    <a:pt x="721" y="34"/>
                  </a:cubicBezTo>
                  <a:lnTo>
                    <a:pt x="721" y="34"/>
                  </a:lnTo>
                  <a:lnTo>
                    <a:pt x="732" y="30"/>
                  </a:lnTo>
                  <a:close/>
                  <a:moveTo>
                    <a:pt x="715" y="37"/>
                  </a:moveTo>
                  <a:cubicBezTo>
                    <a:pt x="715" y="37"/>
                    <a:pt x="715" y="37"/>
                    <a:pt x="715" y="37"/>
                  </a:cubicBezTo>
                  <a:lnTo>
                    <a:pt x="715" y="37"/>
                  </a:lnTo>
                  <a:cubicBezTo>
                    <a:pt x="715" y="37"/>
                    <a:pt x="714" y="37"/>
                    <a:pt x="714" y="37"/>
                  </a:cubicBezTo>
                  <a:lnTo>
                    <a:pt x="714" y="37"/>
                  </a:lnTo>
                  <a:cubicBezTo>
                    <a:pt x="714" y="37"/>
                    <a:pt x="714" y="37"/>
                    <a:pt x="714" y="37"/>
                  </a:cubicBezTo>
                  <a:lnTo>
                    <a:pt x="714" y="37"/>
                  </a:lnTo>
                  <a:cubicBezTo>
                    <a:pt x="714" y="37"/>
                    <a:pt x="715" y="37"/>
                    <a:pt x="715" y="37"/>
                  </a:cubicBezTo>
                  <a:close/>
                  <a:moveTo>
                    <a:pt x="703" y="40"/>
                  </a:moveTo>
                  <a:lnTo>
                    <a:pt x="703" y="40"/>
                  </a:lnTo>
                  <a:cubicBezTo>
                    <a:pt x="703" y="40"/>
                    <a:pt x="703" y="40"/>
                    <a:pt x="703" y="40"/>
                  </a:cubicBezTo>
                  <a:lnTo>
                    <a:pt x="703" y="40"/>
                  </a:lnTo>
                  <a:cubicBezTo>
                    <a:pt x="703" y="40"/>
                    <a:pt x="703" y="40"/>
                    <a:pt x="703" y="40"/>
                  </a:cubicBezTo>
                  <a:lnTo>
                    <a:pt x="703" y="40"/>
                  </a:lnTo>
                  <a:cubicBezTo>
                    <a:pt x="703" y="40"/>
                    <a:pt x="703" y="40"/>
                    <a:pt x="703" y="40"/>
                  </a:cubicBezTo>
                  <a:lnTo>
                    <a:pt x="703" y="40"/>
                  </a:lnTo>
                  <a:cubicBezTo>
                    <a:pt x="703" y="40"/>
                    <a:pt x="703" y="40"/>
                    <a:pt x="703" y="40"/>
                  </a:cubicBezTo>
                  <a:lnTo>
                    <a:pt x="703" y="40"/>
                  </a:lnTo>
                  <a:cubicBezTo>
                    <a:pt x="702" y="40"/>
                    <a:pt x="702" y="40"/>
                    <a:pt x="702" y="40"/>
                  </a:cubicBezTo>
                  <a:lnTo>
                    <a:pt x="702" y="40"/>
                  </a:lnTo>
                  <a:cubicBezTo>
                    <a:pt x="702" y="40"/>
                    <a:pt x="702" y="40"/>
                    <a:pt x="702" y="40"/>
                  </a:cubicBezTo>
                  <a:lnTo>
                    <a:pt x="702" y="40"/>
                  </a:lnTo>
                  <a:cubicBezTo>
                    <a:pt x="703" y="40"/>
                    <a:pt x="703" y="40"/>
                    <a:pt x="703" y="40"/>
                  </a:cubicBezTo>
                  <a:close/>
                  <a:moveTo>
                    <a:pt x="703" y="40"/>
                  </a:moveTo>
                  <a:lnTo>
                    <a:pt x="703" y="40"/>
                  </a:lnTo>
                  <a:cubicBezTo>
                    <a:pt x="703" y="40"/>
                    <a:pt x="702" y="40"/>
                    <a:pt x="702" y="41"/>
                  </a:cubicBezTo>
                  <a:lnTo>
                    <a:pt x="702" y="41"/>
                  </a:lnTo>
                  <a:cubicBezTo>
                    <a:pt x="702" y="40"/>
                    <a:pt x="702" y="40"/>
                    <a:pt x="702" y="40"/>
                  </a:cubicBezTo>
                  <a:lnTo>
                    <a:pt x="702" y="40"/>
                  </a:lnTo>
                  <a:lnTo>
                    <a:pt x="703" y="40"/>
                  </a:lnTo>
                  <a:close/>
                  <a:moveTo>
                    <a:pt x="718" y="38"/>
                  </a:moveTo>
                  <a:lnTo>
                    <a:pt x="718" y="38"/>
                  </a:lnTo>
                  <a:cubicBezTo>
                    <a:pt x="717" y="38"/>
                    <a:pt x="715" y="39"/>
                    <a:pt x="713" y="39"/>
                  </a:cubicBezTo>
                  <a:lnTo>
                    <a:pt x="713" y="39"/>
                  </a:lnTo>
                  <a:cubicBezTo>
                    <a:pt x="714" y="39"/>
                    <a:pt x="714" y="39"/>
                    <a:pt x="714" y="39"/>
                  </a:cubicBezTo>
                  <a:lnTo>
                    <a:pt x="714" y="39"/>
                  </a:lnTo>
                  <a:cubicBezTo>
                    <a:pt x="712" y="40"/>
                    <a:pt x="711" y="40"/>
                    <a:pt x="709" y="41"/>
                  </a:cubicBezTo>
                  <a:lnTo>
                    <a:pt x="709" y="41"/>
                  </a:lnTo>
                  <a:cubicBezTo>
                    <a:pt x="709" y="41"/>
                    <a:pt x="709" y="41"/>
                    <a:pt x="709" y="41"/>
                  </a:cubicBezTo>
                  <a:lnTo>
                    <a:pt x="709" y="41"/>
                  </a:lnTo>
                  <a:cubicBezTo>
                    <a:pt x="709" y="40"/>
                    <a:pt x="710" y="40"/>
                    <a:pt x="711" y="40"/>
                  </a:cubicBezTo>
                  <a:lnTo>
                    <a:pt x="711" y="40"/>
                  </a:lnTo>
                  <a:cubicBezTo>
                    <a:pt x="712" y="39"/>
                    <a:pt x="713" y="39"/>
                    <a:pt x="714" y="39"/>
                  </a:cubicBezTo>
                  <a:lnTo>
                    <a:pt x="714" y="39"/>
                  </a:lnTo>
                  <a:cubicBezTo>
                    <a:pt x="714" y="39"/>
                    <a:pt x="714" y="39"/>
                    <a:pt x="714" y="39"/>
                  </a:cubicBezTo>
                  <a:lnTo>
                    <a:pt x="714" y="39"/>
                  </a:lnTo>
                  <a:cubicBezTo>
                    <a:pt x="715" y="39"/>
                    <a:pt x="717" y="38"/>
                    <a:pt x="718" y="38"/>
                  </a:cubicBezTo>
                  <a:close/>
                  <a:moveTo>
                    <a:pt x="702" y="41"/>
                  </a:moveTo>
                  <a:cubicBezTo>
                    <a:pt x="702" y="41"/>
                    <a:pt x="702" y="41"/>
                    <a:pt x="701" y="41"/>
                  </a:cubicBezTo>
                  <a:lnTo>
                    <a:pt x="701" y="41"/>
                  </a:lnTo>
                  <a:lnTo>
                    <a:pt x="698" y="43"/>
                  </a:lnTo>
                  <a:lnTo>
                    <a:pt x="698" y="43"/>
                  </a:lnTo>
                  <a:cubicBezTo>
                    <a:pt x="699" y="42"/>
                    <a:pt x="700" y="42"/>
                    <a:pt x="701" y="42"/>
                  </a:cubicBezTo>
                  <a:lnTo>
                    <a:pt x="701" y="42"/>
                  </a:lnTo>
                  <a:cubicBezTo>
                    <a:pt x="701" y="42"/>
                    <a:pt x="701" y="42"/>
                    <a:pt x="701" y="42"/>
                  </a:cubicBezTo>
                  <a:lnTo>
                    <a:pt x="701" y="42"/>
                  </a:lnTo>
                  <a:cubicBezTo>
                    <a:pt x="701" y="42"/>
                    <a:pt x="701" y="42"/>
                    <a:pt x="701" y="42"/>
                  </a:cubicBezTo>
                  <a:lnTo>
                    <a:pt x="701" y="42"/>
                  </a:lnTo>
                  <a:cubicBezTo>
                    <a:pt x="701" y="42"/>
                    <a:pt x="701" y="42"/>
                    <a:pt x="700" y="42"/>
                  </a:cubicBezTo>
                  <a:lnTo>
                    <a:pt x="700" y="42"/>
                  </a:lnTo>
                  <a:cubicBezTo>
                    <a:pt x="700" y="42"/>
                    <a:pt x="700" y="42"/>
                    <a:pt x="701" y="42"/>
                  </a:cubicBezTo>
                  <a:lnTo>
                    <a:pt x="701" y="42"/>
                  </a:lnTo>
                  <a:cubicBezTo>
                    <a:pt x="699" y="42"/>
                    <a:pt x="698" y="43"/>
                    <a:pt x="697" y="43"/>
                  </a:cubicBezTo>
                  <a:lnTo>
                    <a:pt x="697" y="43"/>
                  </a:lnTo>
                  <a:lnTo>
                    <a:pt x="698" y="43"/>
                  </a:lnTo>
                  <a:lnTo>
                    <a:pt x="698" y="43"/>
                  </a:lnTo>
                  <a:cubicBezTo>
                    <a:pt x="697" y="43"/>
                    <a:pt x="697" y="43"/>
                    <a:pt x="696" y="43"/>
                  </a:cubicBezTo>
                  <a:lnTo>
                    <a:pt x="696" y="43"/>
                  </a:lnTo>
                  <a:cubicBezTo>
                    <a:pt x="698" y="42"/>
                    <a:pt x="700" y="41"/>
                    <a:pt x="702" y="41"/>
                  </a:cubicBezTo>
                  <a:close/>
                  <a:moveTo>
                    <a:pt x="705" y="41"/>
                  </a:moveTo>
                  <a:cubicBezTo>
                    <a:pt x="703" y="42"/>
                    <a:pt x="701" y="42"/>
                    <a:pt x="700" y="43"/>
                  </a:cubicBezTo>
                  <a:lnTo>
                    <a:pt x="700" y="43"/>
                  </a:lnTo>
                  <a:cubicBezTo>
                    <a:pt x="700" y="43"/>
                    <a:pt x="700" y="43"/>
                    <a:pt x="700" y="42"/>
                  </a:cubicBezTo>
                  <a:lnTo>
                    <a:pt x="700" y="42"/>
                  </a:lnTo>
                  <a:cubicBezTo>
                    <a:pt x="702" y="42"/>
                    <a:pt x="703" y="42"/>
                    <a:pt x="705" y="41"/>
                  </a:cubicBezTo>
                  <a:close/>
                  <a:moveTo>
                    <a:pt x="703" y="40"/>
                  </a:moveTo>
                  <a:cubicBezTo>
                    <a:pt x="703" y="40"/>
                    <a:pt x="703" y="40"/>
                    <a:pt x="703" y="40"/>
                  </a:cubicBezTo>
                  <a:lnTo>
                    <a:pt x="703" y="40"/>
                  </a:lnTo>
                  <a:cubicBezTo>
                    <a:pt x="701" y="41"/>
                    <a:pt x="699" y="41"/>
                    <a:pt x="698" y="42"/>
                  </a:cubicBezTo>
                  <a:lnTo>
                    <a:pt x="698" y="42"/>
                  </a:lnTo>
                  <a:lnTo>
                    <a:pt x="689" y="45"/>
                  </a:lnTo>
                  <a:lnTo>
                    <a:pt x="689" y="45"/>
                  </a:lnTo>
                  <a:cubicBezTo>
                    <a:pt x="689" y="45"/>
                    <a:pt x="689" y="45"/>
                    <a:pt x="689" y="45"/>
                  </a:cubicBezTo>
                  <a:lnTo>
                    <a:pt x="689" y="45"/>
                  </a:lnTo>
                  <a:cubicBezTo>
                    <a:pt x="695" y="43"/>
                    <a:pt x="699" y="41"/>
                    <a:pt x="702" y="40"/>
                  </a:cubicBezTo>
                  <a:lnTo>
                    <a:pt x="702" y="40"/>
                  </a:lnTo>
                  <a:cubicBezTo>
                    <a:pt x="702" y="40"/>
                    <a:pt x="702" y="40"/>
                    <a:pt x="703" y="40"/>
                  </a:cubicBezTo>
                  <a:close/>
                  <a:moveTo>
                    <a:pt x="698" y="45"/>
                  </a:moveTo>
                  <a:lnTo>
                    <a:pt x="698" y="45"/>
                  </a:lnTo>
                  <a:lnTo>
                    <a:pt x="698" y="45"/>
                  </a:lnTo>
                  <a:lnTo>
                    <a:pt x="698" y="45"/>
                  </a:lnTo>
                  <a:close/>
                  <a:moveTo>
                    <a:pt x="728" y="37"/>
                  </a:moveTo>
                  <a:lnTo>
                    <a:pt x="728" y="37"/>
                  </a:lnTo>
                  <a:cubicBezTo>
                    <a:pt x="724" y="38"/>
                    <a:pt x="719" y="40"/>
                    <a:pt x="715" y="41"/>
                  </a:cubicBezTo>
                  <a:lnTo>
                    <a:pt x="715" y="41"/>
                  </a:lnTo>
                  <a:cubicBezTo>
                    <a:pt x="716" y="41"/>
                    <a:pt x="718" y="41"/>
                    <a:pt x="720" y="40"/>
                  </a:cubicBezTo>
                  <a:lnTo>
                    <a:pt x="720" y="40"/>
                  </a:lnTo>
                  <a:lnTo>
                    <a:pt x="707" y="45"/>
                  </a:lnTo>
                  <a:lnTo>
                    <a:pt x="707" y="45"/>
                  </a:lnTo>
                  <a:cubicBezTo>
                    <a:pt x="710" y="44"/>
                    <a:pt x="711" y="43"/>
                    <a:pt x="711" y="43"/>
                  </a:cubicBezTo>
                  <a:lnTo>
                    <a:pt x="711" y="43"/>
                  </a:lnTo>
                  <a:cubicBezTo>
                    <a:pt x="711" y="43"/>
                    <a:pt x="709" y="44"/>
                    <a:pt x="706" y="45"/>
                  </a:cubicBezTo>
                  <a:lnTo>
                    <a:pt x="706" y="45"/>
                  </a:lnTo>
                  <a:cubicBezTo>
                    <a:pt x="706" y="45"/>
                    <a:pt x="706" y="45"/>
                    <a:pt x="706" y="45"/>
                  </a:cubicBezTo>
                  <a:lnTo>
                    <a:pt x="706" y="45"/>
                  </a:lnTo>
                  <a:cubicBezTo>
                    <a:pt x="706" y="45"/>
                    <a:pt x="706" y="45"/>
                    <a:pt x="706" y="45"/>
                  </a:cubicBezTo>
                  <a:lnTo>
                    <a:pt x="706" y="45"/>
                  </a:lnTo>
                  <a:cubicBezTo>
                    <a:pt x="706" y="45"/>
                    <a:pt x="706" y="45"/>
                    <a:pt x="706" y="45"/>
                  </a:cubicBezTo>
                  <a:lnTo>
                    <a:pt x="706" y="45"/>
                  </a:lnTo>
                  <a:cubicBezTo>
                    <a:pt x="706" y="45"/>
                    <a:pt x="706" y="45"/>
                    <a:pt x="705" y="45"/>
                  </a:cubicBezTo>
                  <a:lnTo>
                    <a:pt x="705" y="45"/>
                  </a:lnTo>
                  <a:cubicBezTo>
                    <a:pt x="705" y="45"/>
                    <a:pt x="705" y="45"/>
                    <a:pt x="705" y="45"/>
                  </a:cubicBezTo>
                  <a:lnTo>
                    <a:pt x="705" y="45"/>
                  </a:lnTo>
                  <a:cubicBezTo>
                    <a:pt x="706" y="45"/>
                    <a:pt x="706" y="45"/>
                    <a:pt x="706" y="45"/>
                  </a:cubicBezTo>
                  <a:lnTo>
                    <a:pt x="706" y="45"/>
                  </a:lnTo>
                  <a:cubicBezTo>
                    <a:pt x="706" y="45"/>
                    <a:pt x="706" y="45"/>
                    <a:pt x="706" y="45"/>
                  </a:cubicBezTo>
                  <a:lnTo>
                    <a:pt x="706" y="45"/>
                  </a:lnTo>
                  <a:cubicBezTo>
                    <a:pt x="706" y="45"/>
                    <a:pt x="706" y="45"/>
                    <a:pt x="705" y="45"/>
                  </a:cubicBezTo>
                  <a:lnTo>
                    <a:pt x="705" y="45"/>
                  </a:lnTo>
                  <a:cubicBezTo>
                    <a:pt x="709" y="44"/>
                    <a:pt x="712" y="43"/>
                    <a:pt x="715" y="41"/>
                  </a:cubicBezTo>
                  <a:lnTo>
                    <a:pt x="715" y="41"/>
                  </a:lnTo>
                  <a:cubicBezTo>
                    <a:pt x="713" y="42"/>
                    <a:pt x="712" y="42"/>
                    <a:pt x="711" y="42"/>
                  </a:cubicBezTo>
                  <a:lnTo>
                    <a:pt x="711" y="42"/>
                  </a:lnTo>
                  <a:cubicBezTo>
                    <a:pt x="717" y="40"/>
                    <a:pt x="722" y="38"/>
                    <a:pt x="728" y="37"/>
                  </a:cubicBezTo>
                  <a:close/>
                  <a:moveTo>
                    <a:pt x="686" y="45"/>
                  </a:moveTo>
                  <a:lnTo>
                    <a:pt x="686" y="45"/>
                  </a:lnTo>
                  <a:cubicBezTo>
                    <a:pt x="685" y="46"/>
                    <a:pt x="685" y="46"/>
                    <a:pt x="685" y="46"/>
                  </a:cubicBezTo>
                  <a:lnTo>
                    <a:pt x="685" y="46"/>
                  </a:lnTo>
                  <a:cubicBezTo>
                    <a:pt x="685" y="46"/>
                    <a:pt x="685" y="46"/>
                    <a:pt x="684" y="46"/>
                  </a:cubicBezTo>
                  <a:lnTo>
                    <a:pt x="684" y="46"/>
                  </a:lnTo>
                  <a:cubicBezTo>
                    <a:pt x="684" y="46"/>
                    <a:pt x="684" y="46"/>
                    <a:pt x="684" y="46"/>
                  </a:cubicBezTo>
                  <a:lnTo>
                    <a:pt x="684" y="46"/>
                  </a:lnTo>
                  <a:cubicBezTo>
                    <a:pt x="685" y="46"/>
                    <a:pt x="685" y="46"/>
                    <a:pt x="686" y="45"/>
                  </a:cubicBezTo>
                  <a:close/>
                  <a:moveTo>
                    <a:pt x="698" y="46"/>
                  </a:moveTo>
                  <a:cubicBezTo>
                    <a:pt x="698" y="46"/>
                    <a:pt x="698" y="46"/>
                    <a:pt x="698" y="46"/>
                  </a:cubicBezTo>
                  <a:lnTo>
                    <a:pt x="698" y="46"/>
                  </a:lnTo>
                  <a:cubicBezTo>
                    <a:pt x="698" y="46"/>
                    <a:pt x="697" y="46"/>
                    <a:pt x="697" y="46"/>
                  </a:cubicBezTo>
                  <a:lnTo>
                    <a:pt x="697" y="46"/>
                  </a:lnTo>
                  <a:cubicBezTo>
                    <a:pt x="698" y="46"/>
                    <a:pt x="698" y="46"/>
                    <a:pt x="698" y="46"/>
                  </a:cubicBezTo>
                  <a:lnTo>
                    <a:pt x="698" y="46"/>
                  </a:lnTo>
                  <a:cubicBezTo>
                    <a:pt x="698" y="46"/>
                    <a:pt x="698" y="46"/>
                    <a:pt x="698" y="46"/>
                  </a:cubicBezTo>
                  <a:close/>
                  <a:moveTo>
                    <a:pt x="691" y="45"/>
                  </a:moveTo>
                  <a:lnTo>
                    <a:pt x="691" y="45"/>
                  </a:lnTo>
                  <a:cubicBezTo>
                    <a:pt x="691" y="45"/>
                    <a:pt x="690" y="46"/>
                    <a:pt x="690" y="46"/>
                  </a:cubicBezTo>
                  <a:lnTo>
                    <a:pt x="690" y="46"/>
                  </a:lnTo>
                  <a:cubicBezTo>
                    <a:pt x="690" y="46"/>
                    <a:pt x="690" y="46"/>
                    <a:pt x="691" y="46"/>
                  </a:cubicBezTo>
                  <a:lnTo>
                    <a:pt x="691" y="46"/>
                  </a:lnTo>
                  <a:cubicBezTo>
                    <a:pt x="690" y="46"/>
                    <a:pt x="689" y="46"/>
                    <a:pt x="689" y="46"/>
                  </a:cubicBezTo>
                  <a:lnTo>
                    <a:pt x="689" y="46"/>
                  </a:lnTo>
                  <a:cubicBezTo>
                    <a:pt x="689" y="46"/>
                    <a:pt x="690" y="46"/>
                    <a:pt x="690" y="46"/>
                  </a:cubicBezTo>
                  <a:lnTo>
                    <a:pt x="690" y="46"/>
                  </a:lnTo>
                  <a:cubicBezTo>
                    <a:pt x="690" y="46"/>
                    <a:pt x="690" y="46"/>
                    <a:pt x="689" y="46"/>
                  </a:cubicBezTo>
                  <a:lnTo>
                    <a:pt x="689" y="46"/>
                  </a:lnTo>
                  <a:lnTo>
                    <a:pt x="690" y="46"/>
                  </a:lnTo>
                  <a:lnTo>
                    <a:pt x="690" y="46"/>
                  </a:lnTo>
                  <a:cubicBezTo>
                    <a:pt x="690" y="45"/>
                    <a:pt x="691" y="45"/>
                    <a:pt x="691" y="45"/>
                  </a:cubicBezTo>
                  <a:close/>
                  <a:moveTo>
                    <a:pt x="696" y="46"/>
                  </a:moveTo>
                  <a:cubicBezTo>
                    <a:pt x="695" y="46"/>
                    <a:pt x="695" y="46"/>
                    <a:pt x="695" y="47"/>
                  </a:cubicBezTo>
                  <a:lnTo>
                    <a:pt x="695" y="47"/>
                  </a:lnTo>
                  <a:cubicBezTo>
                    <a:pt x="695" y="47"/>
                    <a:pt x="694" y="47"/>
                    <a:pt x="694" y="47"/>
                  </a:cubicBezTo>
                  <a:lnTo>
                    <a:pt x="694" y="47"/>
                  </a:lnTo>
                  <a:cubicBezTo>
                    <a:pt x="695" y="47"/>
                    <a:pt x="695" y="46"/>
                    <a:pt x="695" y="46"/>
                  </a:cubicBezTo>
                  <a:lnTo>
                    <a:pt x="695" y="46"/>
                  </a:lnTo>
                  <a:cubicBezTo>
                    <a:pt x="695" y="46"/>
                    <a:pt x="696" y="46"/>
                    <a:pt x="696" y="46"/>
                  </a:cubicBezTo>
                  <a:close/>
                  <a:moveTo>
                    <a:pt x="695" y="45"/>
                  </a:moveTo>
                  <a:cubicBezTo>
                    <a:pt x="693" y="45"/>
                    <a:pt x="691" y="46"/>
                    <a:pt x="690" y="47"/>
                  </a:cubicBezTo>
                  <a:lnTo>
                    <a:pt x="690" y="47"/>
                  </a:lnTo>
                  <a:cubicBezTo>
                    <a:pt x="691" y="46"/>
                    <a:pt x="693" y="46"/>
                    <a:pt x="695" y="45"/>
                  </a:cubicBezTo>
                  <a:close/>
                  <a:moveTo>
                    <a:pt x="700" y="43"/>
                  </a:moveTo>
                  <a:lnTo>
                    <a:pt x="700" y="43"/>
                  </a:lnTo>
                  <a:cubicBezTo>
                    <a:pt x="699" y="43"/>
                    <a:pt x="699" y="44"/>
                    <a:pt x="699" y="44"/>
                  </a:cubicBezTo>
                  <a:lnTo>
                    <a:pt x="699" y="44"/>
                  </a:lnTo>
                  <a:cubicBezTo>
                    <a:pt x="698" y="44"/>
                    <a:pt x="697" y="45"/>
                    <a:pt x="696" y="45"/>
                  </a:cubicBezTo>
                  <a:lnTo>
                    <a:pt x="694" y="45"/>
                  </a:lnTo>
                  <a:cubicBezTo>
                    <a:pt x="694" y="45"/>
                    <a:pt x="694" y="45"/>
                    <a:pt x="694" y="45"/>
                  </a:cubicBezTo>
                  <a:lnTo>
                    <a:pt x="694" y="45"/>
                  </a:lnTo>
                  <a:cubicBezTo>
                    <a:pt x="694" y="45"/>
                    <a:pt x="695" y="45"/>
                    <a:pt x="696" y="45"/>
                  </a:cubicBezTo>
                  <a:lnTo>
                    <a:pt x="696" y="45"/>
                  </a:lnTo>
                  <a:cubicBezTo>
                    <a:pt x="695" y="45"/>
                    <a:pt x="695" y="45"/>
                    <a:pt x="695" y="45"/>
                  </a:cubicBezTo>
                  <a:lnTo>
                    <a:pt x="695" y="45"/>
                  </a:lnTo>
                  <a:cubicBezTo>
                    <a:pt x="696" y="45"/>
                    <a:pt x="697" y="45"/>
                    <a:pt x="698" y="45"/>
                  </a:cubicBezTo>
                  <a:lnTo>
                    <a:pt x="698" y="45"/>
                  </a:lnTo>
                  <a:cubicBezTo>
                    <a:pt x="698" y="45"/>
                    <a:pt x="698" y="45"/>
                    <a:pt x="698" y="45"/>
                  </a:cubicBezTo>
                  <a:lnTo>
                    <a:pt x="698" y="45"/>
                  </a:lnTo>
                  <a:cubicBezTo>
                    <a:pt x="698" y="45"/>
                    <a:pt x="698" y="45"/>
                    <a:pt x="698" y="45"/>
                  </a:cubicBezTo>
                  <a:lnTo>
                    <a:pt x="698" y="45"/>
                  </a:lnTo>
                  <a:lnTo>
                    <a:pt x="698" y="45"/>
                  </a:lnTo>
                  <a:lnTo>
                    <a:pt x="698" y="45"/>
                  </a:lnTo>
                  <a:lnTo>
                    <a:pt x="698" y="45"/>
                  </a:lnTo>
                  <a:lnTo>
                    <a:pt x="698" y="45"/>
                  </a:lnTo>
                  <a:lnTo>
                    <a:pt x="689" y="47"/>
                  </a:lnTo>
                  <a:lnTo>
                    <a:pt x="689" y="47"/>
                  </a:lnTo>
                  <a:cubicBezTo>
                    <a:pt x="689" y="47"/>
                    <a:pt x="690" y="47"/>
                    <a:pt x="690" y="47"/>
                  </a:cubicBezTo>
                  <a:lnTo>
                    <a:pt x="690" y="47"/>
                  </a:lnTo>
                  <a:cubicBezTo>
                    <a:pt x="689" y="47"/>
                    <a:pt x="689" y="47"/>
                    <a:pt x="689" y="47"/>
                  </a:cubicBezTo>
                  <a:lnTo>
                    <a:pt x="689" y="47"/>
                  </a:lnTo>
                  <a:lnTo>
                    <a:pt x="686" y="48"/>
                  </a:lnTo>
                  <a:lnTo>
                    <a:pt x="686" y="48"/>
                  </a:lnTo>
                  <a:cubicBezTo>
                    <a:pt x="689" y="47"/>
                    <a:pt x="691" y="46"/>
                    <a:pt x="694" y="45"/>
                  </a:cubicBezTo>
                  <a:lnTo>
                    <a:pt x="694" y="45"/>
                  </a:lnTo>
                  <a:cubicBezTo>
                    <a:pt x="693" y="45"/>
                    <a:pt x="692" y="45"/>
                    <a:pt x="691" y="46"/>
                  </a:cubicBezTo>
                  <a:lnTo>
                    <a:pt x="691" y="46"/>
                  </a:lnTo>
                  <a:cubicBezTo>
                    <a:pt x="691" y="45"/>
                    <a:pt x="692" y="45"/>
                    <a:pt x="693" y="45"/>
                  </a:cubicBezTo>
                  <a:lnTo>
                    <a:pt x="692" y="45"/>
                  </a:lnTo>
                  <a:cubicBezTo>
                    <a:pt x="692" y="45"/>
                    <a:pt x="691" y="45"/>
                    <a:pt x="691" y="45"/>
                  </a:cubicBezTo>
                  <a:lnTo>
                    <a:pt x="691" y="45"/>
                  </a:lnTo>
                  <a:cubicBezTo>
                    <a:pt x="691" y="45"/>
                    <a:pt x="692" y="45"/>
                    <a:pt x="692" y="45"/>
                  </a:cubicBezTo>
                  <a:lnTo>
                    <a:pt x="692" y="45"/>
                  </a:lnTo>
                  <a:cubicBezTo>
                    <a:pt x="693" y="44"/>
                    <a:pt x="695" y="44"/>
                    <a:pt x="696" y="44"/>
                  </a:cubicBezTo>
                  <a:lnTo>
                    <a:pt x="696" y="44"/>
                  </a:lnTo>
                  <a:cubicBezTo>
                    <a:pt x="695" y="44"/>
                    <a:pt x="694" y="44"/>
                    <a:pt x="693" y="45"/>
                  </a:cubicBezTo>
                  <a:lnTo>
                    <a:pt x="694" y="45"/>
                  </a:lnTo>
                  <a:cubicBezTo>
                    <a:pt x="696" y="44"/>
                    <a:pt x="698" y="44"/>
                    <a:pt x="700" y="43"/>
                  </a:cubicBezTo>
                  <a:close/>
                  <a:moveTo>
                    <a:pt x="696" y="46"/>
                  </a:moveTo>
                  <a:lnTo>
                    <a:pt x="696" y="46"/>
                  </a:lnTo>
                  <a:cubicBezTo>
                    <a:pt x="696" y="47"/>
                    <a:pt x="695" y="47"/>
                    <a:pt x="695" y="47"/>
                  </a:cubicBezTo>
                  <a:lnTo>
                    <a:pt x="695" y="47"/>
                  </a:lnTo>
                  <a:lnTo>
                    <a:pt x="693" y="48"/>
                  </a:lnTo>
                  <a:lnTo>
                    <a:pt x="693" y="48"/>
                  </a:lnTo>
                  <a:cubicBezTo>
                    <a:pt x="693" y="48"/>
                    <a:pt x="694" y="47"/>
                    <a:pt x="696" y="46"/>
                  </a:cubicBezTo>
                  <a:lnTo>
                    <a:pt x="696" y="46"/>
                  </a:lnTo>
                  <a:cubicBezTo>
                    <a:pt x="696" y="46"/>
                    <a:pt x="696" y="46"/>
                    <a:pt x="696" y="46"/>
                  </a:cubicBezTo>
                  <a:close/>
                  <a:moveTo>
                    <a:pt x="686" y="48"/>
                  </a:moveTo>
                  <a:cubicBezTo>
                    <a:pt x="686" y="48"/>
                    <a:pt x="686" y="48"/>
                    <a:pt x="686" y="48"/>
                  </a:cubicBezTo>
                  <a:lnTo>
                    <a:pt x="686" y="48"/>
                  </a:lnTo>
                  <a:lnTo>
                    <a:pt x="686" y="48"/>
                  </a:lnTo>
                  <a:lnTo>
                    <a:pt x="686" y="48"/>
                  </a:lnTo>
                  <a:lnTo>
                    <a:pt x="686" y="48"/>
                  </a:lnTo>
                  <a:lnTo>
                    <a:pt x="686" y="48"/>
                  </a:lnTo>
                  <a:close/>
                  <a:moveTo>
                    <a:pt x="684" y="46"/>
                  </a:moveTo>
                  <a:cubicBezTo>
                    <a:pt x="684" y="46"/>
                    <a:pt x="684" y="46"/>
                    <a:pt x="684" y="46"/>
                  </a:cubicBezTo>
                  <a:lnTo>
                    <a:pt x="684" y="46"/>
                  </a:lnTo>
                  <a:cubicBezTo>
                    <a:pt x="683" y="47"/>
                    <a:pt x="681" y="47"/>
                    <a:pt x="679" y="48"/>
                  </a:cubicBezTo>
                  <a:lnTo>
                    <a:pt x="679" y="48"/>
                  </a:lnTo>
                  <a:cubicBezTo>
                    <a:pt x="679" y="48"/>
                    <a:pt x="678" y="48"/>
                    <a:pt x="677" y="48"/>
                  </a:cubicBezTo>
                  <a:lnTo>
                    <a:pt x="677" y="48"/>
                  </a:lnTo>
                  <a:cubicBezTo>
                    <a:pt x="679" y="48"/>
                    <a:pt x="682" y="47"/>
                    <a:pt x="684" y="46"/>
                  </a:cubicBezTo>
                  <a:lnTo>
                    <a:pt x="684" y="46"/>
                  </a:lnTo>
                  <a:cubicBezTo>
                    <a:pt x="684" y="46"/>
                    <a:pt x="684" y="46"/>
                    <a:pt x="684" y="46"/>
                  </a:cubicBezTo>
                  <a:close/>
                  <a:moveTo>
                    <a:pt x="688" y="48"/>
                  </a:moveTo>
                  <a:lnTo>
                    <a:pt x="688" y="48"/>
                  </a:lnTo>
                  <a:cubicBezTo>
                    <a:pt x="687" y="48"/>
                    <a:pt x="686" y="49"/>
                    <a:pt x="685" y="49"/>
                  </a:cubicBezTo>
                  <a:lnTo>
                    <a:pt x="685" y="49"/>
                  </a:lnTo>
                  <a:cubicBezTo>
                    <a:pt x="685" y="49"/>
                    <a:pt x="686" y="49"/>
                    <a:pt x="686" y="49"/>
                  </a:cubicBezTo>
                  <a:lnTo>
                    <a:pt x="686" y="49"/>
                  </a:lnTo>
                  <a:cubicBezTo>
                    <a:pt x="687" y="48"/>
                    <a:pt x="688" y="48"/>
                    <a:pt x="688" y="48"/>
                  </a:cubicBezTo>
                  <a:close/>
                  <a:moveTo>
                    <a:pt x="706" y="45"/>
                  </a:moveTo>
                  <a:lnTo>
                    <a:pt x="693" y="49"/>
                  </a:lnTo>
                  <a:cubicBezTo>
                    <a:pt x="693" y="49"/>
                    <a:pt x="693" y="49"/>
                    <a:pt x="694" y="49"/>
                  </a:cubicBezTo>
                  <a:lnTo>
                    <a:pt x="694" y="49"/>
                  </a:lnTo>
                  <a:cubicBezTo>
                    <a:pt x="696" y="48"/>
                    <a:pt x="698" y="48"/>
                    <a:pt x="700" y="47"/>
                  </a:cubicBezTo>
                  <a:lnTo>
                    <a:pt x="700" y="47"/>
                  </a:lnTo>
                  <a:cubicBezTo>
                    <a:pt x="702" y="46"/>
                    <a:pt x="704" y="46"/>
                    <a:pt x="705" y="45"/>
                  </a:cubicBezTo>
                  <a:lnTo>
                    <a:pt x="705" y="45"/>
                  </a:lnTo>
                  <a:lnTo>
                    <a:pt x="703" y="46"/>
                  </a:lnTo>
                  <a:lnTo>
                    <a:pt x="703" y="46"/>
                  </a:lnTo>
                  <a:cubicBezTo>
                    <a:pt x="703" y="46"/>
                    <a:pt x="703" y="46"/>
                    <a:pt x="703" y="46"/>
                  </a:cubicBezTo>
                  <a:lnTo>
                    <a:pt x="703" y="46"/>
                  </a:lnTo>
                  <a:cubicBezTo>
                    <a:pt x="701" y="46"/>
                    <a:pt x="700" y="47"/>
                    <a:pt x="698" y="47"/>
                  </a:cubicBezTo>
                  <a:lnTo>
                    <a:pt x="698" y="47"/>
                  </a:lnTo>
                  <a:cubicBezTo>
                    <a:pt x="701" y="46"/>
                    <a:pt x="703" y="45"/>
                    <a:pt x="705" y="45"/>
                  </a:cubicBezTo>
                  <a:lnTo>
                    <a:pt x="705" y="45"/>
                  </a:lnTo>
                  <a:cubicBezTo>
                    <a:pt x="705" y="45"/>
                    <a:pt x="704" y="45"/>
                    <a:pt x="703" y="46"/>
                  </a:cubicBezTo>
                  <a:lnTo>
                    <a:pt x="703" y="46"/>
                  </a:lnTo>
                  <a:cubicBezTo>
                    <a:pt x="704" y="46"/>
                    <a:pt x="704" y="45"/>
                    <a:pt x="705" y="45"/>
                  </a:cubicBezTo>
                  <a:lnTo>
                    <a:pt x="705" y="45"/>
                  </a:lnTo>
                  <a:cubicBezTo>
                    <a:pt x="705" y="45"/>
                    <a:pt x="705" y="45"/>
                    <a:pt x="705" y="45"/>
                  </a:cubicBezTo>
                  <a:lnTo>
                    <a:pt x="705" y="45"/>
                  </a:lnTo>
                  <a:lnTo>
                    <a:pt x="706" y="45"/>
                  </a:lnTo>
                  <a:close/>
                  <a:moveTo>
                    <a:pt x="694" y="47"/>
                  </a:moveTo>
                  <a:lnTo>
                    <a:pt x="694" y="47"/>
                  </a:lnTo>
                  <a:cubicBezTo>
                    <a:pt x="693" y="48"/>
                    <a:pt x="691" y="48"/>
                    <a:pt x="690" y="49"/>
                  </a:cubicBezTo>
                  <a:lnTo>
                    <a:pt x="690" y="49"/>
                  </a:lnTo>
                  <a:lnTo>
                    <a:pt x="689" y="49"/>
                  </a:lnTo>
                  <a:lnTo>
                    <a:pt x="689" y="49"/>
                  </a:lnTo>
                  <a:lnTo>
                    <a:pt x="693" y="47"/>
                  </a:lnTo>
                  <a:lnTo>
                    <a:pt x="693" y="47"/>
                  </a:lnTo>
                  <a:cubicBezTo>
                    <a:pt x="693" y="47"/>
                    <a:pt x="694" y="47"/>
                    <a:pt x="694" y="47"/>
                  </a:cubicBezTo>
                  <a:close/>
                  <a:moveTo>
                    <a:pt x="686" y="48"/>
                  </a:moveTo>
                  <a:lnTo>
                    <a:pt x="686" y="48"/>
                  </a:lnTo>
                  <a:lnTo>
                    <a:pt x="686" y="48"/>
                  </a:lnTo>
                  <a:cubicBezTo>
                    <a:pt x="685" y="48"/>
                    <a:pt x="684" y="48"/>
                    <a:pt x="684" y="49"/>
                  </a:cubicBezTo>
                  <a:lnTo>
                    <a:pt x="684" y="49"/>
                  </a:lnTo>
                  <a:cubicBezTo>
                    <a:pt x="684" y="49"/>
                    <a:pt x="684" y="49"/>
                    <a:pt x="684" y="49"/>
                  </a:cubicBezTo>
                  <a:lnTo>
                    <a:pt x="684" y="49"/>
                  </a:lnTo>
                  <a:cubicBezTo>
                    <a:pt x="684" y="49"/>
                    <a:pt x="683" y="49"/>
                    <a:pt x="683" y="49"/>
                  </a:cubicBezTo>
                  <a:lnTo>
                    <a:pt x="683" y="49"/>
                  </a:lnTo>
                  <a:cubicBezTo>
                    <a:pt x="682" y="49"/>
                    <a:pt x="682" y="49"/>
                    <a:pt x="681" y="50"/>
                  </a:cubicBezTo>
                  <a:lnTo>
                    <a:pt x="681" y="50"/>
                  </a:lnTo>
                  <a:cubicBezTo>
                    <a:pt x="682" y="49"/>
                    <a:pt x="683" y="49"/>
                    <a:pt x="684" y="48"/>
                  </a:cubicBezTo>
                  <a:lnTo>
                    <a:pt x="684" y="48"/>
                  </a:lnTo>
                  <a:lnTo>
                    <a:pt x="684" y="48"/>
                  </a:lnTo>
                  <a:lnTo>
                    <a:pt x="684" y="48"/>
                  </a:lnTo>
                  <a:cubicBezTo>
                    <a:pt x="684" y="48"/>
                    <a:pt x="684" y="48"/>
                    <a:pt x="684" y="49"/>
                  </a:cubicBezTo>
                  <a:lnTo>
                    <a:pt x="684" y="49"/>
                  </a:lnTo>
                  <a:cubicBezTo>
                    <a:pt x="685" y="48"/>
                    <a:pt x="685" y="48"/>
                    <a:pt x="686" y="48"/>
                  </a:cubicBezTo>
                  <a:close/>
                  <a:moveTo>
                    <a:pt x="698" y="45"/>
                  </a:moveTo>
                  <a:lnTo>
                    <a:pt x="689" y="48"/>
                  </a:lnTo>
                  <a:lnTo>
                    <a:pt x="684" y="49"/>
                  </a:lnTo>
                  <a:lnTo>
                    <a:pt x="684" y="49"/>
                  </a:lnTo>
                  <a:lnTo>
                    <a:pt x="684" y="50"/>
                  </a:lnTo>
                  <a:lnTo>
                    <a:pt x="684" y="50"/>
                  </a:lnTo>
                  <a:cubicBezTo>
                    <a:pt x="684" y="50"/>
                    <a:pt x="683" y="50"/>
                    <a:pt x="683" y="50"/>
                  </a:cubicBezTo>
                  <a:lnTo>
                    <a:pt x="683" y="50"/>
                  </a:lnTo>
                  <a:cubicBezTo>
                    <a:pt x="683" y="50"/>
                    <a:pt x="683" y="50"/>
                    <a:pt x="683" y="50"/>
                  </a:cubicBezTo>
                  <a:lnTo>
                    <a:pt x="683" y="50"/>
                  </a:lnTo>
                  <a:cubicBezTo>
                    <a:pt x="684" y="50"/>
                    <a:pt x="684" y="50"/>
                    <a:pt x="684" y="49"/>
                  </a:cubicBezTo>
                  <a:lnTo>
                    <a:pt x="684" y="49"/>
                  </a:lnTo>
                  <a:lnTo>
                    <a:pt x="685" y="49"/>
                  </a:lnTo>
                  <a:lnTo>
                    <a:pt x="685" y="49"/>
                  </a:lnTo>
                  <a:cubicBezTo>
                    <a:pt x="684" y="49"/>
                    <a:pt x="684" y="49"/>
                    <a:pt x="683" y="50"/>
                  </a:cubicBezTo>
                  <a:lnTo>
                    <a:pt x="683" y="50"/>
                  </a:lnTo>
                  <a:cubicBezTo>
                    <a:pt x="683" y="49"/>
                    <a:pt x="684" y="49"/>
                    <a:pt x="684" y="49"/>
                  </a:cubicBezTo>
                  <a:lnTo>
                    <a:pt x="684" y="49"/>
                  </a:lnTo>
                  <a:cubicBezTo>
                    <a:pt x="684" y="49"/>
                    <a:pt x="684" y="49"/>
                    <a:pt x="685" y="49"/>
                  </a:cubicBezTo>
                  <a:lnTo>
                    <a:pt x="685" y="49"/>
                  </a:lnTo>
                  <a:lnTo>
                    <a:pt x="685" y="49"/>
                  </a:lnTo>
                  <a:lnTo>
                    <a:pt x="685" y="49"/>
                  </a:lnTo>
                  <a:cubicBezTo>
                    <a:pt x="685" y="49"/>
                    <a:pt x="685" y="49"/>
                    <a:pt x="685" y="49"/>
                  </a:cubicBezTo>
                  <a:lnTo>
                    <a:pt x="685" y="49"/>
                  </a:lnTo>
                  <a:cubicBezTo>
                    <a:pt x="685" y="49"/>
                    <a:pt x="685" y="49"/>
                    <a:pt x="684" y="49"/>
                  </a:cubicBezTo>
                  <a:lnTo>
                    <a:pt x="684" y="49"/>
                  </a:lnTo>
                  <a:lnTo>
                    <a:pt x="689" y="48"/>
                  </a:lnTo>
                  <a:lnTo>
                    <a:pt x="689" y="48"/>
                  </a:lnTo>
                  <a:cubicBezTo>
                    <a:pt x="689" y="48"/>
                    <a:pt x="689" y="48"/>
                    <a:pt x="688" y="48"/>
                  </a:cubicBezTo>
                  <a:lnTo>
                    <a:pt x="688" y="48"/>
                  </a:lnTo>
                  <a:cubicBezTo>
                    <a:pt x="692" y="47"/>
                    <a:pt x="695" y="46"/>
                    <a:pt x="698" y="45"/>
                  </a:cubicBezTo>
                  <a:close/>
                  <a:moveTo>
                    <a:pt x="678" y="50"/>
                  </a:moveTo>
                  <a:cubicBezTo>
                    <a:pt x="678" y="50"/>
                    <a:pt x="677" y="50"/>
                    <a:pt x="677" y="50"/>
                  </a:cubicBezTo>
                  <a:lnTo>
                    <a:pt x="677" y="50"/>
                  </a:lnTo>
                  <a:cubicBezTo>
                    <a:pt x="677" y="50"/>
                    <a:pt x="677" y="50"/>
                    <a:pt x="677" y="50"/>
                  </a:cubicBezTo>
                  <a:lnTo>
                    <a:pt x="677" y="50"/>
                  </a:lnTo>
                  <a:lnTo>
                    <a:pt x="678" y="50"/>
                  </a:lnTo>
                  <a:close/>
                  <a:moveTo>
                    <a:pt x="691" y="48"/>
                  </a:moveTo>
                  <a:lnTo>
                    <a:pt x="691" y="48"/>
                  </a:lnTo>
                  <a:cubicBezTo>
                    <a:pt x="689" y="49"/>
                    <a:pt x="687" y="50"/>
                    <a:pt x="685" y="50"/>
                  </a:cubicBezTo>
                  <a:lnTo>
                    <a:pt x="685" y="50"/>
                  </a:lnTo>
                  <a:lnTo>
                    <a:pt x="683" y="51"/>
                  </a:lnTo>
                  <a:lnTo>
                    <a:pt x="683" y="51"/>
                  </a:lnTo>
                  <a:lnTo>
                    <a:pt x="683" y="51"/>
                  </a:lnTo>
                  <a:cubicBezTo>
                    <a:pt x="682" y="51"/>
                    <a:pt x="682" y="51"/>
                    <a:pt x="682" y="51"/>
                  </a:cubicBezTo>
                  <a:lnTo>
                    <a:pt x="682" y="51"/>
                  </a:lnTo>
                  <a:cubicBezTo>
                    <a:pt x="682" y="51"/>
                    <a:pt x="682" y="51"/>
                    <a:pt x="682" y="51"/>
                  </a:cubicBezTo>
                  <a:lnTo>
                    <a:pt x="682" y="51"/>
                  </a:lnTo>
                  <a:lnTo>
                    <a:pt x="682" y="51"/>
                  </a:lnTo>
                  <a:lnTo>
                    <a:pt x="682" y="51"/>
                  </a:lnTo>
                  <a:cubicBezTo>
                    <a:pt x="682" y="51"/>
                    <a:pt x="682" y="51"/>
                    <a:pt x="682" y="51"/>
                  </a:cubicBezTo>
                  <a:lnTo>
                    <a:pt x="682" y="51"/>
                  </a:lnTo>
                  <a:cubicBezTo>
                    <a:pt x="682" y="51"/>
                    <a:pt x="682" y="51"/>
                    <a:pt x="682" y="51"/>
                  </a:cubicBezTo>
                  <a:lnTo>
                    <a:pt x="682" y="51"/>
                  </a:lnTo>
                  <a:lnTo>
                    <a:pt x="683" y="51"/>
                  </a:lnTo>
                  <a:lnTo>
                    <a:pt x="683" y="51"/>
                  </a:lnTo>
                  <a:lnTo>
                    <a:pt x="683" y="51"/>
                  </a:lnTo>
                  <a:cubicBezTo>
                    <a:pt x="683" y="51"/>
                    <a:pt x="683" y="51"/>
                    <a:pt x="682" y="51"/>
                  </a:cubicBezTo>
                  <a:lnTo>
                    <a:pt x="682" y="51"/>
                  </a:lnTo>
                  <a:cubicBezTo>
                    <a:pt x="683" y="51"/>
                    <a:pt x="683" y="51"/>
                    <a:pt x="683" y="51"/>
                  </a:cubicBezTo>
                  <a:lnTo>
                    <a:pt x="683" y="51"/>
                  </a:lnTo>
                  <a:cubicBezTo>
                    <a:pt x="683" y="51"/>
                    <a:pt x="683" y="50"/>
                    <a:pt x="683" y="50"/>
                  </a:cubicBezTo>
                  <a:lnTo>
                    <a:pt x="683" y="50"/>
                  </a:lnTo>
                  <a:lnTo>
                    <a:pt x="683" y="51"/>
                  </a:lnTo>
                  <a:lnTo>
                    <a:pt x="683" y="51"/>
                  </a:lnTo>
                  <a:cubicBezTo>
                    <a:pt x="685" y="50"/>
                    <a:pt x="687" y="49"/>
                    <a:pt x="689" y="48"/>
                  </a:cubicBezTo>
                  <a:lnTo>
                    <a:pt x="689" y="48"/>
                  </a:lnTo>
                  <a:cubicBezTo>
                    <a:pt x="690" y="48"/>
                    <a:pt x="690" y="48"/>
                    <a:pt x="691" y="48"/>
                  </a:cubicBezTo>
                  <a:close/>
                  <a:moveTo>
                    <a:pt x="699" y="48"/>
                  </a:moveTo>
                  <a:lnTo>
                    <a:pt x="699" y="48"/>
                  </a:lnTo>
                  <a:cubicBezTo>
                    <a:pt x="696" y="49"/>
                    <a:pt x="694" y="50"/>
                    <a:pt x="691" y="51"/>
                  </a:cubicBezTo>
                  <a:lnTo>
                    <a:pt x="691" y="51"/>
                  </a:lnTo>
                  <a:cubicBezTo>
                    <a:pt x="691" y="50"/>
                    <a:pt x="691" y="50"/>
                    <a:pt x="691" y="50"/>
                  </a:cubicBezTo>
                  <a:lnTo>
                    <a:pt x="691" y="50"/>
                  </a:lnTo>
                  <a:cubicBezTo>
                    <a:pt x="690" y="51"/>
                    <a:pt x="688" y="51"/>
                    <a:pt x="686" y="52"/>
                  </a:cubicBezTo>
                  <a:lnTo>
                    <a:pt x="686" y="52"/>
                  </a:lnTo>
                  <a:cubicBezTo>
                    <a:pt x="687" y="52"/>
                    <a:pt x="687" y="51"/>
                    <a:pt x="688" y="51"/>
                  </a:cubicBezTo>
                  <a:lnTo>
                    <a:pt x="688" y="51"/>
                  </a:lnTo>
                  <a:cubicBezTo>
                    <a:pt x="689" y="51"/>
                    <a:pt x="690" y="50"/>
                    <a:pt x="692" y="50"/>
                  </a:cubicBezTo>
                  <a:lnTo>
                    <a:pt x="692" y="50"/>
                  </a:lnTo>
                  <a:lnTo>
                    <a:pt x="693" y="49"/>
                  </a:lnTo>
                  <a:lnTo>
                    <a:pt x="693" y="49"/>
                  </a:lnTo>
                  <a:cubicBezTo>
                    <a:pt x="693" y="50"/>
                    <a:pt x="692" y="50"/>
                    <a:pt x="691" y="50"/>
                  </a:cubicBezTo>
                  <a:lnTo>
                    <a:pt x="691" y="50"/>
                  </a:lnTo>
                  <a:cubicBezTo>
                    <a:pt x="694" y="49"/>
                    <a:pt x="697" y="49"/>
                    <a:pt x="699" y="48"/>
                  </a:cubicBezTo>
                  <a:close/>
                  <a:moveTo>
                    <a:pt x="681" y="50"/>
                  </a:moveTo>
                  <a:cubicBezTo>
                    <a:pt x="681" y="50"/>
                    <a:pt x="680" y="50"/>
                    <a:pt x="680" y="50"/>
                  </a:cubicBezTo>
                  <a:lnTo>
                    <a:pt x="680" y="50"/>
                  </a:lnTo>
                  <a:cubicBezTo>
                    <a:pt x="678" y="50"/>
                    <a:pt x="677" y="51"/>
                    <a:pt x="675" y="52"/>
                  </a:cubicBezTo>
                  <a:lnTo>
                    <a:pt x="675" y="52"/>
                  </a:lnTo>
                  <a:cubicBezTo>
                    <a:pt x="675" y="51"/>
                    <a:pt x="676" y="51"/>
                    <a:pt x="676" y="51"/>
                  </a:cubicBezTo>
                  <a:lnTo>
                    <a:pt x="676" y="51"/>
                  </a:lnTo>
                  <a:cubicBezTo>
                    <a:pt x="675" y="51"/>
                    <a:pt x="674" y="52"/>
                    <a:pt x="673" y="52"/>
                  </a:cubicBezTo>
                  <a:lnTo>
                    <a:pt x="673" y="52"/>
                  </a:lnTo>
                  <a:cubicBezTo>
                    <a:pt x="674" y="52"/>
                    <a:pt x="674" y="52"/>
                    <a:pt x="674" y="51"/>
                  </a:cubicBezTo>
                  <a:lnTo>
                    <a:pt x="674" y="51"/>
                  </a:lnTo>
                  <a:lnTo>
                    <a:pt x="679" y="50"/>
                  </a:lnTo>
                  <a:lnTo>
                    <a:pt x="679" y="50"/>
                  </a:lnTo>
                  <a:cubicBezTo>
                    <a:pt x="678" y="50"/>
                    <a:pt x="677" y="51"/>
                    <a:pt x="676" y="51"/>
                  </a:cubicBezTo>
                  <a:lnTo>
                    <a:pt x="676" y="51"/>
                  </a:lnTo>
                  <a:cubicBezTo>
                    <a:pt x="678" y="51"/>
                    <a:pt x="679" y="50"/>
                    <a:pt x="681" y="50"/>
                  </a:cubicBezTo>
                  <a:close/>
                  <a:moveTo>
                    <a:pt x="684" y="49"/>
                  </a:moveTo>
                  <a:lnTo>
                    <a:pt x="683" y="50"/>
                  </a:lnTo>
                  <a:lnTo>
                    <a:pt x="683" y="50"/>
                  </a:lnTo>
                  <a:lnTo>
                    <a:pt x="671" y="54"/>
                  </a:lnTo>
                  <a:lnTo>
                    <a:pt x="671" y="54"/>
                  </a:lnTo>
                  <a:cubicBezTo>
                    <a:pt x="672" y="53"/>
                    <a:pt x="673" y="53"/>
                    <a:pt x="673" y="53"/>
                  </a:cubicBezTo>
                  <a:lnTo>
                    <a:pt x="673" y="53"/>
                  </a:lnTo>
                  <a:cubicBezTo>
                    <a:pt x="672" y="53"/>
                    <a:pt x="671" y="53"/>
                    <a:pt x="670" y="54"/>
                  </a:cubicBezTo>
                  <a:lnTo>
                    <a:pt x="670" y="54"/>
                  </a:lnTo>
                  <a:cubicBezTo>
                    <a:pt x="672" y="53"/>
                    <a:pt x="673" y="53"/>
                    <a:pt x="674" y="52"/>
                  </a:cubicBezTo>
                  <a:lnTo>
                    <a:pt x="674" y="52"/>
                  </a:lnTo>
                  <a:cubicBezTo>
                    <a:pt x="673" y="52"/>
                    <a:pt x="672" y="53"/>
                    <a:pt x="671" y="53"/>
                  </a:cubicBezTo>
                  <a:lnTo>
                    <a:pt x="671" y="53"/>
                  </a:lnTo>
                  <a:cubicBezTo>
                    <a:pt x="672" y="53"/>
                    <a:pt x="672" y="53"/>
                    <a:pt x="672" y="53"/>
                  </a:cubicBezTo>
                  <a:lnTo>
                    <a:pt x="672" y="53"/>
                  </a:lnTo>
                  <a:cubicBezTo>
                    <a:pt x="672" y="53"/>
                    <a:pt x="672" y="52"/>
                    <a:pt x="673" y="52"/>
                  </a:cubicBezTo>
                  <a:lnTo>
                    <a:pt x="673" y="52"/>
                  </a:lnTo>
                  <a:lnTo>
                    <a:pt x="672" y="53"/>
                  </a:lnTo>
                  <a:lnTo>
                    <a:pt x="672" y="53"/>
                  </a:lnTo>
                  <a:cubicBezTo>
                    <a:pt x="672" y="53"/>
                    <a:pt x="672" y="52"/>
                    <a:pt x="672" y="52"/>
                  </a:cubicBezTo>
                  <a:lnTo>
                    <a:pt x="672" y="52"/>
                  </a:lnTo>
                  <a:cubicBezTo>
                    <a:pt x="671" y="53"/>
                    <a:pt x="670" y="53"/>
                    <a:pt x="668" y="54"/>
                  </a:cubicBezTo>
                  <a:lnTo>
                    <a:pt x="668" y="54"/>
                  </a:lnTo>
                  <a:lnTo>
                    <a:pt x="668" y="54"/>
                  </a:lnTo>
                  <a:lnTo>
                    <a:pt x="668" y="54"/>
                  </a:lnTo>
                  <a:lnTo>
                    <a:pt x="671" y="53"/>
                  </a:lnTo>
                  <a:lnTo>
                    <a:pt x="671" y="53"/>
                  </a:lnTo>
                  <a:cubicBezTo>
                    <a:pt x="672" y="52"/>
                    <a:pt x="673" y="52"/>
                    <a:pt x="673" y="52"/>
                  </a:cubicBezTo>
                  <a:lnTo>
                    <a:pt x="673" y="52"/>
                  </a:lnTo>
                  <a:cubicBezTo>
                    <a:pt x="673" y="52"/>
                    <a:pt x="673" y="52"/>
                    <a:pt x="672" y="52"/>
                  </a:cubicBezTo>
                  <a:lnTo>
                    <a:pt x="672" y="52"/>
                  </a:lnTo>
                  <a:cubicBezTo>
                    <a:pt x="673" y="52"/>
                    <a:pt x="673" y="52"/>
                    <a:pt x="673" y="52"/>
                  </a:cubicBezTo>
                  <a:lnTo>
                    <a:pt x="673" y="52"/>
                  </a:lnTo>
                  <a:cubicBezTo>
                    <a:pt x="673" y="52"/>
                    <a:pt x="673" y="52"/>
                    <a:pt x="673" y="52"/>
                  </a:cubicBezTo>
                  <a:lnTo>
                    <a:pt x="673" y="52"/>
                  </a:lnTo>
                  <a:lnTo>
                    <a:pt x="674" y="52"/>
                  </a:lnTo>
                  <a:lnTo>
                    <a:pt x="674" y="52"/>
                  </a:lnTo>
                  <a:cubicBezTo>
                    <a:pt x="674" y="52"/>
                    <a:pt x="674" y="52"/>
                    <a:pt x="674" y="52"/>
                  </a:cubicBezTo>
                  <a:lnTo>
                    <a:pt x="674" y="52"/>
                  </a:lnTo>
                  <a:cubicBezTo>
                    <a:pt x="674" y="52"/>
                    <a:pt x="675" y="52"/>
                    <a:pt x="675" y="52"/>
                  </a:cubicBezTo>
                  <a:lnTo>
                    <a:pt x="675" y="52"/>
                  </a:lnTo>
                  <a:lnTo>
                    <a:pt x="674" y="52"/>
                  </a:lnTo>
                  <a:lnTo>
                    <a:pt x="674" y="52"/>
                  </a:lnTo>
                  <a:cubicBezTo>
                    <a:pt x="675" y="52"/>
                    <a:pt x="675" y="52"/>
                    <a:pt x="675" y="52"/>
                  </a:cubicBezTo>
                  <a:lnTo>
                    <a:pt x="675" y="52"/>
                  </a:lnTo>
                  <a:cubicBezTo>
                    <a:pt x="675" y="52"/>
                    <a:pt x="676" y="51"/>
                    <a:pt x="676" y="51"/>
                  </a:cubicBezTo>
                  <a:lnTo>
                    <a:pt x="676" y="51"/>
                  </a:lnTo>
                  <a:cubicBezTo>
                    <a:pt x="676" y="51"/>
                    <a:pt x="675" y="52"/>
                    <a:pt x="675" y="52"/>
                  </a:cubicBezTo>
                  <a:lnTo>
                    <a:pt x="675" y="52"/>
                  </a:lnTo>
                  <a:lnTo>
                    <a:pt x="678" y="51"/>
                  </a:lnTo>
                  <a:lnTo>
                    <a:pt x="678" y="51"/>
                  </a:lnTo>
                  <a:cubicBezTo>
                    <a:pt x="677" y="51"/>
                    <a:pt x="675" y="52"/>
                    <a:pt x="673" y="53"/>
                  </a:cubicBezTo>
                  <a:lnTo>
                    <a:pt x="673" y="53"/>
                  </a:lnTo>
                  <a:cubicBezTo>
                    <a:pt x="677" y="52"/>
                    <a:pt x="680" y="51"/>
                    <a:pt x="683" y="50"/>
                  </a:cubicBezTo>
                  <a:lnTo>
                    <a:pt x="683" y="50"/>
                  </a:lnTo>
                  <a:cubicBezTo>
                    <a:pt x="683" y="50"/>
                    <a:pt x="683" y="50"/>
                    <a:pt x="683" y="50"/>
                  </a:cubicBezTo>
                  <a:lnTo>
                    <a:pt x="683" y="50"/>
                  </a:lnTo>
                  <a:lnTo>
                    <a:pt x="684" y="49"/>
                  </a:lnTo>
                  <a:close/>
                  <a:moveTo>
                    <a:pt x="671" y="54"/>
                  </a:moveTo>
                  <a:lnTo>
                    <a:pt x="671" y="54"/>
                  </a:lnTo>
                  <a:cubicBezTo>
                    <a:pt x="671" y="54"/>
                    <a:pt x="671" y="54"/>
                    <a:pt x="671" y="54"/>
                  </a:cubicBezTo>
                  <a:lnTo>
                    <a:pt x="671" y="54"/>
                  </a:lnTo>
                  <a:lnTo>
                    <a:pt x="671" y="54"/>
                  </a:lnTo>
                  <a:close/>
                  <a:moveTo>
                    <a:pt x="671" y="53"/>
                  </a:moveTo>
                  <a:cubicBezTo>
                    <a:pt x="671" y="53"/>
                    <a:pt x="670" y="53"/>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70" y="54"/>
                    <a:pt x="670" y="54"/>
                  </a:cubicBezTo>
                  <a:lnTo>
                    <a:pt x="670" y="54"/>
                  </a:lnTo>
                  <a:cubicBezTo>
                    <a:pt x="670" y="54"/>
                    <a:pt x="669" y="54"/>
                    <a:pt x="669" y="54"/>
                  </a:cubicBezTo>
                  <a:lnTo>
                    <a:pt x="669" y="54"/>
                  </a:lnTo>
                  <a:cubicBezTo>
                    <a:pt x="670" y="54"/>
                    <a:pt x="671" y="53"/>
                    <a:pt x="671" y="53"/>
                  </a:cubicBezTo>
                  <a:close/>
                  <a:moveTo>
                    <a:pt x="671" y="54"/>
                  </a:moveTo>
                  <a:lnTo>
                    <a:pt x="669" y="54"/>
                  </a:lnTo>
                  <a:lnTo>
                    <a:pt x="669" y="54"/>
                  </a:lnTo>
                  <a:lnTo>
                    <a:pt x="671" y="54"/>
                  </a:lnTo>
                  <a:close/>
                  <a:moveTo>
                    <a:pt x="669" y="54"/>
                  </a:moveTo>
                  <a:cubicBezTo>
                    <a:pt x="669" y="54"/>
                    <a:pt x="669" y="54"/>
                    <a:pt x="669" y="54"/>
                  </a:cubicBezTo>
                  <a:lnTo>
                    <a:pt x="669" y="54"/>
                  </a:lnTo>
                  <a:lnTo>
                    <a:pt x="669" y="54"/>
                  </a:lnTo>
                  <a:close/>
                  <a:moveTo>
                    <a:pt x="668" y="55"/>
                  </a:moveTo>
                  <a:lnTo>
                    <a:pt x="668" y="55"/>
                  </a:lnTo>
                  <a:lnTo>
                    <a:pt x="668" y="55"/>
                  </a:lnTo>
                  <a:lnTo>
                    <a:pt x="668" y="55"/>
                  </a:lnTo>
                  <a:close/>
                  <a:moveTo>
                    <a:pt x="669" y="55"/>
                  </a:moveTo>
                  <a:cubicBezTo>
                    <a:pt x="668" y="55"/>
                    <a:pt x="668" y="56"/>
                    <a:pt x="668" y="56"/>
                  </a:cubicBezTo>
                  <a:lnTo>
                    <a:pt x="668" y="56"/>
                  </a:lnTo>
                  <a:cubicBezTo>
                    <a:pt x="668" y="56"/>
                    <a:pt x="668" y="56"/>
                    <a:pt x="668" y="56"/>
                  </a:cubicBezTo>
                  <a:lnTo>
                    <a:pt x="668" y="56"/>
                  </a:lnTo>
                  <a:cubicBezTo>
                    <a:pt x="668" y="56"/>
                    <a:pt x="668" y="55"/>
                    <a:pt x="669" y="55"/>
                  </a:cubicBezTo>
                  <a:close/>
                  <a:moveTo>
                    <a:pt x="666" y="55"/>
                  </a:moveTo>
                  <a:lnTo>
                    <a:pt x="666" y="55"/>
                  </a:lnTo>
                  <a:cubicBezTo>
                    <a:pt x="665" y="55"/>
                    <a:pt x="664" y="56"/>
                    <a:pt x="663" y="56"/>
                  </a:cubicBezTo>
                  <a:lnTo>
                    <a:pt x="663" y="56"/>
                  </a:lnTo>
                  <a:cubicBezTo>
                    <a:pt x="663" y="56"/>
                    <a:pt x="664" y="56"/>
                    <a:pt x="664" y="56"/>
                  </a:cubicBezTo>
                  <a:lnTo>
                    <a:pt x="664" y="56"/>
                  </a:lnTo>
                  <a:cubicBezTo>
                    <a:pt x="664" y="56"/>
                    <a:pt x="664" y="56"/>
                    <a:pt x="664" y="56"/>
                  </a:cubicBezTo>
                  <a:lnTo>
                    <a:pt x="664" y="56"/>
                  </a:lnTo>
                  <a:cubicBezTo>
                    <a:pt x="665" y="55"/>
                    <a:pt x="665" y="55"/>
                    <a:pt x="666" y="55"/>
                  </a:cubicBezTo>
                  <a:close/>
                  <a:moveTo>
                    <a:pt x="658" y="55"/>
                  </a:moveTo>
                  <a:cubicBezTo>
                    <a:pt x="654" y="56"/>
                    <a:pt x="650" y="57"/>
                    <a:pt x="647" y="58"/>
                  </a:cubicBezTo>
                  <a:lnTo>
                    <a:pt x="647" y="58"/>
                  </a:lnTo>
                  <a:cubicBezTo>
                    <a:pt x="648" y="58"/>
                    <a:pt x="649" y="58"/>
                    <a:pt x="650" y="57"/>
                  </a:cubicBezTo>
                  <a:lnTo>
                    <a:pt x="650" y="57"/>
                  </a:lnTo>
                  <a:cubicBezTo>
                    <a:pt x="652" y="57"/>
                    <a:pt x="655" y="56"/>
                    <a:pt x="658" y="55"/>
                  </a:cubicBezTo>
                  <a:close/>
                  <a:moveTo>
                    <a:pt x="661" y="57"/>
                  </a:moveTo>
                  <a:lnTo>
                    <a:pt x="656" y="59"/>
                  </a:lnTo>
                  <a:lnTo>
                    <a:pt x="656" y="59"/>
                  </a:lnTo>
                  <a:lnTo>
                    <a:pt x="661" y="57"/>
                  </a:lnTo>
                  <a:close/>
                  <a:moveTo>
                    <a:pt x="667" y="51"/>
                  </a:moveTo>
                  <a:cubicBezTo>
                    <a:pt x="663" y="53"/>
                    <a:pt x="658" y="54"/>
                    <a:pt x="654" y="56"/>
                  </a:cubicBezTo>
                  <a:lnTo>
                    <a:pt x="654" y="56"/>
                  </a:lnTo>
                  <a:cubicBezTo>
                    <a:pt x="650" y="57"/>
                    <a:pt x="647" y="58"/>
                    <a:pt x="643" y="59"/>
                  </a:cubicBezTo>
                  <a:lnTo>
                    <a:pt x="643" y="59"/>
                  </a:lnTo>
                  <a:cubicBezTo>
                    <a:pt x="643" y="59"/>
                    <a:pt x="643" y="59"/>
                    <a:pt x="643" y="59"/>
                  </a:cubicBezTo>
                  <a:lnTo>
                    <a:pt x="643" y="59"/>
                  </a:lnTo>
                  <a:cubicBezTo>
                    <a:pt x="651" y="56"/>
                    <a:pt x="659" y="54"/>
                    <a:pt x="667" y="51"/>
                  </a:cubicBezTo>
                  <a:close/>
                  <a:moveTo>
                    <a:pt x="677" y="48"/>
                  </a:moveTo>
                  <a:cubicBezTo>
                    <a:pt x="676" y="49"/>
                    <a:pt x="674" y="50"/>
                    <a:pt x="673" y="50"/>
                  </a:cubicBezTo>
                  <a:lnTo>
                    <a:pt x="673" y="50"/>
                  </a:lnTo>
                  <a:cubicBezTo>
                    <a:pt x="670" y="51"/>
                    <a:pt x="667" y="52"/>
                    <a:pt x="665" y="53"/>
                  </a:cubicBezTo>
                  <a:lnTo>
                    <a:pt x="665" y="53"/>
                  </a:lnTo>
                  <a:cubicBezTo>
                    <a:pt x="666" y="52"/>
                    <a:pt x="668" y="52"/>
                    <a:pt x="669" y="52"/>
                  </a:cubicBezTo>
                  <a:lnTo>
                    <a:pt x="669" y="52"/>
                  </a:lnTo>
                  <a:cubicBezTo>
                    <a:pt x="667" y="52"/>
                    <a:pt x="666" y="53"/>
                    <a:pt x="664" y="53"/>
                  </a:cubicBezTo>
                  <a:lnTo>
                    <a:pt x="664" y="53"/>
                  </a:lnTo>
                  <a:lnTo>
                    <a:pt x="665" y="53"/>
                  </a:lnTo>
                  <a:lnTo>
                    <a:pt x="665" y="53"/>
                  </a:lnTo>
                  <a:cubicBezTo>
                    <a:pt x="665" y="53"/>
                    <a:pt x="664" y="53"/>
                    <a:pt x="663" y="54"/>
                  </a:cubicBezTo>
                  <a:lnTo>
                    <a:pt x="663" y="54"/>
                  </a:lnTo>
                  <a:cubicBezTo>
                    <a:pt x="663" y="54"/>
                    <a:pt x="663" y="54"/>
                    <a:pt x="663" y="54"/>
                  </a:cubicBezTo>
                  <a:lnTo>
                    <a:pt x="663" y="54"/>
                  </a:lnTo>
                  <a:cubicBezTo>
                    <a:pt x="663" y="54"/>
                    <a:pt x="664" y="53"/>
                    <a:pt x="664" y="53"/>
                  </a:cubicBezTo>
                  <a:lnTo>
                    <a:pt x="664" y="53"/>
                  </a:lnTo>
                  <a:lnTo>
                    <a:pt x="662" y="54"/>
                  </a:lnTo>
                  <a:cubicBezTo>
                    <a:pt x="662" y="54"/>
                    <a:pt x="663" y="54"/>
                    <a:pt x="663" y="54"/>
                  </a:cubicBezTo>
                  <a:lnTo>
                    <a:pt x="663" y="54"/>
                  </a:lnTo>
                  <a:cubicBezTo>
                    <a:pt x="662" y="54"/>
                    <a:pt x="662" y="54"/>
                    <a:pt x="661" y="54"/>
                  </a:cubicBezTo>
                  <a:lnTo>
                    <a:pt x="661" y="54"/>
                  </a:lnTo>
                  <a:cubicBezTo>
                    <a:pt x="662" y="54"/>
                    <a:pt x="662" y="54"/>
                    <a:pt x="662" y="54"/>
                  </a:cubicBezTo>
                  <a:lnTo>
                    <a:pt x="662" y="54"/>
                  </a:lnTo>
                  <a:cubicBezTo>
                    <a:pt x="662" y="54"/>
                    <a:pt x="662" y="54"/>
                    <a:pt x="661" y="54"/>
                  </a:cubicBezTo>
                  <a:lnTo>
                    <a:pt x="661" y="54"/>
                  </a:lnTo>
                  <a:cubicBezTo>
                    <a:pt x="661" y="54"/>
                    <a:pt x="661" y="54"/>
                    <a:pt x="661" y="54"/>
                  </a:cubicBezTo>
                  <a:lnTo>
                    <a:pt x="661" y="54"/>
                  </a:lnTo>
                  <a:cubicBezTo>
                    <a:pt x="661" y="54"/>
                    <a:pt x="661" y="55"/>
                    <a:pt x="660" y="55"/>
                  </a:cubicBezTo>
                  <a:lnTo>
                    <a:pt x="660" y="55"/>
                  </a:lnTo>
                  <a:cubicBezTo>
                    <a:pt x="660" y="55"/>
                    <a:pt x="660" y="55"/>
                    <a:pt x="660" y="55"/>
                  </a:cubicBezTo>
                  <a:lnTo>
                    <a:pt x="660" y="55"/>
                  </a:lnTo>
                  <a:cubicBezTo>
                    <a:pt x="660" y="55"/>
                    <a:pt x="661" y="54"/>
                    <a:pt x="661" y="54"/>
                  </a:cubicBezTo>
                  <a:lnTo>
                    <a:pt x="661" y="54"/>
                  </a:lnTo>
                  <a:cubicBezTo>
                    <a:pt x="658" y="55"/>
                    <a:pt x="654" y="57"/>
                    <a:pt x="650" y="58"/>
                  </a:cubicBezTo>
                  <a:lnTo>
                    <a:pt x="650" y="58"/>
                  </a:lnTo>
                  <a:cubicBezTo>
                    <a:pt x="649" y="58"/>
                    <a:pt x="647" y="59"/>
                    <a:pt x="646" y="59"/>
                  </a:cubicBezTo>
                  <a:lnTo>
                    <a:pt x="646" y="59"/>
                  </a:lnTo>
                  <a:lnTo>
                    <a:pt x="662" y="54"/>
                  </a:lnTo>
                  <a:lnTo>
                    <a:pt x="662" y="54"/>
                  </a:lnTo>
                  <a:cubicBezTo>
                    <a:pt x="661" y="54"/>
                    <a:pt x="659" y="55"/>
                    <a:pt x="658" y="55"/>
                  </a:cubicBezTo>
                  <a:lnTo>
                    <a:pt x="658" y="55"/>
                  </a:lnTo>
                  <a:cubicBezTo>
                    <a:pt x="660" y="54"/>
                    <a:pt x="662" y="54"/>
                    <a:pt x="665" y="53"/>
                  </a:cubicBezTo>
                  <a:lnTo>
                    <a:pt x="665" y="53"/>
                  </a:lnTo>
                  <a:cubicBezTo>
                    <a:pt x="662" y="54"/>
                    <a:pt x="658" y="55"/>
                    <a:pt x="655" y="56"/>
                  </a:cubicBezTo>
                  <a:lnTo>
                    <a:pt x="655" y="56"/>
                  </a:lnTo>
                  <a:cubicBezTo>
                    <a:pt x="659" y="54"/>
                    <a:pt x="664" y="53"/>
                    <a:pt x="667" y="51"/>
                  </a:cubicBezTo>
                  <a:lnTo>
                    <a:pt x="667" y="51"/>
                  </a:lnTo>
                  <a:cubicBezTo>
                    <a:pt x="671" y="50"/>
                    <a:pt x="674" y="49"/>
                    <a:pt x="677" y="48"/>
                  </a:cubicBezTo>
                  <a:close/>
                  <a:moveTo>
                    <a:pt x="671" y="50"/>
                  </a:moveTo>
                  <a:lnTo>
                    <a:pt x="671" y="50"/>
                  </a:lnTo>
                  <a:cubicBezTo>
                    <a:pt x="662" y="53"/>
                    <a:pt x="653" y="56"/>
                    <a:pt x="643" y="59"/>
                  </a:cubicBezTo>
                  <a:lnTo>
                    <a:pt x="643" y="59"/>
                  </a:lnTo>
                  <a:cubicBezTo>
                    <a:pt x="643" y="59"/>
                    <a:pt x="644" y="59"/>
                    <a:pt x="644" y="58"/>
                  </a:cubicBezTo>
                  <a:lnTo>
                    <a:pt x="644" y="58"/>
                  </a:lnTo>
                  <a:cubicBezTo>
                    <a:pt x="642" y="59"/>
                    <a:pt x="640" y="60"/>
                    <a:pt x="638" y="60"/>
                  </a:cubicBezTo>
                  <a:lnTo>
                    <a:pt x="638" y="60"/>
                  </a:lnTo>
                  <a:cubicBezTo>
                    <a:pt x="638" y="61"/>
                    <a:pt x="637" y="61"/>
                    <a:pt x="636" y="61"/>
                  </a:cubicBezTo>
                  <a:lnTo>
                    <a:pt x="636" y="61"/>
                  </a:lnTo>
                  <a:cubicBezTo>
                    <a:pt x="638" y="60"/>
                    <a:pt x="640" y="59"/>
                    <a:pt x="641" y="59"/>
                  </a:cubicBezTo>
                  <a:lnTo>
                    <a:pt x="641" y="59"/>
                  </a:lnTo>
                  <a:cubicBezTo>
                    <a:pt x="643" y="58"/>
                    <a:pt x="645" y="58"/>
                    <a:pt x="646" y="57"/>
                  </a:cubicBezTo>
                  <a:lnTo>
                    <a:pt x="646" y="57"/>
                  </a:lnTo>
                  <a:cubicBezTo>
                    <a:pt x="646" y="58"/>
                    <a:pt x="645" y="58"/>
                    <a:pt x="644" y="58"/>
                  </a:cubicBezTo>
                  <a:lnTo>
                    <a:pt x="644" y="58"/>
                  </a:lnTo>
                  <a:cubicBezTo>
                    <a:pt x="651" y="56"/>
                    <a:pt x="659" y="53"/>
                    <a:pt x="671" y="50"/>
                  </a:cubicBezTo>
                  <a:close/>
                  <a:moveTo>
                    <a:pt x="648" y="58"/>
                  </a:moveTo>
                  <a:cubicBezTo>
                    <a:pt x="647" y="58"/>
                    <a:pt x="646" y="59"/>
                    <a:pt x="645" y="59"/>
                  </a:cubicBezTo>
                  <a:lnTo>
                    <a:pt x="645" y="59"/>
                  </a:lnTo>
                  <a:cubicBezTo>
                    <a:pt x="646" y="59"/>
                    <a:pt x="647" y="59"/>
                    <a:pt x="647" y="58"/>
                  </a:cubicBezTo>
                  <a:lnTo>
                    <a:pt x="647" y="58"/>
                  </a:lnTo>
                  <a:cubicBezTo>
                    <a:pt x="645" y="59"/>
                    <a:pt x="643" y="60"/>
                    <a:pt x="641" y="60"/>
                  </a:cubicBezTo>
                  <a:lnTo>
                    <a:pt x="641" y="60"/>
                  </a:lnTo>
                  <a:cubicBezTo>
                    <a:pt x="641" y="61"/>
                    <a:pt x="640" y="61"/>
                    <a:pt x="639" y="61"/>
                  </a:cubicBezTo>
                  <a:lnTo>
                    <a:pt x="639" y="61"/>
                  </a:lnTo>
                  <a:cubicBezTo>
                    <a:pt x="641" y="60"/>
                    <a:pt x="643" y="60"/>
                    <a:pt x="645" y="59"/>
                  </a:cubicBezTo>
                  <a:lnTo>
                    <a:pt x="645" y="59"/>
                  </a:lnTo>
                  <a:cubicBezTo>
                    <a:pt x="642" y="60"/>
                    <a:pt x="640" y="60"/>
                    <a:pt x="638" y="61"/>
                  </a:cubicBezTo>
                  <a:lnTo>
                    <a:pt x="638" y="61"/>
                  </a:lnTo>
                  <a:cubicBezTo>
                    <a:pt x="638" y="61"/>
                    <a:pt x="639" y="61"/>
                    <a:pt x="639" y="61"/>
                  </a:cubicBezTo>
                  <a:lnTo>
                    <a:pt x="639" y="61"/>
                  </a:lnTo>
                  <a:cubicBezTo>
                    <a:pt x="642" y="60"/>
                    <a:pt x="645" y="59"/>
                    <a:pt x="648" y="58"/>
                  </a:cubicBezTo>
                  <a:close/>
                  <a:moveTo>
                    <a:pt x="646" y="59"/>
                  </a:moveTo>
                  <a:cubicBezTo>
                    <a:pt x="644" y="60"/>
                    <a:pt x="643" y="61"/>
                    <a:pt x="641" y="61"/>
                  </a:cubicBezTo>
                  <a:lnTo>
                    <a:pt x="641" y="61"/>
                  </a:lnTo>
                  <a:cubicBezTo>
                    <a:pt x="640" y="61"/>
                    <a:pt x="640" y="62"/>
                    <a:pt x="639" y="62"/>
                  </a:cubicBezTo>
                  <a:lnTo>
                    <a:pt x="639" y="62"/>
                  </a:lnTo>
                  <a:cubicBezTo>
                    <a:pt x="641" y="61"/>
                    <a:pt x="643" y="60"/>
                    <a:pt x="646" y="59"/>
                  </a:cubicBezTo>
                  <a:close/>
                  <a:moveTo>
                    <a:pt x="638" y="61"/>
                  </a:moveTo>
                  <a:cubicBezTo>
                    <a:pt x="637" y="62"/>
                    <a:pt x="636" y="62"/>
                    <a:pt x="634" y="62"/>
                  </a:cubicBezTo>
                  <a:lnTo>
                    <a:pt x="634" y="62"/>
                  </a:lnTo>
                  <a:cubicBezTo>
                    <a:pt x="634" y="62"/>
                    <a:pt x="634" y="62"/>
                    <a:pt x="634" y="62"/>
                  </a:cubicBezTo>
                  <a:lnTo>
                    <a:pt x="634" y="62"/>
                  </a:lnTo>
                  <a:cubicBezTo>
                    <a:pt x="636" y="62"/>
                    <a:pt x="637" y="61"/>
                    <a:pt x="638" y="61"/>
                  </a:cubicBezTo>
                  <a:close/>
                  <a:moveTo>
                    <a:pt x="645" y="63"/>
                  </a:moveTo>
                  <a:lnTo>
                    <a:pt x="645" y="63"/>
                  </a:lnTo>
                  <a:lnTo>
                    <a:pt x="645" y="63"/>
                  </a:lnTo>
                  <a:cubicBezTo>
                    <a:pt x="645" y="63"/>
                    <a:pt x="645" y="63"/>
                    <a:pt x="645" y="63"/>
                  </a:cubicBezTo>
                  <a:close/>
                  <a:moveTo>
                    <a:pt x="636" y="63"/>
                  </a:moveTo>
                  <a:cubicBezTo>
                    <a:pt x="636" y="63"/>
                    <a:pt x="636" y="63"/>
                    <a:pt x="636" y="63"/>
                  </a:cubicBezTo>
                  <a:lnTo>
                    <a:pt x="636" y="63"/>
                  </a:lnTo>
                  <a:cubicBezTo>
                    <a:pt x="636" y="63"/>
                    <a:pt x="636" y="63"/>
                    <a:pt x="636" y="63"/>
                  </a:cubicBezTo>
                  <a:lnTo>
                    <a:pt x="636" y="63"/>
                  </a:lnTo>
                  <a:cubicBezTo>
                    <a:pt x="636" y="63"/>
                    <a:pt x="636" y="63"/>
                    <a:pt x="636" y="63"/>
                  </a:cubicBezTo>
                  <a:close/>
                  <a:moveTo>
                    <a:pt x="656" y="59"/>
                  </a:moveTo>
                  <a:lnTo>
                    <a:pt x="653" y="60"/>
                  </a:lnTo>
                  <a:lnTo>
                    <a:pt x="653" y="60"/>
                  </a:lnTo>
                  <a:cubicBezTo>
                    <a:pt x="653" y="60"/>
                    <a:pt x="653" y="60"/>
                    <a:pt x="653" y="60"/>
                  </a:cubicBezTo>
                  <a:lnTo>
                    <a:pt x="653" y="60"/>
                  </a:lnTo>
                  <a:cubicBezTo>
                    <a:pt x="649" y="61"/>
                    <a:pt x="646" y="62"/>
                    <a:pt x="643" y="63"/>
                  </a:cubicBezTo>
                  <a:lnTo>
                    <a:pt x="643" y="63"/>
                  </a:lnTo>
                  <a:cubicBezTo>
                    <a:pt x="643" y="63"/>
                    <a:pt x="643" y="63"/>
                    <a:pt x="643" y="63"/>
                  </a:cubicBezTo>
                  <a:lnTo>
                    <a:pt x="643" y="63"/>
                  </a:lnTo>
                  <a:lnTo>
                    <a:pt x="645" y="63"/>
                  </a:lnTo>
                  <a:lnTo>
                    <a:pt x="645" y="63"/>
                  </a:lnTo>
                  <a:lnTo>
                    <a:pt x="645" y="63"/>
                  </a:lnTo>
                  <a:lnTo>
                    <a:pt x="645" y="63"/>
                  </a:lnTo>
                  <a:lnTo>
                    <a:pt x="653" y="60"/>
                  </a:lnTo>
                  <a:lnTo>
                    <a:pt x="653" y="60"/>
                  </a:lnTo>
                  <a:lnTo>
                    <a:pt x="656" y="59"/>
                  </a:lnTo>
                  <a:close/>
                  <a:moveTo>
                    <a:pt x="634" y="62"/>
                  </a:moveTo>
                  <a:cubicBezTo>
                    <a:pt x="632" y="63"/>
                    <a:pt x="630" y="63"/>
                    <a:pt x="628" y="64"/>
                  </a:cubicBezTo>
                  <a:lnTo>
                    <a:pt x="628" y="64"/>
                  </a:lnTo>
                  <a:cubicBezTo>
                    <a:pt x="629" y="64"/>
                    <a:pt x="629" y="64"/>
                    <a:pt x="630" y="64"/>
                  </a:cubicBezTo>
                  <a:lnTo>
                    <a:pt x="630" y="64"/>
                  </a:lnTo>
                  <a:cubicBezTo>
                    <a:pt x="629" y="64"/>
                    <a:pt x="628" y="64"/>
                    <a:pt x="627" y="64"/>
                  </a:cubicBezTo>
                  <a:lnTo>
                    <a:pt x="627" y="64"/>
                  </a:lnTo>
                  <a:cubicBezTo>
                    <a:pt x="628" y="64"/>
                    <a:pt x="630" y="63"/>
                    <a:pt x="632" y="63"/>
                  </a:cubicBezTo>
                  <a:lnTo>
                    <a:pt x="632" y="63"/>
                  </a:lnTo>
                  <a:cubicBezTo>
                    <a:pt x="631" y="63"/>
                    <a:pt x="630" y="63"/>
                    <a:pt x="630" y="64"/>
                  </a:cubicBezTo>
                  <a:lnTo>
                    <a:pt x="630" y="64"/>
                  </a:lnTo>
                  <a:cubicBezTo>
                    <a:pt x="631" y="63"/>
                    <a:pt x="633" y="63"/>
                    <a:pt x="634" y="62"/>
                  </a:cubicBezTo>
                  <a:lnTo>
                    <a:pt x="634" y="62"/>
                  </a:lnTo>
                  <a:cubicBezTo>
                    <a:pt x="634" y="62"/>
                    <a:pt x="634" y="62"/>
                    <a:pt x="634" y="62"/>
                  </a:cubicBezTo>
                  <a:close/>
                  <a:moveTo>
                    <a:pt x="635" y="64"/>
                  </a:moveTo>
                  <a:lnTo>
                    <a:pt x="635" y="64"/>
                  </a:lnTo>
                  <a:lnTo>
                    <a:pt x="635" y="64"/>
                  </a:lnTo>
                  <a:cubicBezTo>
                    <a:pt x="634" y="64"/>
                    <a:pt x="633" y="64"/>
                    <a:pt x="632" y="65"/>
                  </a:cubicBezTo>
                  <a:lnTo>
                    <a:pt x="632" y="65"/>
                  </a:lnTo>
                  <a:cubicBezTo>
                    <a:pt x="632" y="64"/>
                    <a:pt x="633" y="64"/>
                    <a:pt x="633" y="64"/>
                  </a:cubicBezTo>
                  <a:lnTo>
                    <a:pt x="633" y="64"/>
                  </a:lnTo>
                  <a:cubicBezTo>
                    <a:pt x="634" y="64"/>
                    <a:pt x="634" y="64"/>
                    <a:pt x="635" y="64"/>
                  </a:cubicBezTo>
                  <a:close/>
                  <a:moveTo>
                    <a:pt x="636" y="61"/>
                  </a:moveTo>
                  <a:cubicBezTo>
                    <a:pt x="636" y="61"/>
                    <a:pt x="636" y="61"/>
                    <a:pt x="635" y="61"/>
                  </a:cubicBezTo>
                  <a:lnTo>
                    <a:pt x="635" y="61"/>
                  </a:lnTo>
                  <a:cubicBezTo>
                    <a:pt x="634" y="62"/>
                    <a:pt x="633" y="62"/>
                    <a:pt x="632" y="62"/>
                  </a:cubicBezTo>
                  <a:lnTo>
                    <a:pt x="632" y="62"/>
                  </a:lnTo>
                  <a:cubicBezTo>
                    <a:pt x="632" y="62"/>
                    <a:pt x="632" y="62"/>
                    <a:pt x="632" y="62"/>
                  </a:cubicBezTo>
                  <a:lnTo>
                    <a:pt x="632" y="62"/>
                  </a:lnTo>
                  <a:cubicBezTo>
                    <a:pt x="630" y="63"/>
                    <a:pt x="627" y="64"/>
                    <a:pt x="624" y="65"/>
                  </a:cubicBezTo>
                  <a:lnTo>
                    <a:pt x="624" y="65"/>
                  </a:lnTo>
                  <a:cubicBezTo>
                    <a:pt x="624" y="65"/>
                    <a:pt x="624" y="65"/>
                    <a:pt x="624" y="65"/>
                  </a:cubicBezTo>
                  <a:lnTo>
                    <a:pt x="624" y="65"/>
                  </a:lnTo>
                  <a:cubicBezTo>
                    <a:pt x="626" y="64"/>
                    <a:pt x="629" y="63"/>
                    <a:pt x="632" y="62"/>
                  </a:cubicBezTo>
                  <a:lnTo>
                    <a:pt x="632" y="62"/>
                  </a:lnTo>
                  <a:cubicBezTo>
                    <a:pt x="631" y="62"/>
                    <a:pt x="631" y="62"/>
                    <a:pt x="631" y="63"/>
                  </a:cubicBezTo>
                  <a:lnTo>
                    <a:pt x="631" y="63"/>
                  </a:lnTo>
                  <a:cubicBezTo>
                    <a:pt x="633" y="62"/>
                    <a:pt x="635" y="61"/>
                    <a:pt x="636" y="61"/>
                  </a:cubicBezTo>
                  <a:close/>
                  <a:moveTo>
                    <a:pt x="653" y="64"/>
                  </a:moveTo>
                  <a:cubicBezTo>
                    <a:pt x="652" y="65"/>
                    <a:pt x="651" y="65"/>
                    <a:pt x="650" y="65"/>
                  </a:cubicBezTo>
                  <a:lnTo>
                    <a:pt x="650" y="65"/>
                  </a:lnTo>
                  <a:cubicBezTo>
                    <a:pt x="651" y="65"/>
                    <a:pt x="651" y="65"/>
                    <a:pt x="652" y="64"/>
                  </a:cubicBezTo>
                  <a:lnTo>
                    <a:pt x="652" y="64"/>
                  </a:lnTo>
                  <a:cubicBezTo>
                    <a:pt x="652" y="64"/>
                    <a:pt x="652" y="64"/>
                    <a:pt x="652" y="64"/>
                  </a:cubicBezTo>
                  <a:cubicBezTo>
                    <a:pt x="652" y="64"/>
                    <a:pt x="653" y="64"/>
                    <a:pt x="653" y="64"/>
                  </a:cubicBezTo>
                  <a:close/>
                  <a:moveTo>
                    <a:pt x="627" y="64"/>
                  </a:moveTo>
                  <a:lnTo>
                    <a:pt x="627" y="64"/>
                  </a:lnTo>
                  <a:cubicBezTo>
                    <a:pt x="626" y="65"/>
                    <a:pt x="626" y="65"/>
                    <a:pt x="626" y="65"/>
                  </a:cubicBezTo>
                  <a:lnTo>
                    <a:pt x="626" y="65"/>
                  </a:lnTo>
                  <a:cubicBezTo>
                    <a:pt x="625" y="65"/>
                    <a:pt x="625" y="65"/>
                    <a:pt x="625" y="65"/>
                  </a:cubicBezTo>
                  <a:lnTo>
                    <a:pt x="625" y="65"/>
                  </a:lnTo>
                  <a:cubicBezTo>
                    <a:pt x="625" y="65"/>
                    <a:pt x="626" y="65"/>
                    <a:pt x="627" y="64"/>
                  </a:cubicBezTo>
                  <a:close/>
                  <a:moveTo>
                    <a:pt x="625" y="65"/>
                  </a:moveTo>
                  <a:cubicBezTo>
                    <a:pt x="625" y="65"/>
                    <a:pt x="624" y="65"/>
                    <a:pt x="624" y="65"/>
                  </a:cubicBezTo>
                  <a:lnTo>
                    <a:pt x="624" y="65"/>
                  </a:lnTo>
                  <a:cubicBezTo>
                    <a:pt x="624" y="65"/>
                    <a:pt x="624" y="65"/>
                    <a:pt x="624" y="65"/>
                  </a:cubicBezTo>
                  <a:lnTo>
                    <a:pt x="624" y="65"/>
                  </a:lnTo>
                  <a:cubicBezTo>
                    <a:pt x="624" y="65"/>
                    <a:pt x="625" y="65"/>
                    <a:pt x="625" y="65"/>
                  </a:cubicBezTo>
                  <a:close/>
                  <a:moveTo>
                    <a:pt x="643" y="63"/>
                  </a:moveTo>
                  <a:cubicBezTo>
                    <a:pt x="642" y="63"/>
                    <a:pt x="642" y="64"/>
                    <a:pt x="641" y="64"/>
                  </a:cubicBezTo>
                  <a:lnTo>
                    <a:pt x="641" y="64"/>
                  </a:lnTo>
                  <a:cubicBezTo>
                    <a:pt x="640" y="64"/>
                    <a:pt x="639" y="65"/>
                    <a:pt x="638" y="65"/>
                  </a:cubicBezTo>
                  <a:lnTo>
                    <a:pt x="638" y="65"/>
                  </a:lnTo>
                  <a:cubicBezTo>
                    <a:pt x="638" y="65"/>
                    <a:pt x="637" y="65"/>
                    <a:pt x="636" y="66"/>
                  </a:cubicBezTo>
                  <a:lnTo>
                    <a:pt x="636" y="66"/>
                  </a:lnTo>
                  <a:cubicBezTo>
                    <a:pt x="637" y="65"/>
                    <a:pt x="640" y="64"/>
                    <a:pt x="643" y="63"/>
                  </a:cubicBezTo>
                  <a:close/>
                  <a:moveTo>
                    <a:pt x="624" y="65"/>
                  </a:moveTo>
                  <a:cubicBezTo>
                    <a:pt x="624" y="65"/>
                    <a:pt x="624" y="65"/>
                    <a:pt x="624" y="65"/>
                  </a:cubicBezTo>
                  <a:lnTo>
                    <a:pt x="624" y="65"/>
                  </a:lnTo>
                  <a:cubicBezTo>
                    <a:pt x="624" y="65"/>
                    <a:pt x="625" y="65"/>
                    <a:pt x="625" y="65"/>
                  </a:cubicBezTo>
                  <a:lnTo>
                    <a:pt x="625" y="65"/>
                  </a:lnTo>
                  <a:cubicBezTo>
                    <a:pt x="624" y="65"/>
                    <a:pt x="624" y="65"/>
                    <a:pt x="624" y="65"/>
                  </a:cubicBezTo>
                  <a:lnTo>
                    <a:pt x="624" y="65"/>
                  </a:lnTo>
                  <a:cubicBezTo>
                    <a:pt x="624" y="65"/>
                    <a:pt x="624" y="65"/>
                    <a:pt x="624" y="65"/>
                  </a:cubicBezTo>
                  <a:lnTo>
                    <a:pt x="624" y="65"/>
                  </a:lnTo>
                  <a:cubicBezTo>
                    <a:pt x="623" y="65"/>
                    <a:pt x="623" y="66"/>
                    <a:pt x="622" y="66"/>
                  </a:cubicBezTo>
                  <a:lnTo>
                    <a:pt x="622" y="66"/>
                  </a:lnTo>
                  <a:cubicBezTo>
                    <a:pt x="623" y="66"/>
                    <a:pt x="623" y="65"/>
                    <a:pt x="624" y="65"/>
                  </a:cubicBezTo>
                  <a:close/>
                  <a:moveTo>
                    <a:pt x="627" y="66"/>
                  </a:moveTo>
                  <a:cubicBezTo>
                    <a:pt x="627" y="66"/>
                    <a:pt x="626" y="67"/>
                    <a:pt x="626" y="67"/>
                  </a:cubicBezTo>
                  <a:lnTo>
                    <a:pt x="626" y="67"/>
                  </a:lnTo>
                  <a:cubicBezTo>
                    <a:pt x="626" y="67"/>
                    <a:pt x="627" y="67"/>
                    <a:pt x="627" y="66"/>
                  </a:cubicBezTo>
                  <a:lnTo>
                    <a:pt x="627" y="66"/>
                  </a:lnTo>
                  <a:cubicBezTo>
                    <a:pt x="627" y="66"/>
                    <a:pt x="627" y="66"/>
                    <a:pt x="627" y="66"/>
                  </a:cubicBezTo>
                  <a:close/>
                  <a:moveTo>
                    <a:pt x="636" y="63"/>
                  </a:moveTo>
                  <a:lnTo>
                    <a:pt x="635" y="63"/>
                  </a:lnTo>
                  <a:lnTo>
                    <a:pt x="635" y="63"/>
                  </a:lnTo>
                  <a:cubicBezTo>
                    <a:pt x="631" y="65"/>
                    <a:pt x="626" y="66"/>
                    <a:pt x="622" y="68"/>
                  </a:cubicBezTo>
                  <a:lnTo>
                    <a:pt x="622" y="68"/>
                  </a:lnTo>
                  <a:cubicBezTo>
                    <a:pt x="625" y="66"/>
                    <a:pt x="628" y="65"/>
                    <a:pt x="632" y="64"/>
                  </a:cubicBezTo>
                  <a:lnTo>
                    <a:pt x="632" y="64"/>
                  </a:lnTo>
                  <a:lnTo>
                    <a:pt x="623" y="67"/>
                  </a:lnTo>
                  <a:lnTo>
                    <a:pt x="623" y="67"/>
                  </a:lnTo>
                  <a:cubicBezTo>
                    <a:pt x="626" y="66"/>
                    <a:pt x="630" y="64"/>
                    <a:pt x="633" y="63"/>
                  </a:cubicBezTo>
                  <a:lnTo>
                    <a:pt x="633" y="63"/>
                  </a:lnTo>
                  <a:cubicBezTo>
                    <a:pt x="634" y="63"/>
                    <a:pt x="634" y="63"/>
                    <a:pt x="634" y="63"/>
                  </a:cubicBezTo>
                  <a:lnTo>
                    <a:pt x="634" y="63"/>
                  </a:lnTo>
                  <a:cubicBezTo>
                    <a:pt x="633" y="63"/>
                    <a:pt x="633" y="64"/>
                    <a:pt x="632" y="64"/>
                  </a:cubicBezTo>
                  <a:lnTo>
                    <a:pt x="632" y="64"/>
                  </a:lnTo>
                  <a:lnTo>
                    <a:pt x="635" y="63"/>
                  </a:lnTo>
                  <a:lnTo>
                    <a:pt x="635" y="63"/>
                  </a:lnTo>
                  <a:cubicBezTo>
                    <a:pt x="635" y="63"/>
                    <a:pt x="635" y="63"/>
                    <a:pt x="636" y="63"/>
                  </a:cubicBezTo>
                  <a:close/>
                  <a:moveTo>
                    <a:pt x="634" y="64"/>
                  </a:moveTo>
                  <a:lnTo>
                    <a:pt x="634" y="65"/>
                  </a:lnTo>
                  <a:lnTo>
                    <a:pt x="634" y="65"/>
                  </a:lnTo>
                  <a:cubicBezTo>
                    <a:pt x="633" y="65"/>
                    <a:pt x="633" y="65"/>
                    <a:pt x="633" y="65"/>
                  </a:cubicBezTo>
                  <a:lnTo>
                    <a:pt x="633" y="65"/>
                  </a:lnTo>
                  <a:cubicBezTo>
                    <a:pt x="633" y="65"/>
                    <a:pt x="633" y="65"/>
                    <a:pt x="634" y="65"/>
                  </a:cubicBezTo>
                  <a:lnTo>
                    <a:pt x="634" y="65"/>
                  </a:lnTo>
                  <a:lnTo>
                    <a:pt x="633" y="65"/>
                  </a:lnTo>
                  <a:lnTo>
                    <a:pt x="633" y="65"/>
                  </a:lnTo>
                  <a:cubicBezTo>
                    <a:pt x="633" y="66"/>
                    <a:pt x="632" y="66"/>
                    <a:pt x="632" y="66"/>
                  </a:cubicBezTo>
                  <a:lnTo>
                    <a:pt x="632" y="66"/>
                  </a:lnTo>
                  <a:cubicBezTo>
                    <a:pt x="630" y="66"/>
                    <a:pt x="627" y="67"/>
                    <a:pt x="625" y="68"/>
                  </a:cubicBezTo>
                  <a:lnTo>
                    <a:pt x="625" y="68"/>
                  </a:lnTo>
                  <a:cubicBezTo>
                    <a:pt x="628" y="67"/>
                    <a:pt x="630" y="66"/>
                    <a:pt x="633" y="65"/>
                  </a:cubicBezTo>
                  <a:lnTo>
                    <a:pt x="633" y="65"/>
                  </a:lnTo>
                  <a:cubicBezTo>
                    <a:pt x="631" y="65"/>
                    <a:pt x="629" y="66"/>
                    <a:pt x="627" y="66"/>
                  </a:cubicBezTo>
                  <a:lnTo>
                    <a:pt x="627" y="66"/>
                  </a:lnTo>
                  <a:cubicBezTo>
                    <a:pt x="629" y="66"/>
                    <a:pt x="632" y="65"/>
                    <a:pt x="634" y="64"/>
                  </a:cubicBezTo>
                  <a:lnTo>
                    <a:pt x="634" y="64"/>
                  </a:lnTo>
                  <a:cubicBezTo>
                    <a:pt x="634" y="64"/>
                    <a:pt x="634" y="64"/>
                    <a:pt x="634" y="64"/>
                  </a:cubicBezTo>
                  <a:close/>
                  <a:moveTo>
                    <a:pt x="623" y="67"/>
                  </a:moveTo>
                  <a:lnTo>
                    <a:pt x="623" y="67"/>
                  </a:lnTo>
                  <a:cubicBezTo>
                    <a:pt x="622" y="67"/>
                    <a:pt x="621" y="67"/>
                    <a:pt x="620" y="68"/>
                  </a:cubicBezTo>
                  <a:lnTo>
                    <a:pt x="620" y="68"/>
                  </a:lnTo>
                  <a:cubicBezTo>
                    <a:pt x="620" y="68"/>
                    <a:pt x="620" y="68"/>
                    <a:pt x="621" y="68"/>
                  </a:cubicBezTo>
                  <a:lnTo>
                    <a:pt x="621" y="68"/>
                  </a:lnTo>
                  <a:lnTo>
                    <a:pt x="623" y="67"/>
                  </a:lnTo>
                  <a:close/>
                  <a:moveTo>
                    <a:pt x="626" y="67"/>
                  </a:moveTo>
                  <a:cubicBezTo>
                    <a:pt x="625" y="67"/>
                    <a:pt x="624" y="67"/>
                    <a:pt x="623" y="68"/>
                  </a:cubicBezTo>
                  <a:lnTo>
                    <a:pt x="623" y="68"/>
                  </a:lnTo>
                  <a:cubicBezTo>
                    <a:pt x="624" y="67"/>
                    <a:pt x="625" y="67"/>
                    <a:pt x="626" y="67"/>
                  </a:cubicBezTo>
                  <a:close/>
                  <a:moveTo>
                    <a:pt x="622" y="68"/>
                  </a:moveTo>
                  <a:lnTo>
                    <a:pt x="622" y="68"/>
                  </a:lnTo>
                  <a:cubicBezTo>
                    <a:pt x="621" y="68"/>
                    <a:pt x="621" y="68"/>
                    <a:pt x="621" y="68"/>
                  </a:cubicBezTo>
                  <a:lnTo>
                    <a:pt x="621" y="68"/>
                  </a:lnTo>
                  <a:cubicBezTo>
                    <a:pt x="621" y="68"/>
                    <a:pt x="621" y="68"/>
                    <a:pt x="622" y="68"/>
                  </a:cubicBezTo>
                  <a:lnTo>
                    <a:pt x="622" y="68"/>
                  </a:lnTo>
                  <a:lnTo>
                    <a:pt x="620" y="68"/>
                  </a:lnTo>
                  <a:lnTo>
                    <a:pt x="620" y="68"/>
                  </a:lnTo>
                  <a:cubicBezTo>
                    <a:pt x="621" y="68"/>
                    <a:pt x="621" y="68"/>
                    <a:pt x="621" y="68"/>
                  </a:cubicBezTo>
                  <a:lnTo>
                    <a:pt x="621" y="68"/>
                  </a:lnTo>
                  <a:cubicBezTo>
                    <a:pt x="621" y="68"/>
                    <a:pt x="621" y="68"/>
                    <a:pt x="621" y="68"/>
                  </a:cubicBezTo>
                  <a:lnTo>
                    <a:pt x="621" y="68"/>
                  </a:lnTo>
                  <a:cubicBezTo>
                    <a:pt x="621" y="68"/>
                    <a:pt x="621" y="68"/>
                    <a:pt x="622" y="68"/>
                  </a:cubicBezTo>
                  <a:close/>
                  <a:moveTo>
                    <a:pt x="620" y="68"/>
                  </a:moveTo>
                  <a:lnTo>
                    <a:pt x="620" y="68"/>
                  </a:lnTo>
                  <a:cubicBezTo>
                    <a:pt x="620" y="68"/>
                    <a:pt x="620" y="68"/>
                    <a:pt x="620" y="68"/>
                  </a:cubicBezTo>
                  <a:lnTo>
                    <a:pt x="620" y="68"/>
                  </a:lnTo>
                  <a:cubicBezTo>
                    <a:pt x="619" y="68"/>
                    <a:pt x="619" y="68"/>
                    <a:pt x="618" y="69"/>
                  </a:cubicBezTo>
                  <a:lnTo>
                    <a:pt x="618" y="69"/>
                  </a:lnTo>
                  <a:cubicBezTo>
                    <a:pt x="619" y="68"/>
                    <a:pt x="620" y="68"/>
                    <a:pt x="620" y="68"/>
                  </a:cubicBezTo>
                  <a:close/>
                  <a:moveTo>
                    <a:pt x="633" y="67"/>
                  </a:moveTo>
                  <a:cubicBezTo>
                    <a:pt x="633" y="67"/>
                    <a:pt x="632" y="68"/>
                    <a:pt x="629" y="69"/>
                  </a:cubicBezTo>
                  <a:lnTo>
                    <a:pt x="629" y="69"/>
                  </a:lnTo>
                  <a:lnTo>
                    <a:pt x="630" y="68"/>
                  </a:lnTo>
                  <a:lnTo>
                    <a:pt x="630" y="68"/>
                  </a:lnTo>
                  <a:cubicBezTo>
                    <a:pt x="631" y="68"/>
                    <a:pt x="632" y="67"/>
                    <a:pt x="633" y="67"/>
                  </a:cubicBezTo>
                  <a:close/>
                  <a:moveTo>
                    <a:pt x="618" y="69"/>
                  </a:moveTo>
                  <a:cubicBezTo>
                    <a:pt x="618" y="69"/>
                    <a:pt x="618" y="69"/>
                    <a:pt x="617" y="69"/>
                  </a:cubicBezTo>
                  <a:lnTo>
                    <a:pt x="617" y="69"/>
                  </a:lnTo>
                  <a:cubicBezTo>
                    <a:pt x="617" y="69"/>
                    <a:pt x="617" y="69"/>
                    <a:pt x="617" y="69"/>
                  </a:cubicBezTo>
                  <a:lnTo>
                    <a:pt x="617" y="69"/>
                  </a:lnTo>
                  <a:cubicBezTo>
                    <a:pt x="617" y="69"/>
                    <a:pt x="617" y="69"/>
                    <a:pt x="618" y="69"/>
                  </a:cubicBezTo>
                  <a:close/>
                  <a:moveTo>
                    <a:pt x="630" y="69"/>
                  </a:moveTo>
                  <a:lnTo>
                    <a:pt x="630" y="69"/>
                  </a:lnTo>
                  <a:cubicBezTo>
                    <a:pt x="630" y="69"/>
                    <a:pt x="630" y="69"/>
                    <a:pt x="630" y="70"/>
                  </a:cubicBezTo>
                  <a:lnTo>
                    <a:pt x="630" y="70"/>
                  </a:lnTo>
                  <a:cubicBezTo>
                    <a:pt x="630" y="70"/>
                    <a:pt x="630" y="70"/>
                    <a:pt x="630" y="70"/>
                  </a:cubicBezTo>
                  <a:lnTo>
                    <a:pt x="630" y="70"/>
                  </a:lnTo>
                  <a:cubicBezTo>
                    <a:pt x="630" y="70"/>
                    <a:pt x="630" y="69"/>
                    <a:pt x="630" y="69"/>
                  </a:cubicBezTo>
                  <a:close/>
                  <a:moveTo>
                    <a:pt x="634" y="69"/>
                  </a:moveTo>
                  <a:lnTo>
                    <a:pt x="634" y="69"/>
                  </a:lnTo>
                  <a:cubicBezTo>
                    <a:pt x="633" y="70"/>
                    <a:pt x="633" y="70"/>
                    <a:pt x="632" y="70"/>
                  </a:cubicBezTo>
                  <a:lnTo>
                    <a:pt x="632" y="70"/>
                  </a:lnTo>
                  <a:cubicBezTo>
                    <a:pt x="633" y="70"/>
                    <a:pt x="633" y="70"/>
                    <a:pt x="633" y="70"/>
                  </a:cubicBezTo>
                  <a:lnTo>
                    <a:pt x="633" y="70"/>
                  </a:lnTo>
                  <a:cubicBezTo>
                    <a:pt x="634" y="70"/>
                    <a:pt x="634" y="69"/>
                    <a:pt x="634" y="69"/>
                  </a:cubicBezTo>
                  <a:close/>
                  <a:moveTo>
                    <a:pt x="618" y="69"/>
                  </a:moveTo>
                  <a:cubicBezTo>
                    <a:pt x="617" y="69"/>
                    <a:pt x="617" y="69"/>
                    <a:pt x="616" y="70"/>
                  </a:cubicBezTo>
                  <a:lnTo>
                    <a:pt x="616" y="70"/>
                  </a:lnTo>
                  <a:cubicBezTo>
                    <a:pt x="616" y="70"/>
                    <a:pt x="617" y="69"/>
                    <a:pt x="617" y="69"/>
                  </a:cubicBezTo>
                  <a:lnTo>
                    <a:pt x="617" y="69"/>
                  </a:lnTo>
                  <a:cubicBezTo>
                    <a:pt x="617" y="70"/>
                    <a:pt x="616" y="70"/>
                    <a:pt x="616" y="70"/>
                  </a:cubicBezTo>
                  <a:lnTo>
                    <a:pt x="616" y="70"/>
                  </a:lnTo>
                  <a:cubicBezTo>
                    <a:pt x="616" y="70"/>
                    <a:pt x="616" y="70"/>
                    <a:pt x="616" y="70"/>
                  </a:cubicBezTo>
                  <a:lnTo>
                    <a:pt x="616" y="70"/>
                  </a:lnTo>
                  <a:cubicBezTo>
                    <a:pt x="616" y="70"/>
                    <a:pt x="615" y="70"/>
                    <a:pt x="615" y="70"/>
                  </a:cubicBezTo>
                  <a:lnTo>
                    <a:pt x="615" y="70"/>
                  </a:lnTo>
                  <a:cubicBezTo>
                    <a:pt x="616" y="70"/>
                    <a:pt x="617" y="69"/>
                    <a:pt x="618" y="69"/>
                  </a:cubicBezTo>
                  <a:close/>
                  <a:moveTo>
                    <a:pt x="624" y="67"/>
                  </a:moveTo>
                  <a:cubicBezTo>
                    <a:pt x="622" y="68"/>
                    <a:pt x="621" y="68"/>
                    <a:pt x="620" y="68"/>
                  </a:cubicBezTo>
                  <a:lnTo>
                    <a:pt x="620" y="68"/>
                  </a:lnTo>
                  <a:cubicBezTo>
                    <a:pt x="621" y="68"/>
                    <a:pt x="623" y="68"/>
                    <a:pt x="624" y="67"/>
                  </a:cubicBezTo>
                  <a:lnTo>
                    <a:pt x="624" y="67"/>
                  </a:lnTo>
                  <a:cubicBezTo>
                    <a:pt x="623" y="68"/>
                    <a:pt x="621" y="68"/>
                    <a:pt x="620" y="69"/>
                  </a:cubicBezTo>
                  <a:lnTo>
                    <a:pt x="620" y="69"/>
                  </a:lnTo>
                  <a:cubicBezTo>
                    <a:pt x="621" y="68"/>
                    <a:pt x="622" y="68"/>
                    <a:pt x="623" y="68"/>
                  </a:cubicBezTo>
                  <a:lnTo>
                    <a:pt x="623" y="68"/>
                  </a:lnTo>
                  <a:cubicBezTo>
                    <a:pt x="620" y="68"/>
                    <a:pt x="618" y="69"/>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6" y="70"/>
                    <a:pt x="616" y="70"/>
                    <a:pt x="616" y="70"/>
                  </a:cubicBezTo>
                  <a:lnTo>
                    <a:pt x="616" y="70"/>
                  </a:lnTo>
                  <a:cubicBezTo>
                    <a:pt x="615" y="70"/>
                    <a:pt x="615" y="70"/>
                    <a:pt x="615" y="70"/>
                  </a:cubicBezTo>
                  <a:lnTo>
                    <a:pt x="615" y="70"/>
                  </a:lnTo>
                  <a:cubicBezTo>
                    <a:pt x="616" y="70"/>
                    <a:pt x="616" y="70"/>
                    <a:pt x="617" y="70"/>
                  </a:cubicBezTo>
                  <a:lnTo>
                    <a:pt x="617" y="70"/>
                  </a:lnTo>
                  <a:cubicBezTo>
                    <a:pt x="617" y="70"/>
                    <a:pt x="616" y="70"/>
                    <a:pt x="616" y="70"/>
                  </a:cubicBezTo>
                  <a:lnTo>
                    <a:pt x="616" y="70"/>
                  </a:lnTo>
                  <a:cubicBezTo>
                    <a:pt x="617" y="69"/>
                    <a:pt x="619" y="69"/>
                    <a:pt x="620" y="69"/>
                  </a:cubicBezTo>
                  <a:lnTo>
                    <a:pt x="620" y="69"/>
                  </a:lnTo>
                  <a:cubicBezTo>
                    <a:pt x="620" y="69"/>
                    <a:pt x="619" y="69"/>
                    <a:pt x="618" y="69"/>
                  </a:cubicBezTo>
                  <a:lnTo>
                    <a:pt x="618" y="69"/>
                  </a:lnTo>
                  <a:cubicBezTo>
                    <a:pt x="619" y="69"/>
                    <a:pt x="619" y="69"/>
                    <a:pt x="620" y="68"/>
                  </a:cubicBezTo>
                  <a:lnTo>
                    <a:pt x="620" y="68"/>
                  </a:lnTo>
                  <a:cubicBezTo>
                    <a:pt x="619" y="69"/>
                    <a:pt x="618" y="69"/>
                    <a:pt x="618" y="69"/>
                  </a:cubicBezTo>
                  <a:lnTo>
                    <a:pt x="618" y="69"/>
                  </a:lnTo>
                  <a:cubicBezTo>
                    <a:pt x="618" y="69"/>
                    <a:pt x="618" y="69"/>
                    <a:pt x="618" y="69"/>
                  </a:cubicBezTo>
                  <a:lnTo>
                    <a:pt x="618" y="69"/>
                  </a:lnTo>
                  <a:cubicBezTo>
                    <a:pt x="620" y="68"/>
                    <a:pt x="621" y="68"/>
                    <a:pt x="623" y="67"/>
                  </a:cubicBezTo>
                  <a:lnTo>
                    <a:pt x="623" y="67"/>
                  </a:lnTo>
                  <a:cubicBezTo>
                    <a:pt x="623" y="67"/>
                    <a:pt x="623" y="67"/>
                    <a:pt x="624" y="67"/>
                  </a:cubicBezTo>
                  <a:close/>
                  <a:moveTo>
                    <a:pt x="613" y="68"/>
                  </a:moveTo>
                  <a:cubicBezTo>
                    <a:pt x="612" y="68"/>
                    <a:pt x="611" y="68"/>
                    <a:pt x="611" y="69"/>
                  </a:cubicBezTo>
                  <a:lnTo>
                    <a:pt x="611" y="69"/>
                  </a:lnTo>
                  <a:cubicBezTo>
                    <a:pt x="609" y="69"/>
                    <a:pt x="607" y="70"/>
                    <a:pt x="605" y="70"/>
                  </a:cubicBezTo>
                  <a:lnTo>
                    <a:pt x="605" y="70"/>
                  </a:lnTo>
                  <a:cubicBezTo>
                    <a:pt x="608" y="69"/>
                    <a:pt x="610" y="68"/>
                    <a:pt x="613" y="68"/>
                  </a:cubicBezTo>
                  <a:close/>
                  <a:moveTo>
                    <a:pt x="627" y="67"/>
                  </a:moveTo>
                  <a:lnTo>
                    <a:pt x="627" y="67"/>
                  </a:lnTo>
                  <a:cubicBezTo>
                    <a:pt x="626" y="68"/>
                    <a:pt x="624" y="68"/>
                    <a:pt x="622" y="69"/>
                  </a:cubicBezTo>
                  <a:lnTo>
                    <a:pt x="622" y="69"/>
                  </a:lnTo>
                  <a:cubicBezTo>
                    <a:pt x="624" y="69"/>
                    <a:pt x="625" y="68"/>
                    <a:pt x="627" y="68"/>
                  </a:cubicBezTo>
                  <a:lnTo>
                    <a:pt x="627" y="68"/>
                  </a:lnTo>
                  <a:cubicBezTo>
                    <a:pt x="624" y="69"/>
                    <a:pt x="622" y="69"/>
                    <a:pt x="619" y="70"/>
                  </a:cubicBezTo>
                  <a:lnTo>
                    <a:pt x="619" y="70"/>
                  </a:lnTo>
                  <a:cubicBezTo>
                    <a:pt x="620" y="70"/>
                    <a:pt x="621" y="69"/>
                    <a:pt x="622" y="69"/>
                  </a:cubicBezTo>
                  <a:lnTo>
                    <a:pt x="622" y="69"/>
                  </a:lnTo>
                  <a:cubicBezTo>
                    <a:pt x="618" y="70"/>
                    <a:pt x="615" y="71"/>
                    <a:pt x="612" y="71"/>
                  </a:cubicBezTo>
                  <a:lnTo>
                    <a:pt x="612" y="71"/>
                  </a:lnTo>
                  <a:cubicBezTo>
                    <a:pt x="612" y="71"/>
                    <a:pt x="612" y="71"/>
                    <a:pt x="612" y="71"/>
                  </a:cubicBezTo>
                  <a:lnTo>
                    <a:pt x="612" y="71"/>
                  </a:lnTo>
                  <a:cubicBezTo>
                    <a:pt x="612" y="71"/>
                    <a:pt x="612" y="71"/>
                    <a:pt x="612" y="71"/>
                  </a:cubicBezTo>
                  <a:lnTo>
                    <a:pt x="612" y="71"/>
                  </a:lnTo>
                  <a:cubicBezTo>
                    <a:pt x="615" y="71"/>
                    <a:pt x="619" y="70"/>
                    <a:pt x="622" y="69"/>
                  </a:cubicBezTo>
                  <a:lnTo>
                    <a:pt x="622" y="69"/>
                  </a:lnTo>
                  <a:cubicBezTo>
                    <a:pt x="621" y="69"/>
                    <a:pt x="620" y="69"/>
                    <a:pt x="619" y="69"/>
                  </a:cubicBezTo>
                  <a:lnTo>
                    <a:pt x="619" y="69"/>
                  </a:lnTo>
                  <a:cubicBezTo>
                    <a:pt x="621" y="69"/>
                    <a:pt x="623" y="68"/>
                    <a:pt x="625" y="68"/>
                  </a:cubicBezTo>
                  <a:lnTo>
                    <a:pt x="625" y="68"/>
                  </a:lnTo>
                  <a:cubicBezTo>
                    <a:pt x="624" y="68"/>
                    <a:pt x="623" y="68"/>
                    <a:pt x="622" y="69"/>
                  </a:cubicBezTo>
                  <a:lnTo>
                    <a:pt x="622" y="69"/>
                  </a:lnTo>
                  <a:cubicBezTo>
                    <a:pt x="624" y="68"/>
                    <a:pt x="626" y="68"/>
                    <a:pt x="627" y="67"/>
                  </a:cubicBezTo>
                  <a:close/>
                  <a:moveTo>
                    <a:pt x="623" y="71"/>
                  </a:moveTo>
                  <a:cubicBezTo>
                    <a:pt x="622" y="71"/>
                    <a:pt x="621" y="71"/>
                    <a:pt x="620" y="71"/>
                  </a:cubicBezTo>
                  <a:lnTo>
                    <a:pt x="620" y="71"/>
                  </a:lnTo>
                  <a:cubicBezTo>
                    <a:pt x="620" y="71"/>
                    <a:pt x="620" y="71"/>
                    <a:pt x="620" y="71"/>
                  </a:cubicBezTo>
                  <a:lnTo>
                    <a:pt x="620" y="71"/>
                  </a:lnTo>
                  <a:cubicBezTo>
                    <a:pt x="621" y="71"/>
                    <a:pt x="622" y="71"/>
                    <a:pt x="623" y="71"/>
                  </a:cubicBezTo>
                  <a:close/>
                  <a:moveTo>
                    <a:pt x="620" y="68"/>
                  </a:moveTo>
                  <a:lnTo>
                    <a:pt x="620" y="68"/>
                  </a:lnTo>
                  <a:cubicBezTo>
                    <a:pt x="620" y="68"/>
                    <a:pt x="619" y="69"/>
                    <a:pt x="619" y="69"/>
                  </a:cubicBezTo>
                  <a:lnTo>
                    <a:pt x="619" y="69"/>
                  </a:lnTo>
                  <a:cubicBezTo>
                    <a:pt x="619" y="69"/>
                    <a:pt x="619" y="69"/>
                    <a:pt x="619" y="68"/>
                  </a:cubicBezTo>
                  <a:lnTo>
                    <a:pt x="619" y="68"/>
                  </a:lnTo>
                  <a:cubicBezTo>
                    <a:pt x="617" y="69"/>
                    <a:pt x="616" y="70"/>
                    <a:pt x="614" y="70"/>
                  </a:cubicBezTo>
                  <a:lnTo>
                    <a:pt x="614" y="70"/>
                  </a:lnTo>
                  <a:cubicBezTo>
                    <a:pt x="614" y="70"/>
                    <a:pt x="615" y="70"/>
                    <a:pt x="615" y="70"/>
                  </a:cubicBezTo>
                  <a:lnTo>
                    <a:pt x="615" y="70"/>
                  </a:lnTo>
                  <a:cubicBezTo>
                    <a:pt x="614" y="70"/>
                    <a:pt x="614" y="70"/>
                    <a:pt x="613" y="71"/>
                  </a:cubicBezTo>
                  <a:lnTo>
                    <a:pt x="613" y="71"/>
                  </a:lnTo>
                  <a:cubicBezTo>
                    <a:pt x="613" y="71"/>
                    <a:pt x="613" y="71"/>
                    <a:pt x="613" y="71"/>
                  </a:cubicBezTo>
                  <a:lnTo>
                    <a:pt x="613" y="71"/>
                  </a:lnTo>
                  <a:cubicBezTo>
                    <a:pt x="613" y="71"/>
                    <a:pt x="613" y="70"/>
                    <a:pt x="614" y="70"/>
                  </a:cubicBezTo>
                  <a:lnTo>
                    <a:pt x="614" y="70"/>
                  </a:lnTo>
                  <a:cubicBezTo>
                    <a:pt x="613" y="70"/>
                    <a:pt x="613" y="70"/>
                    <a:pt x="612" y="71"/>
                  </a:cubicBezTo>
                  <a:lnTo>
                    <a:pt x="612" y="71"/>
                  </a:lnTo>
                  <a:cubicBezTo>
                    <a:pt x="613" y="70"/>
                    <a:pt x="614" y="70"/>
                    <a:pt x="615" y="70"/>
                  </a:cubicBezTo>
                  <a:lnTo>
                    <a:pt x="615" y="70"/>
                  </a:lnTo>
                  <a:lnTo>
                    <a:pt x="609" y="71"/>
                  </a:lnTo>
                  <a:lnTo>
                    <a:pt x="609" y="71"/>
                  </a:lnTo>
                  <a:lnTo>
                    <a:pt x="616" y="69"/>
                  </a:lnTo>
                  <a:lnTo>
                    <a:pt x="616" y="69"/>
                  </a:lnTo>
                  <a:cubicBezTo>
                    <a:pt x="617" y="69"/>
                    <a:pt x="617" y="69"/>
                    <a:pt x="618" y="69"/>
                  </a:cubicBezTo>
                  <a:lnTo>
                    <a:pt x="618" y="69"/>
                  </a:lnTo>
                  <a:cubicBezTo>
                    <a:pt x="617" y="69"/>
                    <a:pt x="616" y="69"/>
                    <a:pt x="615" y="70"/>
                  </a:cubicBezTo>
                  <a:lnTo>
                    <a:pt x="615" y="70"/>
                  </a:lnTo>
                  <a:lnTo>
                    <a:pt x="619" y="68"/>
                  </a:lnTo>
                  <a:lnTo>
                    <a:pt x="619" y="68"/>
                  </a:lnTo>
                  <a:cubicBezTo>
                    <a:pt x="619" y="68"/>
                    <a:pt x="619" y="68"/>
                    <a:pt x="619" y="68"/>
                  </a:cubicBezTo>
                  <a:lnTo>
                    <a:pt x="619" y="68"/>
                  </a:lnTo>
                  <a:cubicBezTo>
                    <a:pt x="619" y="68"/>
                    <a:pt x="619" y="68"/>
                    <a:pt x="619" y="68"/>
                  </a:cubicBezTo>
                  <a:lnTo>
                    <a:pt x="619" y="68"/>
                  </a:lnTo>
                  <a:lnTo>
                    <a:pt x="620" y="68"/>
                  </a:lnTo>
                  <a:close/>
                  <a:moveTo>
                    <a:pt x="612" y="71"/>
                  </a:moveTo>
                  <a:lnTo>
                    <a:pt x="612" y="71"/>
                  </a:lnTo>
                  <a:cubicBezTo>
                    <a:pt x="612" y="71"/>
                    <a:pt x="612" y="71"/>
                    <a:pt x="612" y="71"/>
                  </a:cubicBezTo>
                  <a:lnTo>
                    <a:pt x="612" y="71"/>
                  </a:lnTo>
                  <a:cubicBezTo>
                    <a:pt x="611" y="71"/>
                    <a:pt x="610" y="71"/>
                    <a:pt x="609" y="71"/>
                  </a:cubicBezTo>
                  <a:lnTo>
                    <a:pt x="609" y="71"/>
                  </a:lnTo>
                  <a:cubicBezTo>
                    <a:pt x="610" y="71"/>
                    <a:pt x="611" y="71"/>
                    <a:pt x="612" y="71"/>
                  </a:cubicBezTo>
                  <a:close/>
                  <a:moveTo>
                    <a:pt x="636" y="66"/>
                  </a:moveTo>
                  <a:cubicBezTo>
                    <a:pt x="633" y="66"/>
                    <a:pt x="632" y="67"/>
                    <a:pt x="632" y="67"/>
                  </a:cubicBezTo>
                  <a:lnTo>
                    <a:pt x="632" y="67"/>
                  </a:lnTo>
                  <a:cubicBezTo>
                    <a:pt x="632" y="67"/>
                    <a:pt x="632" y="67"/>
                    <a:pt x="631" y="67"/>
                  </a:cubicBezTo>
                  <a:lnTo>
                    <a:pt x="631" y="67"/>
                  </a:lnTo>
                  <a:lnTo>
                    <a:pt x="631" y="67"/>
                  </a:lnTo>
                  <a:lnTo>
                    <a:pt x="631" y="67"/>
                  </a:lnTo>
                  <a:lnTo>
                    <a:pt x="618" y="71"/>
                  </a:lnTo>
                  <a:lnTo>
                    <a:pt x="618" y="71"/>
                  </a:lnTo>
                  <a:lnTo>
                    <a:pt x="631" y="67"/>
                  </a:lnTo>
                  <a:lnTo>
                    <a:pt x="631" y="67"/>
                  </a:lnTo>
                  <a:lnTo>
                    <a:pt x="635" y="66"/>
                  </a:lnTo>
                  <a:lnTo>
                    <a:pt x="635" y="66"/>
                  </a:lnTo>
                  <a:cubicBezTo>
                    <a:pt x="635" y="66"/>
                    <a:pt x="635" y="66"/>
                    <a:pt x="636" y="66"/>
                  </a:cubicBezTo>
                  <a:close/>
                  <a:moveTo>
                    <a:pt x="610" y="71"/>
                  </a:moveTo>
                  <a:cubicBezTo>
                    <a:pt x="610" y="71"/>
                    <a:pt x="610" y="71"/>
                    <a:pt x="610" y="71"/>
                  </a:cubicBezTo>
                  <a:lnTo>
                    <a:pt x="610" y="71"/>
                  </a:lnTo>
                  <a:cubicBezTo>
                    <a:pt x="610" y="71"/>
                    <a:pt x="610" y="71"/>
                    <a:pt x="610" y="71"/>
                  </a:cubicBezTo>
                  <a:close/>
                  <a:moveTo>
                    <a:pt x="610" y="71"/>
                  </a:moveTo>
                  <a:lnTo>
                    <a:pt x="610" y="71"/>
                  </a:lnTo>
                  <a:cubicBezTo>
                    <a:pt x="610" y="72"/>
                    <a:pt x="609" y="72"/>
                    <a:pt x="609" y="72"/>
                  </a:cubicBezTo>
                  <a:lnTo>
                    <a:pt x="609" y="72"/>
                  </a:lnTo>
                  <a:cubicBezTo>
                    <a:pt x="609" y="71"/>
                    <a:pt x="609" y="71"/>
                    <a:pt x="609" y="71"/>
                  </a:cubicBezTo>
                  <a:lnTo>
                    <a:pt x="609" y="71"/>
                  </a:lnTo>
                  <a:cubicBezTo>
                    <a:pt x="609" y="71"/>
                    <a:pt x="609" y="71"/>
                    <a:pt x="609" y="71"/>
                  </a:cubicBezTo>
                  <a:close/>
                  <a:moveTo>
                    <a:pt x="619" y="70"/>
                  </a:moveTo>
                  <a:cubicBezTo>
                    <a:pt x="618" y="70"/>
                    <a:pt x="616" y="71"/>
                    <a:pt x="615" y="71"/>
                  </a:cubicBezTo>
                  <a:lnTo>
                    <a:pt x="612" y="71"/>
                  </a:lnTo>
                  <a:cubicBezTo>
                    <a:pt x="611" y="72"/>
                    <a:pt x="610" y="72"/>
                    <a:pt x="609" y="72"/>
                  </a:cubicBezTo>
                  <a:lnTo>
                    <a:pt x="609" y="72"/>
                  </a:lnTo>
                  <a:cubicBezTo>
                    <a:pt x="610" y="72"/>
                    <a:pt x="611" y="72"/>
                    <a:pt x="611" y="71"/>
                  </a:cubicBezTo>
                  <a:lnTo>
                    <a:pt x="612" y="71"/>
                  </a:lnTo>
                  <a:cubicBezTo>
                    <a:pt x="612" y="71"/>
                    <a:pt x="612" y="71"/>
                    <a:pt x="612" y="71"/>
                  </a:cubicBezTo>
                  <a:lnTo>
                    <a:pt x="612" y="71"/>
                  </a:lnTo>
                  <a:cubicBezTo>
                    <a:pt x="614" y="71"/>
                    <a:pt x="617" y="71"/>
                    <a:pt x="619" y="70"/>
                  </a:cubicBezTo>
                  <a:close/>
                  <a:moveTo>
                    <a:pt x="609" y="72"/>
                  </a:moveTo>
                  <a:cubicBezTo>
                    <a:pt x="609" y="72"/>
                    <a:pt x="609" y="72"/>
                    <a:pt x="608" y="73"/>
                  </a:cubicBezTo>
                  <a:lnTo>
                    <a:pt x="608" y="73"/>
                  </a:lnTo>
                  <a:cubicBezTo>
                    <a:pt x="608" y="73"/>
                    <a:pt x="608" y="73"/>
                    <a:pt x="608" y="73"/>
                  </a:cubicBezTo>
                  <a:lnTo>
                    <a:pt x="608" y="73"/>
                  </a:lnTo>
                  <a:cubicBezTo>
                    <a:pt x="609" y="72"/>
                    <a:pt x="609" y="72"/>
                    <a:pt x="609" y="72"/>
                  </a:cubicBezTo>
                  <a:close/>
                  <a:moveTo>
                    <a:pt x="609" y="71"/>
                  </a:moveTo>
                  <a:cubicBezTo>
                    <a:pt x="608" y="72"/>
                    <a:pt x="607" y="72"/>
                    <a:pt x="606" y="73"/>
                  </a:cubicBezTo>
                  <a:lnTo>
                    <a:pt x="606" y="73"/>
                  </a:lnTo>
                  <a:cubicBezTo>
                    <a:pt x="606" y="73"/>
                    <a:pt x="606" y="73"/>
                    <a:pt x="606" y="73"/>
                  </a:cubicBezTo>
                  <a:lnTo>
                    <a:pt x="606" y="73"/>
                  </a:lnTo>
                  <a:lnTo>
                    <a:pt x="609" y="71"/>
                  </a:lnTo>
                  <a:close/>
                  <a:moveTo>
                    <a:pt x="625" y="71"/>
                  </a:moveTo>
                  <a:cubicBezTo>
                    <a:pt x="623" y="72"/>
                    <a:pt x="621" y="73"/>
                    <a:pt x="619" y="74"/>
                  </a:cubicBezTo>
                  <a:lnTo>
                    <a:pt x="619" y="74"/>
                  </a:lnTo>
                  <a:cubicBezTo>
                    <a:pt x="617" y="74"/>
                    <a:pt x="616" y="75"/>
                    <a:pt x="614" y="75"/>
                  </a:cubicBezTo>
                  <a:lnTo>
                    <a:pt x="614" y="75"/>
                  </a:lnTo>
                  <a:cubicBezTo>
                    <a:pt x="618" y="74"/>
                    <a:pt x="622" y="72"/>
                    <a:pt x="625" y="71"/>
                  </a:cubicBezTo>
                  <a:close/>
                  <a:moveTo>
                    <a:pt x="606" y="73"/>
                  </a:moveTo>
                  <a:lnTo>
                    <a:pt x="606" y="73"/>
                  </a:lnTo>
                  <a:cubicBezTo>
                    <a:pt x="604" y="73"/>
                    <a:pt x="602" y="74"/>
                    <a:pt x="601" y="74"/>
                  </a:cubicBezTo>
                  <a:lnTo>
                    <a:pt x="601" y="74"/>
                  </a:lnTo>
                  <a:cubicBezTo>
                    <a:pt x="601" y="74"/>
                    <a:pt x="602" y="74"/>
                    <a:pt x="602" y="74"/>
                  </a:cubicBezTo>
                  <a:lnTo>
                    <a:pt x="602" y="74"/>
                  </a:lnTo>
                  <a:cubicBezTo>
                    <a:pt x="601" y="74"/>
                    <a:pt x="600" y="75"/>
                    <a:pt x="599" y="75"/>
                  </a:cubicBezTo>
                  <a:lnTo>
                    <a:pt x="599" y="75"/>
                  </a:lnTo>
                  <a:cubicBezTo>
                    <a:pt x="600" y="75"/>
                    <a:pt x="600" y="75"/>
                    <a:pt x="601" y="74"/>
                  </a:cubicBezTo>
                  <a:lnTo>
                    <a:pt x="601" y="74"/>
                  </a:lnTo>
                  <a:cubicBezTo>
                    <a:pt x="600" y="75"/>
                    <a:pt x="599" y="75"/>
                    <a:pt x="598" y="75"/>
                  </a:cubicBezTo>
                  <a:lnTo>
                    <a:pt x="598" y="75"/>
                  </a:lnTo>
                  <a:cubicBezTo>
                    <a:pt x="601" y="74"/>
                    <a:pt x="603" y="73"/>
                    <a:pt x="606" y="73"/>
                  </a:cubicBezTo>
                  <a:close/>
                  <a:moveTo>
                    <a:pt x="613" y="76"/>
                  </a:moveTo>
                  <a:cubicBezTo>
                    <a:pt x="612" y="76"/>
                    <a:pt x="611" y="77"/>
                    <a:pt x="610" y="77"/>
                  </a:cubicBezTo>
                  <a:lnTo>
                    <a:pt x="610" y="77"/>
                  </a:lnTo>
                  <a:cubicBezTo>
                    <a:pt x="610" y="77"/>
                    <a:pt x="610" y="77"/>
                    <a:pt x="610" y="77"/>
                  </a:cubicBezTo>
                  <a:lnTo>
                    <a:pt x="610" y="77"/>
                  </a:lnTo>
                  <a:cubicBezTo>
                    <a:pt x="610" y="77"/>
                    <a:pt x="610" y="77"/>
                    <a:pt x="610" y="77"/>
                  </a:cubicBezTo>
                  <a:lnTo>
                    <a:pt x="610" y="77"/>
                  </a:lnTo>
                  <a:cubicBezTo>
                    <a:pt x="610" y="77"/>
                    <a:pt x="610" y="77"/>
                    <a:pt x="610" y="77"/>
                  </a:cubicBezTo>
                  <a:lnTo>
                    <a:pt x="610" y="77"/>
                  </a:lnTo>
                  <a:cubicBezTo>
                    <a:pt x="609" y="77"/>
                    <a:pt x="608" y="77"/>
                    <a:pt x="608" y="78"/>
                  </a:cubicBezTo>
                  <a:lnTo>
                    <a:pt x="608" y="78"/>
                  </a:lnTo>
                  <a:cubicBezTo>
                    <a:pt x="609" y="77"/>
                    <a:pt x="609" y="77"/>
                    <a:pt x="610" y="77"/>
                  </a:cubicBezTo>
                  <a:lnTo>
                    <a:pt x="610" y="77"/>
                  </a:lnTo>
                  <a:cubicBezTo>
                    <a:pt x="611" y="76"/>
                    <a:pt x="612" y="76"/>
                    <a:pt x="613" y="76"/>
                  </a:cubicBezTo>
                  <a:close/>
                  <a:moveTo>
                    <a:pt x="611" y="77"/>
                  </a:moveTo>
                  <a:lnTo>
                    <a:pt x="608" y="78"/>
                  </a:lnTo>
                  <a:lnTo>
                    <a:pt x="608" y="78"/>
                  </a:lnTo>
                  <a:cubicBezTo>
                    <a:pt x="608" y="78"/>
                    <a:pt x="608" y="78"/>
                    <a:pt x="608" y="78"/>
                  </a:cubicBezTo>
                  <a:lnTo>
                    <a:pt x="608" y="78"/>
                  </a:lnTo>
                  <a:cubicBezTo>
                    <a:pt x="609" y="77"/>
                    <a:pt x="609" y="77"/>
                    <a:pt x="610" y="77"/>
                  </a:cubicBezTo>
                  <a:lnTo>
                    <a:pt x="610" y="77"/>
                  </a:lnTo>
                  <a:cubicBezTo>
                    <a:pt x="610" y="77"/>
                    <a:pt x="610" y="77"/>
                    <a:pt x="610" y="77"/>
                  </a:cubicBezTo>
                  <a:lnTo>
                    <a:pt x="610" y="77"/>
                  </a:lnTo>
                  <a:cubicBezTo>
                    <a:pt x="610" y="77"/>
                    <a:pt x="610" y="77"/>
                    <a:pt x="611" y="77"/>
                  </a:cubicBezTo>
                  <a:lnTo>
                    <a:pt x="611" y="77"/>
                  </a:lnTo>
                  <a:cubicBezTo>
                    <a:pt x="611" y="77"/>
                    <a:pt x="610" y="77"/>
                    <a:pt x="610" y="77"/>
                  </a:cubicBezTo>
                  <a:lnTo>
                    <a:pt x="610" y="77"/>
                  </a:lnTo>
                  <a:cubicBezTo>
                    <a:pt x="611" y="77"/>
                    <a:pt x="611" y="77"/>
                    <a:pt x="611" y="77"/>
                  </a:cubicBezTo>
                  <a:close/>
                  <a:moveTo>
                    <a:pt x="608" y="78"/>
                  </a:moveTo>
                  <a:lnTo>
                    <a:pt x="608" y="78"/>
                  </a:lnTo>
                  <a:cubicBezTo>
                    <a:pt x="608" y="78"/>
                    <a:pt x="607" y="78"/>
                    <a:pt x="607" y="78"/>
                  </a:cubicBezTo>
                  <a:lnTo>
                    <a:pt x="607" y="78"/>
                  </a:lnTo>
                  <a:cubicBezTo>
                    <a:pt x="607" y="78"/>
                    <a:pt x="607" y="78"/>
                    <a:pt x="607" y="78"/>
                  </a:cubicBezTo>
                  <a:lnTo>
                    <a:pt x="607" y="78"/>
                  </a:lnTo>
                  <a:cubicBezTo>
                    <a:pt x="607" y="78"/>
                    <a:pt x="607" y="78"/>
                    <a:pt x="607" y="78"/>
                  </a:cubicBezTo>
                  <a:lnTo>
                    <a:pt x="607" y="78"/>
                  </a:lnTo>
                  <a:cubicBezTo>
                    <a:pt x="607" y="78"/>
                    <a:pt x="607" y="78"/>
                    <a:pt x="607" y="78"/>
                  </a:cubicBezTo>
                  <a:lnTo>
                    <a:pt x="607" y="78"/>
                  </a:lnTo>
                  <a:cubicBezTo>
                    <a:pt x="607" y="78"/>
                    <a:pt x="607" y="78"/>
                    <a:pt x="607" y="78"/>
                  </a:cubicBezTo>
                  <a:lnTo>
                    <a:pt x="607" y="78"/>
                  </a:lnTo>
                  <a:cubicBezTo>
                    <a:pt x="607" y="78"/>
                    <a:pt x="608" y="78"/>
                    <a:pt x="608" y="78"/>
                  </a:cubicBezTo>
                  <a:close/>
                  <a:moveTo>
                    <a:pt x="605" y="76"/>
                  </a:moveTo>
                  <a:cubicBezTo>
                    <a:pt x="604" y="77"/>
                    <a:pt x="604" y="77"/>
                    <a:pt x="603" y="78"/>
                  </a:cubicBezTo>
                  <a:lnTo>
                    <a:pt x="603" y="78"/>
                  </a:lnTo>
                  <a:cubicBezTo>
                    <a:pt x="602" y="78"/>
                    <a:pt x="601" y="78"/>
                    <a:pt x="599" y="78"/>
                  </a:cubicBezTo>
                  <a:lnTo>
                    <a:pt x="599" y="78"/>
                  </a:lnTo>
                  <a:cubicBezTo>
                    <a:pt x="601" y="77"/>
                    <a:pt x="603" y="77"/>
                    <a:pt x="605" y="76"/>
                  </a:cubicBezTo>
                  <a:close/>
                  <a:moveTo>
                    <a:pt x="608" y="73"/>
                  </a:moveTo>
                  <a:cubicBezTo>
                    <a:pt x="608" y="73"/>
                    <a:pt x="607" y="73"/>
                    <a:pt x="607" y="74"/>
                  </a:cubicBezTo>
                  <a:lnTo>
                    <a:pt x="607" y="74"/>
                  </a:lnTo>
                  <a:cubicBezTo>
                    <a:pt x="605" y="74"/>
                    <a:pt x="603" y="75"/>
                    <a:pt x="601" y="76"/>
                  </a:cubicBezTo>
                  <a:lnTo>
                    <a:pt x="601" y="76"/>
                  </a:lnTo>
                  <a:cubicBezTo>
                    <a:pt x="598" y="77"/>
                    <a:pt x="595" y="78"/>
                    <a:pt x="593" y="78"/>
                  </a:cubicBezTo>
                  <a:lnTo>
                    <a:pt x="593" y="78"/>
                  </a:lnTo>
                  <a:cubicBezTo>
                    <a:pt x="598" y="76"/>
                    <a:pt x="603" y="74"/>
                    <a:pt x="608" y="73"/>
                  </a:cubicBezTo>
                  <a:close/>
                  <a:moveTo>
                    <a:pt x="609" y="77"/>
                  </a:moveTo>
                  <a:cubicBezTo>
                    <a:pt x="609" y="77"/>
                    <a:pt x="608" y="77"/>
                    <a:pt x="607" y="78"/>
                  </a:cubicBezTo>
                  <a:lnTo>
                    <a:pt x="607" y="78"/>
                  </a:lnTo>
                  <a:cubicBezTo>
                    <a:pt x="607" y="78"/>
                    <a:pt x="607" y="78"/>
                    <a:pt x="607" y="78"/>
                  </a:cubicBezTo>
                  <a:lnTo>
                    <a:pt x="607" y="78"/>
                  </a:lnTo>
                  <a:cubicBezTo>
                    <a:pt x="606" y="78"/>
                    <a:pt x="605" y="78"/>
                    <a:pt x="604" y="78"/>
                  </a:cubicBezTo>
                  <a:lnTo>
                    <a:pt x="604" y="78"/>
                  </a:lnTo>
                  <a:cubicBezTo>
                    <a:pt x="605" y="78"/>
                    <a:pt x="606" y="78"/>
                    <a:pt x="606" y="78"/>
                  </a:cubicBezTo>
                  <a:lnTo>
                    <a:pt x="606" y="78"/>
                  </a:lnTo>
                  <a:cubicBezTo>
                    <a:pt x="606" y="78"/>
                    <a:pt x="606" y="78"/>
                    <a:pt x="607" y="78"/>
                  </a:cubicBezTo>
                  <a:lnTo>
                    <a:pt x="607" y="78"/>
                  </a:lnTo>
                  <a:cubicBezTo>
                    <a:pt x="608" y="77"/>
                    <a:pt x="609" y="77"/>
                    <a:pt x="609" y="77"/>
                  </a:cubicBezTo>
                  <a:close/>
                  <a:moveTo>
                    <a:pt x="602" y="79"/>
                  </a:moveTo>
                  <a:lnTo>
                    <a:pt x="602" y="79"/>
                  </a:lnTo>
                  <a:cubicBezTo>
                    <a:pt x="602" y="79"/>
                    <a:pt x="602" y="79"/>
                    <a:pt x="602" y="79"/>
                  </a:cubicBezTo>
                  <a:lnTo>
                    <a:pt x="602" y="79"/>
                  </a:lnTo>
                  <a:cubicBezTo>
                    <a:pt x="602" y="79"/>
                    <a:pt x="602" y="79"/>
                    <a:pt x="602" y="79"/>
                  </a:cubicBezTo>
                  <a:lnTo>
                    <a:pt x="602" y="79"/>
                  </a:lnTo>
                  <a:cubicBezTo>
                    <a:pt x="602" y="79"/>
                    <a:pt x="602" y="79"/>
                    <a:pt x="602" y="79"/>
                  </a:cubicBezTo>
                  <a:close/>
                  <a:moveTo>
                    <a:pt x="632" y="70"/>
                  </a:moveTo>
                  <a:cubicBezTo>
                    <a:pt x="626" y="72"/>
                    <a:pt x="619" y="75"/>
                    <a:pt x="609" y="79"/>
                  </a:cubicBezTo>
                  <a:lnTo>
                    <a:pt x="609" y="79"/>
                  </a:lnTo>
                  <a:cubicBezTo>
                    <a:pt x="610" y="78"/>
                    <a:pt x="614" y="77"/>
                    <a:pt x="623" y="73"/>
                  </a:cubicBezTo>
                  <a:lnTo>
                    <a:pt x="623" y="73"/>
                  </a:lnTo>
                  <a:cubicBezTo>
                    <a:pt x="624" y="73"/>
                    <a:pt x="624" y="73"/>
                    <a:pt x="624" y="73"/>
                  </a:cubicBezTo>
                  <a:lnTo>
                    <a:pt x="624" y="73"/>
                  </a:lnTo>
                  <a:cubicBezTo>
                    <a:pt x="627" y="72"/>
                    <a:pt x="630" y="71"/>
                    <a:pt x="632" y="70"/>
                  </a:cubicBezTo>
                  <a:close/>
                  <a:moveTo>
                    <a:pt x="593" y="78"/>
                  </a:moveTo>
                  <a:lnTo>
                    <a:pt x="593" y="78"/>
                  </a:lnTo>
                  <a:cubicBezTo>
                    <a:pt x="592" y="78"/>
                    <a:pt x="592" y="79"/>
                    <a:pt x="591" y="79"/>
                  </a:cubicBezTo>
                  <a:lnTo>
                    <a:pt x="591" y="79"/>
                  </a:lnTo>
                  <a:cubicBezTo>
                    <a:pt x="590" y="79"/>
                    <a:pt x="590" y="79"/>
                    <a:pt x="589" y="79"/>
                  </a:cubicBezTo>
                  <a:lnTo>
                    <a:pt x="589" y="79"/>
                  </a:lnTo>
                  <a:cubicBezTo>
                    <a:pt x="590" y="79"/>
                    <a:pt x="591" y="79"/>
                    <a:pt x="593" y="78"/>
                  </a:cubicBezTo>
                  <a:close/>
                  <a:moveTo>
                    <a:pt x="589" y="79"/>
                  </a:moveTo>
                  <a:lnTo>
                    <a:pt x="589" y="79"/>
                  </a:lnTo>
                  <a:cubicBezTo>
                    <a:pt x="589" y="79"/>
                    <a:pt x="589" y="79"/>
                    <a:pt x="588" y="79"/>
                  </a:cubicBezTo>
                  <a:lnTo>
                    <a:pt x="588" y="79"/>
                  </a:lnTo>
                  <a:cubicBezTo>
                    <a:pt x="589" y="79"/>
                    <a:pt x="589" y="79"/>
                    <a:pt x="589" y="79"/>
                  </a:cubicBezTo>
                  <a:lnTo>
                    <a:pt x="589" y="79"/>
                  </a:lnTo>
                  <a:cubicBezTo>
                    <a:pt x="589" y="79"/>
                    <a:pt x="589" y="79"/>
                    <a:pt x="589" y="79"/>
                  </a:cubicBezTo>
                  <a:close/>
                  <a:moveTo>
                    <a:pt x="603" y="78"/>
                  </a:moveTo>
                  <a:cubicBezTo>
                    <a:pt x="602" y="78"/>
                    <a:pt x="602" y="79"/>
                    <a:pt x="602" y="79"/>
                  </a:cubicBezTo>
                  <a:lnTo>
                    <a:pt x="602" y="79"/>
                  </a:lnTo>
                  <a:cubicBezTo>
                    <a:pt x="602" y="79"/>
                    <a:pt x="601" y="79"/>
                    <a:pt x="601" y="79"/>
                  </a:cubicBezTo>
                  <a:lnTo>
                    <a:pt x="601" y="79"/>
                  </a:lnTo>
                  <a:cubicBezTo>
                    <a:pt x="600" y="79"/>
                    <a:pt x="600" y="79"/>
                    <a:pt x="599" y="80"/>
                  </a:cubicBezTo>
                  <a:lnTo>
                    <a:pt x="599" y="80"/>
                  </a:lnTo>
                  <a:cubicBezTo>
                    <a:pt x="600" y="79"/>
                    <a:pt x="601" y="79"/>
                    <a:pt x="603" y="78"/>
                  </a:cubicBezTo>
                  <a:close/>
                  <a:moveTo>
                    <a:pt x="595" y="75"/>
                  </a:moveTo>
                  <a:lnTo>
                    <a:pt x="595" y="75"/>
                  </a:lnTo>
                  <a:cubicBezTo>
                    <a:pt x="591" y="76"/>
                    <a:pt x="587" y="78"/>
                    <a:pt x="583" y="80"/>
                  </a:cubicBezTo>
                  <a:lnTo>
                    <a:pt x="583" y="80"/>
                  </a:lnTo>
                  <a:cubicBezTo>
                    <a:pt x="582" y="80"/>
                    <a:pt x="581" y="80"/>
                    <a:pt x="580" y="80"/>
                  </a:cubicBezTo>
                  <a:lnTo>
                    <a:pt x="580" y="80"/>
                  </a:lnTo>
                  <a:cubicBezTo>
                    <a:pt x="584" y="79"/>
                    <a:pt x="588" y="78"/>
                    <a:pt x="591" y="76"/>
                  </a:cubicBezTo>
                  <a:lnTo>
                    <a:pt x="591" y="76"/>
                  </a:lnTo>
                  <a:cubicBezTo>
                    <a:pt x="591" y="76"/>
                    <a:pt x="590" y="77"/>
                    <a:pt x="589" y="77"/>
                  </a:cubicBezTo>
                  <a:lnTo>
                    <a:pt x="589" y="77"/>
                  </a:lnTo>
                  <a:cubicBezTo>
                    <a:pt x="590" y="76"/>
                    <a:pt x="592" y="76"/>
                    <a:pt x="593" y="76"/>
                  </a:cubicBezTo>
                  <a:lnTo>
                    <a:pt x="593" y="76"/>
                  </a:lnTo>
                  <a:cubicBezTo>
                    <a:pt x="592" y="76"/>
                    <a:pt x="592" y="76"/>
                    <a:pt x="591" y="76"/>
                  </a:cubicBezTo>
                  <a:lnTo>
                    <a:pt x="591" y="76"/>
                  </a:lnTo>
                  <a:cubicBezTo>
                    <a:pt x="593" y="76"/>
                    <a:pt x="594" y="75"/>
                    <a:pt x="595" y="75"/>
                  </a:cubicBezTo>
                  <a:close/>
                  <a:moveTo>
                    <a:pt x="588" y="79"/>
                  </a:moveTo>
                  <a:cubicBezTo>
                    <a:pt x="587" y="80"/>
                    <a:pt x="585" y="81"/>
                    <a:pt x="583" y="81"/>
                  </a:cubicBezTo>
                  <a:lnTo>
                    <a:pt x="583" y="81"/>
                  </a:lnTo>
                  <a:cubicBezTo>
                    <a:pt x="583" y="81"/>
                    <a:pt x="584" y="81"/>
                    <a:pt x="584" y="81"/>
                  </a:cubicBezTo>
                  <a:lnTo>
                    <a:pt x="584" y="81"/>
                  </a:lnTo>
                  <a:cubicBezTo>
                    <a:pt x="583" y="81"/>
                    <a:pt x="582" y="82"/>
                    <a:pt x="581" y="82"/>
                  </a:cubicBezTo>
                  <a:lnTo>
                    <a:pt x="581" y="82"/>
                  </a:lnTo>
                  <a:lnTo>
                    <a:pt x="581" y="82"/>
                  </a:lnTo>
                  <a:lnTo>
                    <a:pt x="581" y="82"/>
                  </a:lnTo>
                  <a:cubicBezTo>
                    <a:pt x="582" y="82"/>
                    <a:pt x="582" y="81"/>
                    <a:pt x="583" y="81"/>
                  </a:cubicBezTo>
                  <a:lnTo>
                    <a:pt x="583" y="81"/>
                  </a:lnTo>
                  <a:cubicBezTo>
                    <a:pt x="582" y="81"/>
                    <a:pt x="582" y="81"/>
                    <a:pt x="582" y="81"/>
                  </a:cubicBezTo>
                  <a:lnTo>
                    <a:pt x="582" y="81"/>
                  </a:lnTo>
                  <a:lnTo>
                    <a:pt x="582" y="81"/>
                  </a:lnTo>
                  <a:lnTo>
                    <a:pt x="582" y="81"/>
                  </a:lnTo>
                  <a:cubicBezTo>
                    <a:pt x="582" y="81"/>
                    <a:pt x="581" y="81"/>
                    <a:pt x="581" y="82"/>
                  </a:cubicBezTo>
                  <a:lnTo>
                    <a:pt x="581" y="82"/>
                  </a:lnTo>
                  <a:cubicBezTo>
                    <a:pt x="581" y="82"/>
                    <a:pt x="581" y="82"/>
                    <a:pt x="581" y="82"/>
                  </a:cubicBezTo>
                  <a:lnTo>
                    <a:pt x="581" y="82"/>
                  </a:lnTo>
                  <a:cubicBezTo>
                    <a:pt x="581" y="82"/>
                    <a:pt x="581" y="81"/>
                    <a:pt x="582" y="81"/>
                  </a:cubicBezTo>
                  <a:lnTo>
                    <a:pt x="582" y="81"/>
                  </a:lnTo>
                  <a:lnTo>
                    <a:pt x="582" y="81"/>
                  </a:lnTo>
                  <a:lnTo>
                    <a:pt x="582" y="81"/>
                  </a:lnTo>
                  <a:cubicBezTo>
                    <a:pt x="583" y="81"/>
                    <a:pt x="585" y="80"/>
                    <a:pt x="586" y="80"/>
                  </a:cubicBezTo>
                  <a:lnTo>
                    <a:pt x="586" y="80"/>
                  </a:lnTo>
                  <a:cubicBezTo>
                    <a:pt x="586" y="80"/>
                    <a:pt x="586" y="80"/>
                    <a:pt x="586" y="80"/>
                  </a:cubicBezTo>
                  <a:lnTo>
                    <a:pt x="586" y="80"/>
                  </a:lnTo>
                  <a:cubicBezTo>
                    <a:pt x="586" y="80"/>
                    <a:pt x="586" y="80"/>
                    <a:pt x="587" y="80"/>
                  </a:cubicBezTo>
                  <a:lnTo>
                    <a:pt x="587" y="80"/>
                  </a:lnTo>
                  <a:cubicBezTo>
                    <a:pt x="587" y="80"/>
                    <a:pt x="587" y="80"/>
                    <a:pt x="587" y="79"/>
                  </a:cubicBezTo>
                  <a:lnTo>
                    <a:pt x="587" y="79"/>
                  </a:lnTo>
                  <a:cubicBezTo>
                    <a:pt x="587" y="80"/>
                    <a:pt x="587" y="80"/>
                    <a:pt x="586" y="80"/>
                  </a:cubicBezTo>
                  <a:lnTo>
                    <a:pt x="586" y="80"/>
                  </a:lnTo>
                  <a:cubicBezTo>
                    <a:pt x="587" y="80"/>
                    <a:pt x="588" y="79"/>
                    <a:pt x="588" y="79"/>
                  </a:cubicBezTo>
                  <a:close/>
                  <a:moveTo>
                    <a:pt x="580" y="80"/>
                  </a:moveTo>
                  <a:lnTo>
                    <a:pt x="580" y="80"/>
                  </a:lnTo>
                  <a:cubicBezTo>
                    <a:pt x="579" y="81"/>
                    <a:pt x="578" y="81"/>
                    <a:pt x="577" y="81"/>
                  </a:cubicBezTo>
                  <a:lnTo>
                    <a:pt x="577" y="81"/>
                  </a:lnTo>
                  <a:cubicBezTo>
                    <a:pt x="576" y="82"/>
                    <a:pt x="574" y="82"/>
                    <a:pt x="572" y="83"/>
                  </a:cubicBezTo>
                  <a:lnTo>
                    <a:pt x="572" y="83"/>
                  </a:lnTo>
                  <a:cubicBezTo>
                    <a:pt x="572" y="83"/>
                    <a:pt x="572" y="83"/>
                    <a:pt x="572" y="83"/>
                  </a:cubicBezTo>
                  <a:lnTo>
                    <a:pt x="572" y="83"/>
                  </a:lnTo>
                  <a:cubicBezTo>
                    <a:pt x="574" y="82"/>
                    <a:pt x="577" y="81"/>
                    <a:pt x="580" y="80"/>
                  </a:cubicBezTo>
                  <a:close/>
                  <a:moveTo>
                    <a:pt x="624" y="71"/>
                  </a:moveTo>
                  <a:lnTo>
                    <a:pt x="624" y="71"/>
                  </a:lnTo>
                  <a:cubicBezTo>
                    <a:pt x="621" y="73"/>
                    <a:pt x="617" y="74"/>
                    <a:pt x="612" y="76"/>
                  </a:cubicBezTo>
                  <a:lnTo>
                    <a:pt x="612" y="76"/>
                  </a:lnTo>
                  <a:cubicBezTo>
                    <a:pt x="610" y="77"/>
                    <a:pt x="608" y="77"/>
                    <a:pt x="606" y="78"/>
                  </a:cubicBezTo>
                  <a:lnTo>
                    <a:pt x="606" y="78"/>
                  </a:lnTo>
                  <a:cubicBezTo>
                    <a:pt x="606" y="78"/>
                    <a:pt x="605" y="78"/>
                    <a:pt x="605" y="78"/>
                  </a:cubicBezTo>
                  <a:cubicBezTo>
                    <a:pt x="605" y="78"/>
                    <a:pt x="604" y="78"/>
                    <a:pt x="604" y="78"/>
                  </a:cubicBezTo>
                  <a:lnTo>
                    <a:pt x="604" y="78"/>
                  </a:lnTo>
                  <a:cubicBezTo>
                    <a:pt x="608" y="76"/>
                    <a:pt x="612" y="74"/>
                    <a:pt x="616" y="73"/>
                  </a:cubicBezTo>
                  <a:lnTo>
                    <a:pt x="616" y="73"/>
                  </a:lnTo>
                  <a:cubicBezTo>
                    <a:pt x="612" y="74"/>
                    <a:pt x="609" y="75"/>
                    <a:pt x="605" y="76"/>
                  </a:cubicBezTo>
                  <a:lnTo>
                    <a:pt x="605" y="76"/>
                  </a:lnTo>
                  <a:cubicBezTo>
                    <a:pt x="605" y="76"/>
                    <a:pt x="605" y="76"/>
                    <a:pt x="605" y="76"/>
                  </a:cubicBezTo>
                  <a:lnTo>
                    <a:pt x="605" y="76"/>
                  </a:lnTo>
                  <a:lnTo>
                    <a:pt x="598" y="78"/>
                  </a:lnTo>
                  <a:lnTo>
                    <a:pt x="598" y="78"/>
                  </a:lnTo>
                  <a:cubicBezTo>
                    <a:pt x="599" y="78"/>
                    <a:pt x="599" y="78"/>
                    <a:pt x="599" y="78"/>
                  </a:cubicBezTo>
                  <a:lnTo>
                    <a:pt x="599" y="78"/>
                  </a:lnTo>
                  <a:cubicBezTo>
                    <a:pt x="597" y="79"/>
                    <a:pt x="595" y="79"/>
                    <a:pt x="592" y="80"/>
                  </a:cubicBezTo>
                  <a:lnTo>
                    <a:pt x="592" y="80"/>
                  </a:lnTo>
                  <a:cubicBezTo>
                    <a:pt x="592" y="80"/>
                    <a:pt x="592" y="80"/>
                    <a:pt x="592" y="80"/>
                  </a:cubicBezTo>
                  <a:lnTo>
                    <a:pt x="592" y="80"/>
                  </a:lnTo>
                  <a:cubicBezTo>
                    <a:pt x="593" y="80"/>
                    <a:pt x="595" y="79"/>
                    <a:pt x="596" y="79"/>
                  </a:cubicBezTo>
                  <a:lnTo>
                    <a:pt x="596" y="79"/>
                  </a:lnTo>
                  <a:lnTo>
                    <a:pt x="592" y="80"/>
                  </a:lnTo>
                  <a:cubicBezTo>
                    <a:pt x="592" y="80"/>
                    <a:pt x="592" y="80"/>
                    <a:pt x="592" y="80"/>
                  </a:cubicBezTo>
                  <a:lnTo>
                    <a:pt x="592" y="80"/>
                  </a:lnTo>
                  <a:cubicBezTo>
                    <a:pt x="592" y="80"/>
                    <a:pt x="591" y="81"/>
                    <a:pt x="591" y="81"/>
                  </a:cubicBezTo>
                  <a:lnTo>
                    <a:pt x="591" y="81"/>
                  </a:lnTo>
                  <a:cubicBezTo>
                    <a:pt x="587" y="82"/>
                    <a:pt x="583" y="83"/>
                    <a:pt x="579" y="84"/>
                  </a:cubicBezTo>
                  <a:lnTo>
                    <a:pt x="579" y="84"/>
                  </a:lnTo>
                  <a:cubicBezTo>
                    <a:pt x="581" y="84"/>
                    <a:pt x="582" y="84"/>
                    <a:pt x="583" y="83"/>
                  </a:cubicBezTo>
                  <a:lnTo>
                    <a:pt x="583" y="83"/>
                  </a:lnTo>
                  <a:cubicBezTo>
                    <a:pt x="581" y="84"/>
                    <a:pt x="580" y="85"/>
                    <a:pt x="578" y="85"/>
                  </a:cubicBezTo>
                  <a:lnTo>
                    <a:pt x="578" y="85"/>
                  </a:lnTo>
                  <a:lnTo>
                    <a:pt x="578" y="85"/>
                  </a:lnTo>
                  <a:lnTo>
                    <a:pt x="578" y="85"/>
                  </a:lnTo>
                  <a:cubicBezTo>
                    <a:pt x="579" y="85"/>
                    <a:pt x="579" y="85"/>
                    <a:pt x="579" y="84"/>
                  </a:cubicBezTo>
                  <a:lnTo>
                    <a:pt x="579" y="84"/>
                  </a:lnTo>
                  <a:cubicBezTo>
                    <a:pt x="579" y="85"/>
                    <a:pt x="579" y="85"/>
                    <a:pt x="578" y="85"/>
                  </a:cubicBezTo>
                  <a:lnTo>
                    <a:pt x="578" y="85"/>
                  </a:lnTo>
                  <a:lnTo>
                    <a:pt x="578" y="85"/>
                  </a:lnTo>
                  <a:lnTo>
                    <a:pt x="578" y="85"/>
                  </a:lnTo>
                  <a:lnTo>
                    <a:pt x="578" y="85"/>
                  </a:lnTo>
                  <a:lnTo>
                    <a:pt x="578" y="85"/>
                  </a:lnTo>
                  <a:lnTo>
                    <a:pt x="578" y="85"/>
                  </a:lnTo>
                  <a:lnTo>
                    <a:pt x="578" y="85"/>
                  </a:lnTo>
                  <a:lnTo>
                    <a:pt x="592" y="80"/>
                  </a:lnTo>
                  <a:lnTo>
                    <a:pt x="596" y="79"/>
                  </a:lnTo>
                  <a:lnTo>
                    <a:pt x="596" y="79"/>
                  </a:lnTo>
                  <a:lnTo>
                    <a:pt x="598" y="78"/>
                  </a:lnTo>
                  <a:lnTo>
                    <a:pt x="605" y="76"/>
                  </a:lnTo>
                  <a:lnTo>
                    <a:pt x="605" y="76"/>
                  </a:lnTo>
                  <a:lnTo>
                    <a:pt x="618" y="71"/>
                  </a:lnTo>
                  <a:lnTo>
                    <a:pt x="618" y="71"/>
                  </a:lnTo>
                  <a:cubicBezTo>
                    <a:pt x="617" y="72"/>
                    <a:pt x="617" y="72"/>
                    <a:pt x="616" y="73"/>
                  </a:cubicBezTo>
                  <a:lnTo>
                    <a:pt x="616" y="73"/>
                  </a:lnTo>
                  <a:cubicBezTo>
                    <a:pt x="617" y="72"/>
                    <a:pt x="618" y="72"/>
                    <a:pt x="620" y="71"/>
                  </a:cubicBezTo>
                  <a:close/>
                  <a:moveTo>
                    <a:pt x="572" y="83"/>
                  </a:moveTo>
                  <a:cubicBezTo>
                    <a:pt x="570" y="84"/>
                    <a:pt x="569" y="84"/>
                    <a:pt x="568" y="84"/>
                  </a:cubicBezTo>
                  <a:lnTo>
                    <a:pt x="568" y="84"/>
                  </a:lnTo>
                  <a:cubicBezTo>
                    <a:pt x="568" y="84"/>
                    <a:pt x="568" y="84"/>
                    <a:pt x="569" y="84"/>
                  </a:cubicBezTo>
                  <a:lnTo>
                    <a:pt x="569" y="84"/>
                  </a:lnTo>
                  <a:cubicBezTo>
                    <a:pt x="567" y="85"/>
                    <a:pt x="565" y="85"/>
                    <a:pt x="564" y="86"/>
                  </a:cubicBezTo>
                  <a:lnTo>
                    <a:pt x="564" y="86"/>
                  </a:lnTo>
                  <a:cubicBezTo>
                    <a:pt x="564" y="85"/>
                    <a:pt x="565" y="85"/>
                    <a:pt x="566" y="85"/>
                  </a:cubicBezTo>
                  <a:lnTo>
                    <a:pt x="566" y="85"/>
                  </a:lnTo>
                  <a:cubicBezTo>
                    <a:pt x="567" y="85"/>
                    <a:pt x="567" y="84"/>
                    <a:pt x="568" y="84"/>
                  </a:cubicBezTo>
                  <a:lnTo>
                    <a:pt x="568" y="84"/>
                  </a:lnTo>
                  <a:cubicBezTo>
                    <a:pt x="568" y="84"/>
                    <a:pt x="568" y="84"/>
                    <a:pt x="567" y="84"/>
                  </a:cubicBezTo>
                  <a:lnTo>
                    <a:pt x="567" y="84"/>
                  </a:lnTo>
                  <a:cubicBezTo>
                    <a:pt x="568" y="84"/>
                    <a:pt x="569" y="84"/>
                    <a:pt x="569" y="84"/>
                  </a:cubicBezTo>
                  <a:lnTo>
                    <a:pt x="569" y="84"/>
                  </a:lnTo>
                  <a:cubicBezTo>
                    <a:pt x="570" y="83"/>
                    <a:pt x="571" y="83"/>
                    <a:pt x="572" y="83"/>
                  </a:cubicBezTo>
                  <a:close/>
                  <a:moveTo>
                    <a:pt x="599" y="75"/>
                  </a:moveTo>
                  <a:cubicBezTo>
                    <a:pt x="598" y="75"/>
                    <a:pt x="597" y="76"/>
                    <a:pt x="596" y="76"/>
                  </a:cubicBezTo>
                  <a:lnTo>
                    <a:pt x="596" y="76"/>
                  </a:lnTo>
                  <a:cubicBezTo>
                    <a:pt x="592" y="77"/>
                    <a:pt x="588" y="79"/>
                    <a:pt x="584" y="80"/>
                  </a:cubicBezTo>
                  <a:lnTo>
                    <a:pt x="584" y="80"/>
                  </a:lnTo>
                  <a:cubicBezTo>
                    <a:pt x="584" y="80"/>
                    <a:pt x="585" y="80"/>
                    <a:pt x="585" y="80"/>
                  </a:cubicBezTo>
                  <a:lnTo>
                    <a:pt x="585" y="80"/>
                  </a:lnTo>
                  <a:cubicBezTo>
                    <a:pt x="584" y="80"/>
                    <a:pt x="584" y="80"/>
                    <a:pt x="584" y="80"/>
                  </a:cubicBezTo>
                  <a:lnTo>
                    <a:pt x="584" y="80"/>
                  </a:lnTo>
                  <a:cubicBezTo>
                    <a:pt x="584" y="80"/>
                    <a:pt x="585" y="80"/>
                    <a:pt x="585" y="80"/>
                  </a:cubicBezTo>
                  <a:lnTo>
                    <a:pt x="585" y="80"/>
                  </a:lnTo>
                  <a:cubicBezTo>
                    <a:pt x="585" y="80"/>
                    <a:pt x="585" y="80"/>
                    <a:pt x="585" y="80"/>
                  </a:cubicBezTo>
                  <a:lnTo>
                    <a:pt x="585" y="80"/>
                  </a:lnTo>
                  <a:cubicBezTo>
                    <a:pt x="585" y="80"/>
                    <a:pt x="584" y="80"/>
                    <a:pt x="583" y="80"/>
                  </a:cubicBezTo>
                  <a:lnTo>
                    <a:pt x="583" y="80"/>
                  </a:lnTo>
                  <a:cubicBezTo>
                    <a:pt x="584" y="80"/>
                    <a:pt x="585" y="80"/>
                    <a:pt x="586" y="80"/>
                  </a:cubicBezTo>
                  <a:lnTo>
                    <a:pt x="586" y="80"/>
                  </a:lnTo>
                  <a:cubicBezTo>
                    <a:pt x="584" y="80"/>
                    <a:pt x="583" y="81"/>
                    <a:pt x="582" y="81"/>
                  </a:cubicBezTo>
                  <a:lnTo>
                    <a:pt x="582" y="81"/>
                  </a:lnTo>
                  <a:lnTo>
                    <a:pt x="582" y="81"/>
                  </a:lnTo>
                  <a:lnTo>
                    <a:pt x="582" y="81"/>
                  </a:lnTo>
                  <a:cubicBezTo>
                    <a:pt x="581" y="81"/>
                    <a:pt x="580" y="82"/>
                    <a:pt x="579" y="82"/>
                  </a:cubicBezTo>
                  <a:lnTo>
                    <a:pt x="579" y="82"/>
                  </a:lnTo>
                  <a:cubicBezTo>
                    <a:pt x="579" y="82"/>
                    <a:pt x="578" y="82"/>
                    <a:pt x="578" y="82"/>
                  </a:cubicBezTo>
                  <a:lnTo>
                    <a:pt x="578" y="82"/>
                  </a:lnTo>
                  <a:cubicBezTo>
                    <a:pt x="579" y="82"/>
                    <a:pt x="581" y="81"/>
                    <a:pt x="582" y="81"/>
                  </a:cubicBezTo>
                  <a:lnTo>
                    <a:pt x="582" y="81"/>
                  </a:lnTo>
                  <a:lnTo>
                    <a:pt x="582" y="81"/>
                  </a:lnTo>
                  <a:lnTo>
                    <a:pt x="582" y="81"/>
                  </a:lnTo>
                  <a:cubicBezTo>
                    <a:pt x="583" y="81"/>
                    <a:pt x="583" y="81"/>
                    <a:pt x="583" y="80"/>
                  </a:cubicBezTo>
                  <a:lnTo>
                    <a:pt x="583" y="80"/>
                  </a:lnTo>
                  <a:cubicBezTo>
                    <a:pt x="583" y="80"/>
                    <a:pt x="583" y="81"/>
                    <a:pt x="583" y="81"/>
                  </a:cubicBezTo>
                  <a:lnTo>
                    <a:pt x="583" y="81"/>
                  </a:lnTo>
                  <a:cubicBezTo>
                    <a:pt x="583" y="80"/>
                    <a:pt x="583" y="80"/>
                    <a:pt x="584" y="80"/>
                  </a:cubicBezTo>
                  <a:lnTo>
                    <a:pt x="584" y="80"/>
                  </a:lnTo>
                  <a:cubicBezTo>
                    <a:pt x="583" y="80"/>
                    <a:pt x="583" y="81"/>
                    <a:pt x="583" y="81"/>
                  </a:cubicBezTo>
                  <a:lnTo>
                    <a:pt x="583" y="81"/>
                  </a:lnTo>
                  <a:cubicBezTo>
                    <a:pt x="583" y="81"/>
                    <a:pt x="582" y="81"/>
                    <a:pt x="582" y="81"/>
                  </a:cubicBezTo>
                  <a:lnTo>
                    <a:pt x="582" y="81"/>
                  </a:lnTo>
                  <a:lnTo>
                    <a:pt x="583" y="80"/>
                  </a:lnTo>
                  <a:lnTo>
                    <a:pt x="583" y="80"/>
                  </a:lnTo>
                  <a:cubicBezTo>
                    <a:pt x="582" y="81"/>
                    <a:pt x="582" y="81"/>
                    <a:pt x="582" y="81"/>
                  </a:cubicBezTo>
                  <a:lnTo>
                    <a:pt x="582" y="81"/>
                  </a:lnTo>
                  <a:cubicBezTo>
                    <a:pt x="582" y="81"/>
                    <a:pt x="582" y="81"/>
                    <a:pt x="582" y="81"/>
                  </a:cubicBezTo>
                  <a:lnTo>
                    <a:pt x="582" y="81"/>
                  </a:lnTo>
                  <a:lnTo>
                    <a:pt x="582" y="81"/>
                  </a:lnTo>
                  <a:lnTo>
                    <a:pt x="582" y="81"/>
                  </a:lnTo>
                  <a:cubicBezTo>
                    <a:pt x="581" y="81"/>
                    <a:pt x="579" y="82"/>
                    <a:pt x="577" y="82"/>
                  </a:cubicBezTo>
                  <a:lnTo>
                    <a:pt x="577" y="82"/>
                  </a:lnTo>
                  <a:cubicBezTo>
                    <a:pt x="578" y="82"/>
                    <a:pt x="578" y="82"/>
                    <a:pt x="578" y="82"/>
                  </a:cubicBezTo>
                  <a:lnTo>
                    <a:pt x="578" y="82"/>
                  </a:lnTo>
                  <a:cubicBezTo>
                    <a:pt x="574" y="84"/>
                    <a:pt x="570" y="85"/>
                    <a:pt x="566" y="86"/>
                  </a:cubicBezTo>
                  <a:lnTo>
                    <a:pt x="566" y="86"/>
                  </a:lnTo>
                  <a:cubicBezTo>
                    <a:pt x="566" y="86"/>
                    <a:pt x="565" y="87"/>
                    <a:pt x="564" y="87"/>
                  </a:cubicBezTo>
                  <a:lnTo>
                    <a:pt x="564" y="87"/>
                  </a:lnTo>
                  <a:cubicBezTo>
                    <a:pt x="564" y="87"/>
                    <a:pt x="565" y="87"/>
                    <a:pt x="565" y="87"/>
                  </a:cubicBezTo>
                  <a:lnTo>
                    <a:pt x="565" y="87"/>
                  </a:lnTo>
                  <a:cubicBezTo>
                    <a:pt x="569" y="85"/>
                    <a:pt x="573" y="84"/>
                    <a:pt x="577" y="82"/>
                  </a:cubicBezTo>
                  <a:lnTo>
                    <a:pt x="577" y="82"/>
                  </a:lnTo>
                  <a:cubicBezTo>
                    <a:pt x="577" y="82"/>
                    <a:pt x="577" y="83"/>
                    <a:pt x="577" y="83"/>
                  </a:cubicBezTo>
                  <a:lnTo>
                    <a:pt x="577" y="83"/>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7" y="82"/>
                    <a:pt x="577" y="82"/>
                  </a:cubicBezTo>
                  <a:lnTo>
                    <a:pt x="577" y="82"/>
                  </a:lnTo>
                  <a:cubicBezTo>
                    <a:pt x="577" y="82"/>
                    <a:pt x="578" y="82"/>
                    <a:pt x="578" y="82"/>
                  </a:cubicBezTo>
                  <a:lnTo>
                    <a:pt x="578" y="82"/>
                  </a:lnTo>
                  <a:cubicBezTo>
                    <a:pt x="579" y="82"/>
                    <a:pt x="580" y="81"/>
                    <a:pt x="582" y="81"/>
                  </a:cubicBezTo>
                  <a:lnTo>
                    <a:pt x="582" y="81"/>
                  </a:lnTo>
                  <a:cubicBezTo>
                    <a:pt x="581" y="81"/>
                    <a:pt x="581" y="81"/>
                    <a:pt x="581" y="81"/>
                  </a:cubicBezTo>
                  <a:lnTo>
                    <a:pt x="581" y="81"/>
                  </a:lnTo>
                  <a:cubicBezTo>
                    <a:pt x="582" y="81"/>
                    <a:pt x="582" y="81"/>
                    <a:pt x="583" y="80"/>
                  </a:cubicBezTo>
                  <a:lnTo>
                    <a:pt x="583" y="80"/>
                  </a:lnTo>
                  <a:lnTo>
                    <a:pt x="583" y="80"/>
                  </a:lnTo>
                  <a:lnTo>
                    <a:pt x="583" y="80"/>
                  </a:lnTo>
                  <a:cubicBezTo>
                    <a:pt x="583" y="80"/>
                    <a:pt x="584" y="80"/>
                    <a:pt x="584" y="80"/>
                  </a:cubicBezTo>
                  <a:lnTo>
                    <a:pt x="584" y="80"/>
                  </a:lnTo>
                  <a:cubicBezTo>
                    <a:pt x="584" y="80"/>
                    <a:pt x="584" y="80"/>
                    <a:pt x="584" y="80"/>
                  </a:cubicBezTo>
                  <a:lnTo>
                    <a:pt x="584" y="80"/>
                  </a:lnTo>
                  <a:cubicBezTo>
                    <a:pt x="587" y="79"/>
                    <a:pt x="590" y="78"/>
                    <a:pt x="594" y="77"/>
                  </a:cubicBezTo>
                  <a:lnTo>
                    <a:pt x="594" y="77"/>
                  </a:lnTo>
                  <a:cubicBezTo>
                    <a:pt x="596" y="76"/>
                    <a:pt x="598" y="75"/>
                    <a:pt x="599" y="75"/>
                  </a:cubicBezTo>
                  <a:close/>
                  <a:moveTo>
                    <a:pt x="577" y="86"/>
                  </a:moveTo>
                  <a:lnTo>
                    <a:pt x="577" y="86"/>
                  </a:lnTo>
                  <a:lnTo>
                    <a:pt x="577" y="86"/>
                  </a:lnTo>
                  <a:cubicBezTo>
                    <a:pt x="576" y="87"/>
                    <a:pt x="575" y="87"/>
                    <a:pt x="574" y="87"/>
                  </a:cubicBezTo>
                  <a:lnTo>
                    <a:pt x="574" y="87"/>
                  </a:lnTo>
                  <a:cubicBezTo>
                    <a:pt x="575" y="87"/>
                    <a:pt x="576" y="86"/>
                    <a:pt x="577" y="86"/>
                  </a:cubicBezTo>
                  <a:close/>
                  <a:moveTo>
                    <a:pt x="581" y="82"/>
                  </a:moveTo>
                  <a:lnTo>
                    <a:pt x="580" y="83"/>
                  </a:lnTo>
                  <a:lnTo>
                    <a:pt x="580" y="83"/>
                  </a:lnTo>
                  <a:cubicBezTo>
                    <a:pt x="579" y="83"/>
                    <a:pt x="578" y="84"/>
                    <a:pt x="577" y="84"/>
                  </a:cubicBezTo>
                  <a:lnTo>
                    <a:pt x="577" y="84"/>
                  </a:lnTo>
                  <a:cubicBezTo>
                    <a:pt x="574" y="85"/>
                    <a:pt x="570" y="86"/>
                    <a:pt x="566" y="87"/>
                  </a:cubicBezTo>
                  <a:lnTo>
                    <a:pt x="566" y="87"/>
                  </a:lnTo>
                  <a:cubicBezTo>
                    <a:pt x="569" y="86"/>
                    <a:pt x="571" y="85"/>
                    <a:pt x="574" y="84"/>
                  </a:cubicBezTo>
                  <a:lnTo>
                    <a:pt x="574" y="84"/>
                  </a:lnTo>
                  <a:cubicBezTo>
                    <a:pt x="576" y="84"/>
                    <a:pt x="579" y="83"/>
                    <a:pt x="581" y="82"/>
                  </a:cubicBezTo>
                  <a:close/>
                  <a:moveTo>
                    <a:pt x="578" y="85"/>
                  </a:moveTo>
                  <a:lnTo>
                    <a:pt x="577" y="86"/>
                  </a:lnTo>
                  <a:lnTo>
                    <a:pt x="577" y="86"/>
                  </a:lnTo>
                  <a:lnTo>
                    <a:pt x="579" y="86"/>
                  </a:lnTo>
                  <a:lnTo>
                    <a:pt x="579" y="86"/>
                  </a:lnTo>
                  <a:cubicBezTo>
                    <a:pt x="578" y="86"/>
                    <a:pt x="578" y="86"/>
                    <a:pt x="577" y="86"/>
                  </a:cubicBezTo>
                  <a:lnTo>
                    <a:pt x="577" y="86"/>
                  </a:lnTo>
                  <a:lnTo>
                    <a:pt x="577" y="86"/>
                  </a:lnTo>
                  <a:lnTo>
                    <a:pt x="577" y="86"/>
                  </a:lnTo>
                  <a:lnTo>
                    <a:pt x="572" y="87"/>
                  </a:lnTo>
                  <a:lnTo>
                    <a:pt x="572" y="87"/>
                  </a:lnTo>
                  <a:cubicBezTo>
                    <a:pt x="574" y="87"/>
                    <a:pt x="576" y="86"/>
                    <a:pt x="578" y="85"/>
                  </a:cubicBezTo>
                  <a:close/>
                  <a:moveTo>
                    <a:pt x="564" y="87"/>
                  </a:moveTo>
                  <a:cubicBezTo>
                    <a:pt x="563" y="87"/>
                    <a:pt x="561" y="88"/>
                    <a:pt x="560" y="88"/>
                  </a:cubicBezTo>
                  <a:lnTo>
                    <a:pt x="560" y="88"/>
                  </a:lnTo>
                  <a:cubicBezTo>
                    <a:pt x="560" y="88"/>
                    <a:pt x="559" y="88"/>
                    <a:pt x="559" y="89"/>
                  </a:cubicBezTo>
                  <a:lnTo>
                    <a:pt x="559" y="89"/>
                  </a:lnTo>
                  <a:cubicBezTo>
                    <a:pt x="561" y="88"/>
                    <a:pt x="562" y="88"/>
                    <a:pt x="564" y="87"/>
                  </a:cubicBezTo>
                  <a:lnTo>
                    <a:pt x="564" y="87"/>
                  </a:lnTo>
                  <a:cubicBezTo>
                    <a:pt x="564" y="87"/>
                    <a:pt x="564" y="87"/>
                    <a:pt x="564" y="87"/>
                  </a:cubicBezTo>
                  <a:close/>
                  <a:moveTo>
                    <a:pt x="578" y="85"/>
                  </a:moveTo>
                  <a:lnTo>
                    <a:pt x="566" y="89"/>
                  </a:lnTo>
                  <a:lnTo>
                    <a:pt x="566" y="89"/>
                  </a:lnTo>
                  <a:cubicBezTo>
                    <a:pt x="567" y="88"/>
                    <a:pt x="567" y="88"/>
                    <a:pt x="567" y="88"/>
                  </a:cubicBezTo>
                  <a:lnTo>
                    <a:pt x="567" y="88"/>
                  </a:lnTo>
                  <a:cubicBezTo>
                    <a:pt x="569" y="88"/>
                    <a:pt x="571" y="87"/>
                    <a:pt x="573" y="86"/>
                  </a:cubicBezTo>
                  <a:lnTo>
                    <a:pt x="573" y="86"/>
                  </a:lnTo>
                  <a:cubicBezTo>
                    <a:pt x="574" y="86"/>
                    <a:pt x="576" y="85"/>
                    <a:pt x="578" y="85"/>
                  </a:cubicBezTo>
                  <a:close/>
                  <a:moveTo>
                    <a:pt x="566" y="89"/>
                  </a:moveTo>
                  <a:lnTo>
                    <a:pt x="566" y="89"/>
                  </a:lnTo>
                  <a:cubicBezTo>
                    <a:pt x="566" y="89"/>
                    <a:pt x="566" y="89"/>
                    <a:pt x="566" y="89"/>
                  </a:cubicBezTo>
                  <a:lnTo>
                    <a:pt x="566" y="89"/>
                  </a:lnTo>
                  <a:lnTo>
                    <a:pt x="566" y="89"/>
                  </a:lnTo>
                  <a:lnTo>
                    <a:pt x="566" y="89"/>
                  </a:lnTo>
                  <a:cubicBezTo>
                    <a:pt x="566" y="89"/>
                    <a:pt x="566" y="89"/>
                    <a:pt x="566" y="89"/>
                  </a:cubicBezTo>
                  <a:close/>
                  <a:moveTo>
                    <a:pt x="565" y="85"/>
                  </a:moveTo>
                  <a:lnTo>
                    <a:pt x="565" y="85"/>
                  </a:lnTo>
                  <a:cubicBezTo>
                    <a:pt x="564" y="85"/>
                    <a:pt x="563" y="85"/>
                    <a:pt x="563" y="85"/>
                  </a:cubicBezTo>
                  <a:lnTo>
                    <a:pt x="563" y="85"/>
                  </a:lnTo>
                  <a:cubicBezTo>
                    <a:pt x="555" y="87"/>
                    <a:pt x="549" y="89"/>
                    <a:pt x="548" y="89"/>
                  </a:cubicBezTo>
                  <a:lnTo>
                    <a:pt x="548" y="89"/>
                  </a:lnTo>
                  <a:cubicBezTo>
                    <a:pt x="548" y="89"/>
                    <a:pt x="548" y="89"/>
                    <a:pt x="548" y="89"/>
                  </a:cubicBezTo>
                  <a:lnTo>
                    <a:pt x="548" y="89"/>
                  </a:lnTo>
                  <a:cubicBezTo>
                    <a:pt x="554" y="87"/>
                    <a:pt x="560" y="86"/>
                    <a:pt x="565" y="85"/>
                  </a:cubicBezTo>
                  <a:close/>
                  <a:moveTo>
                    <a:pt x="566" y="85"/>
                  </a:moveTo>
                  <a:cubicBezTo>
                    <a:pt x="563" y="87"/>
                    <a:pt x="560" y="88"/>
                    <a:pt x="556" y="89"/>
                  </a:cubicBezTo>
                  <a:lnTo>
                    <a:pt x="555" y="89"/>
                  </a:lnTo>
                  <a:cubicBezTo>
                    <a:pt x="559" y="88"/>
                    <a:pt x="563" y="87"/>
                    <a:pt x="566" y="85"/>
                  </a:cubicBezTo>
                  <a:close/>
                  <a:moveTo>
                    <a:pt x="566" y="89"/>
                  </a:moveTo>
                  <a:lnTo>
                    <a:pt x="565" y="89"/>
                  </a:lnTo>
                  <a:lnTo>
                    <a:pt x="566" y="89"/>
                  </a:lnTo>
                  <a:close/>
                  <a:moveTo>
                    <a:pt x="575" y="88"/>
                  </a:moveTo>
                  <a:lnTo>
                    <a:pt x="575" y="88"/>
                  </a:lnTo>
                  <a:cubicBezTo>
                    <a:pt x="573" y="89"/>
                    <a:pt x="571" y="89"/>
                    <a:pt x="569" y="90"/>
                  </a:cubicBezTo>
                  <a:lnTo>
                    <a:pt x="569" y="90"/>
                  </a:lnTo>
                  <a:cubicBezTo>
                    <a:pt x="570" y="90"/>
                    <a:pt x="572" y="89"/>
                    <a:pt x="574" y="89"/>
                  </a:cubicBezTo>
                  <a:lnTo>
                    <a:pt x="575" y="88"/>
                  </a:lnTo>
                  <a:close/>
                  <a:moveTo>
                    <a:pt x="566" y="87"/>
                  </a:moveTo>
                  <a:cubicBezTo>
                    <a:pt x="564" y="88"/>
                    <a:pt x="562" y="88"/>
                    <a:pt x="560" y="89"/>
                  </a:cubicBezTo>
                  <a:lnTo>
                    <a:pt x="560" y="89"/>
                  </a:lnTo>
                  <a:cubicBezTo>
                    <a:pt x="556" y="90"/>
                    <a:pt x="553" y="91"/>
                    <a:pt x="550" y="93"/>
                  </a:cubicBezTo>
                  <a:lnTo>
                    <a:pt x="550" y="93"/>
                  </a:lnTo>
                  <a:cubicBezTo>
                    <a:pt x="548" y="93"/>
                    <a:pt x="547" y="94"/>
                    <a:pt x="545" y="94"/>
                  </a:cubicBezTo>
                  <a:lnTo>
                    <a:pt x="545" y="94"/>
                  </a:lnTo>
                  <a:cubicBezTo>
                    <a:pt x="547" y="93"/>
                    <a:pt x="549" y="92"/>
                    <a:pt x="552" y="91"/>
                  </a:cubicBezTo>
                  <a:lnTo>
                    <a:pt x="552" y="91"/>
                  </a:lnTo>
                  <a:cubicBezTo>
                    <a:pt x="552" y="91"/>
                    <a:pt x="552" y="91"/>
                    <a:pt x="552" y="91"/>
                  </a:cubicBezTo>
                  <a:lnTo>
                    <a:pt x="552" y="91"/>
                  </a:lnTo>
                  <a:cubicBezTo>
                    <a:pt x="552" y="91"/>
                    <a:pt x="553" y="91"/>
                    <a:pt x="553" y="91"/>
                  </a:cubicBezTo>
                  <a:lnTo>
                    <a:pt x="553" y="91"/>
                  </a:lnTo>
                  <a:cubicBezTo>
                    <a:pt x="549" y="92"/>
                    <a:pt x="545" y="94"/>
                    <a:pt x="541" y="95"/>
                  </a:cubicBezTo>
                  <a:lnTo>
                    <a:pt x="541" y="95"/>
                  </a:lnTo>
                  <a:cubicBezTo>
                    <a:pt x="541" y="95"/>
                    <a:pt x="540" y="95"/>
                    <a:pt x="540" y="95"/>
                  </a:cubicBezTo>
                  <a:lnTo>
                    <a:pt x="540" y="95"/>
                  </a:lnTo>
                  <a:cubicBezTo>
                    <a:pt x="546" y="93"/>
                    <a:pt x="552" y="91"/>
                    <a:pt x="558" y="89"/>
                  </a:cubicBezTo>
                  <a:lnTo>
                    <a:pt x="557" y="89"/>
                  </a:lnTo>
                  <a:cubicBezTo>
                    <a:pt x="558" y="89"/>
                    <a:pt x="558" y="89"/>
                    <a:pt x="558" y="89"/>
                  </a:cubicBezTo>
                  <a:lnTo>
                    <a:pt x="558" y="89"/>
                  </a:lnTo>
                  <a:cubicBezTo>
                    <a:pt x="558" y="89"/>
                    <a:pt x="559" y="89"/>
                    <a:pt x="559" y="89"/>
                  </a:cubicBezTo>
                  <a:lnTo>
                    <a:pt x="559" y="89"/>
                  </a:lnTo>
                  <a:cubicBezTo>
                    <a:pt x="559" y="89"/>
                    <a:pt x="558" y="89"/>
                    <a:pt x="558" y="89"/>
                  </a:cubicBezTo>
                  <a:lnTo>
                    <a:pt x="558" y="89"/>
                  </a:lnTo>
                  <a:cubicBezTo>
                    <a:pt x="556" y="90"/>
                    <a:pt x="555" y="90"/>
                    <a:pt x="553" y="91"/>
                  </a:cubicBezTo>
                  <a:lnTo>
                    <a:pt x="553" y="91"/>
                  </a:lnTo>
                  <a:cubicBezTo>
                    <a:pt x="553" y="91"/>
                    <a:pt x="553" y="91"/>
                    <a:pt x="553" y="91"/>
                  </a:cubicBezTo>
                  <a:lnTo>
                    <a:pt x="553" y="91"/>
                  </a:lnTo>
                  <a:cubicBezTo>
                    <a:pt x="553" y="91"/>
                    <a:pt x="553" y="91"/>
                    <a:pt x="552" y="91"/>
                  </a:cubicBezTo>
                  <a:lnTo>
                    <a:pt x="552" y="91"/>
                  </a:lnTo>
                  <a:cubicBezTo>
                    <a:pt x="555" y="91"/>
                    <a:pt x="557" y="90"/>
                    <a:pt x="559" y="89"/>
                  </a:cubicBezTo>
                  <a:lnTo>
                    <a:pt x="559" y="89"/>
                  </a:lnTo>
                  <a:cubicBezTo>
                    <a:pt x="559" y="89"/>
                    <a:pt x="559" y="89"/>
                    <a:pt x="559" y="89"/>
                  </a:cubicBezTo>
                  <a:lnTo>
                    <a:pt x="560" y="89"/>
                  </a:lnTo>
                  <a:cubicBezTo>
                    <a:pt x="561" y="89"/>
                    <a:pt x="562" y="88"/>
                    <a:pt x="563" y="88"/>
                  </a:cubicBezTo>
                  <a:lnTo>
                    <a:pt x="563" y="88"/>
                  </a:lnTo>
                  <a:cubicBezTo>
                    <a:pt x="564" y="88"/>
                    <a:pt x="565" y="87"/>
                    <a:pt x="566" y="87"/>
                  </a:cubicBezTo>
                  <a:close/>
                  <a:moveTo>
                    <a:pt x="544" y="96"/>
                  </a:moveTo>
                  <a:lnTo>
                    <a:pt x="544" y="96"/>
                  </a:lnTo>
                  <a:cubicBezTo>
                    <a:pt x="542" y="96"/>
                    <a:pt x="541" y="97"/>
                    <a:pt x="539" y="98"/>
                  </a:cubicBezTo>
                  <a:lnTo>
                    <a:pt x="539" y="98"/>
                  </a:lnTo>
                  <a:cubicBezTo>
                    <a:pt x="539" y="98"/>
                    <a:pt x="539" y="98"/>
                    <a:pt x="539" y="97"/>
                  </a:cubicBezTo>
                  <a:lnTo>
                    <a:pt x="539" y="97"/>
                  </a:lnTo>
                  <a:cubicBezTo>
                    <a:pt x="541" y="97"/>
                    <a:pt x="542" y="96"/>
                    <a:pt x="544" y="96"/>
                  </a:cubicBezTo>
                  <a:close/>
                  <a:moveTo>
                    <a:pt x="574" y="87"/>
                  </a:moveTo>
                  <a:cubicBezTo>
                    <a:pt x="572" y="88"/>
                    <a:pt x="569" y="89"/>
                    <a:pt x="565" y="90"/>
                  </a:cubicBezTo>
                  <a:lnTo>
                    <a:pt x="565" y="90"/>
                  </a:lnTo>
                  <a:cubicBezTo>
                    <a:pt x="565" y="90"/>
                    <a:pt x="565" y="90"/>
                    <a:pt x="565" y="90"/>
                  </a:cubicBezTo>
                  <a:lnTo>
                    <a:pt x="565" y="90"/>
                  </a:lnTo>
                  <a:cubicBezTo>
                    <a:pt x="564" y="90"/>
                    <a:pt x="563" y="90"/>
                    <a:pt x="562" y="91"/>
                  </a:cubicBezTo>
                  <a:lnTo>
                    <a:pt x="562" y="91"/>
                  </a:lnTo>
                  <a:cubicBezTo>
                    <a:pt x="559" y="92"/>
                    <a:pt x="555" y="93"/>
                    <a:pt x="552" y="94"/>
                  </a:cubicBezTo>
                  <a:lnTo>
                    <a:pt x="552" y="94"/>
                  </a:lnTo>
                  <a:cubicBezTo>
                    <a:pt x="556" y="92"/>
                    <a:pt x="560" y="91"/>
                    <a:pt x="564" y="89"/>
                  </a:cubicBezTo>
                  <a:lnTo>
                    <a:pt x="564" y="89"/>
                  </a:lnTo>
                  <a:cubicBezTo>
                    <a:pt x="557" y="92"/>
                    <a:pt x="548" y="95"/>
                    <a:pt x="539" y="98"/>
                  </a:cubicBezTo>
                  <a:lnTo>
                    <a:pt x="539" y="98"/>
                  </a:lnTo>
                  <a:lnTo>
                    <a:pt x="565" y="89"/>
                  </a:lnTo>
                  <a:lnTo>
                    <a:pt x="565" y="89"/>
                  </a:lnTo>
                  <a:cubicBezTo>
                    <a:pt x="565" y="89"/>
                    <a:pt x="565" y="89"/>
                    <a:pt x="564" y="89"/>
                  </a:cubicBezTo>
                  <a:lnTo>
                    <a:pt x="564" y="89"/>
                  </a:lnTo>
                  <a:cubicBezTo>
                    <a:pt x="565" y="89"/>
                    <a:pt x="565" y="89"/>
                    <a:pt x="565" y="89"/>
                  </a:cubicBezTo>
                  <a:lnTo>
                    <a:pt x="565" y="89"/>
                  </a:lnTo>
                  <a:cubicBezTo>
                    <a:pt x="566" y="89"/>
                    <a:pt x="566" y="89"/>
                    <a:pt x="566" y="89"/>
                  </a:cubicBezTo>
                  <a:lnTo>
                    <a:pt x="566" y="89"/>
                  </a:lnTo>
                  <a:cubicBezTo>
                    <a:pt x="566" y="89"/>
                    <a:pt x="566" y="89"/>
                    <a:pt x="565" y="90"/>
                  </a:cubicBezTo>
                  <a:lnTo>
                    <a:pt x="565" y="90"/>
                  </a:lnTo>
                  <a:cubicBezTo>
                    <a:pt x="567" y="89"/>
                    <a:pt x="568" y="89"/>
                    <a:pt x="570" y="88"/>
                  </a:cubicBezTo>
                  <a:lnTo>
                    <a:pt x="570" y="88"/>
                  </a:lnTo>
                  <a:cubicBezTo>
                    <a:pt x="571" y="88"/>
                    <a:pt x="573" y="87"/>
                    <a:pt x="574" y="87"/>
                  </a:cubicBezTo>
                  <a:close/>
                  <a:moveTo>
                    <a:pt x="550" y="91"/>
                  </a:moveTo>
                  <a:cubicBezTo>
                    <a:pt x="545" y="93"/>
                    <a:pt x="540" y="95"/>
                    <a:pt x="534" y="97"/>
                  </a:cubicBezTo>
                  <a:lnTo>
                    <a:pt x="534" y="97"/>
                  </a:lnTo>
                  <a:cubicBezTo>
                    <a:pt x="533" y="98"/>
                    <a:pt x="531" y="98"/>
                    <a:pt x="529" y="99"/>
                  </a:cubicBezTo>
                  <a:lnTo>
                    <a:pt x="529" y="99"/>
                  </a:lnTo>
                  <a:cubicBezTo>
                    <a:pt x="529" y="99"/>
                    <a:pt x="530" y="98"/>
                    <a:pt x="530" y="98"/>
                  </a:cubicBezTo>
                  <a:lnTo>
                    <a:pt x="530" y="98"/>
                  </a:lnTo>
                  <a:cubicBezTo>
                    <a:pt x="529" y="98"/>
                    <a:pt x="528" y="98"/>
                    <a:pt x="527" y="99"/>
                  </a:cubicBezTo>
                  <a:lnTo>
                    <a:pt x="527" y="99"/>
                  </a:lnTo>
                  <a:cubicBezTo>
                    <a:pt x="528" y="98"/>
                    <a:pt x="529" y="98"/>
                    <a:pt x="530" y="97"/>
                  </a:cubicBezTo>
                  <a:lnTo>
                    <a:pt x="530" y="97"/>
                  </a:lnTo>
                  <a:cubicBezTo>
                    <a:pt x="527" y="98"/>
                    <a:pt x="524" y="99"/>
                    <a:pt x="521" y="100"/>
                  </a:cubicBezTo>
                  <a:lnTo>
                    <a:pt x="521" y="100"/>
                  </a:lnTo>
                  <a:cubicBezTo>
                    <a:pt x="527" y="98"/>
                    <a:pt x="534" y="96"/>
                    <a:pt x="540" y="94"/>
                  </a:cubicBezTo>
                  <a:lnTo>
                    <a:pt x="540" y="94"/>
                  </a:lnTo>
                  <a:cubicBezTo>
                    <a:pt x="537" y="95"/>
                    <a:pt x="534" y="96"/>
                    <a:pt x="530" y="97"/>
                  </a:cubicBezTo>
                  <a:lnTo>
                    <a:pt x="530" y="97"/>
                  </a:lnTo>
                  <a:cubicBezTo>
                    <a:pt x="537" y="95"/>
                    <a:pt x="543" y="93"/>
                    <a:pt x="550" y="91"/>
                  </a:cubicBezTo>
                  <a:close/>
                  <a:moveTo>
                    <a:pt x="540" y="98"/>
                  </a:moveTo>
                  <a:cubicBezTo>
                    <a:pt x="533" y="101"/>
                    <a:pt x="525" y="103"/>
                    <a:pt x="517" y="106"/>
                  </a:cubicBezTo>
                  <a:lnTo>
                    <a:pt x="517" y="106"/>
                  </a:lnTo>
                  <a:cubicBezTo>
                    <a:pt x="521" y="104"/>
                    <a:pt x="525" y="103"/>
                    <a:pt x="528" y="102"/>
                  </a:cubicBezTo>
                  <a:lnTo>
                    <a:pt x="528" y="102"/>
                  </a:lnTo>
                  <a:cubicBezTo>
                    <a:pt x="526" y="102"/>
                    <a:pt x="524" y="103"/>
                    <a:pt x="522" y="103"/>
                  </a:cubicBezTo>
                  <a:lnTo>
                    <a:pt x="522" y="103"/>
                  </a:lnTo>
                  <a:cubicBezTo>
                    <a:pt x="524" y="103"/>
                    <a:pt x="526" y="102"/>
                    <a:pt x="528" y="101"/>
                  </a:cubicBezTo>
                  <a:lnTo>
                    <a:pt x="528" y="101"/>
                  </a:lnTo>
                  <a:lnTo>
                    <a:pt x="536" y="99"/>
                  </a:lnTo>
                  <a:lnTo>
                    <a:pt x="536" y="99"/>
                  </a:lnTo>
                  <a:cubicBezTo>
                    <a:pt x="533" y="100"/>
                    <a:pt x="531" y="101"/>
                    <a:pt x="528" y="102"/>
                  </a:cubicBezTo>
                  <a:lnTo>
                    <a:pt x="528" y="102"/>
                  </a:lnTo>
                  <a:cubicBezTo>
                    <a:pt x="532" y="100"/>
                    <a:pt x="536" y="99"/>
                    <a:pt x="540" y="98"/>
                  </a:cubicBezTo>
                  <a:close/>
                  <a:moveTo>
                    <a:pt x="498" y="111"/>
                  </a:moveTo>
                  <a:lnTo>
                    <a:pt x="498" y="111"/>
                  </a:lnTo>
                  <a:cubicBezTo>
                    <a:pt x="497" y="111"/>
                    <a:pt x="497" y="112"/>
                    <a:pt x="496" y="112"/>
                  </a:cubicBezTo>
                  <a:lnTo>
                    <a:pt x="496" y="112"/>
                  </a:lnTo>
                  <a:cubicBezTo>
                    <a:pt x="495" y="112"/>
                    <a:pt x="494" y="113"/>
                    <a:pt x="493" y="113"/>
                  </a:cubicBezTo>
                  <a:lnTo>
                    <a:pt x="493" y="113"/>
                  </a:lnTo>
                  <a:cubicBezTo>
                    <a:pt x="494" y="112"/>
                    <a:pt x="496" y="112"/>
                    <a:pt x="498" y="111"/>
                  </a:cubicBezTo>
                  <a:close/>
                  <a:moveTo>
                    <a:pt x="527" y="99"/>
                  </a:moveTo>
                  <a:cubicBezTo>
                    <a:pt x="519" y="102"/>
                    <a:pt x="511" y="104"/>
                    <a:pt x="503" y="107"/>
                  </a:cubicBezTo>
                  <a:lnTo>
                    <a:pt x="503" y="107"/>
                  </a:lnTo>
                  <a:cubicBezTo>
                    <a:pt x="497" y="109"/>
                    <a:pt x="492" y="111"/>
                    <a:pt x="487" y="112"/>
                  </a:cubicBezTo>
                  <a:lnTo>
                    <a:pt x="487" y="112"/>
                  </a:lnTo>
                  <a:cubicBezTo>
                    <a:pt x="484" y="113"/>
                    <a:pt x="482" y="114"/>
                    <a:pt x="479" y="114"/>
                  </a:cubicBezTo>
                  <a:lnTo>
                    <a:pt x="479" y="114"/>
                  </a:lnTo>
                  <a:cubicBezTo>
                    <a:pt x="493" y="109"/>
                    <a:pt x="507" y="105"/>
                    <a:pt x="520" y="100"/>
                  </a:cubicBezTo>
                  <a:lnTo>
                    <a:pt x="520" y="100"/>
                  </a:lnTo>
                  <a:cubicBezTo>
                    <a:pt x="520" y="100"/>
                    <a:pt x="520" y="100"/>
                    <a:pt x="520" y="100"/>
                  </a:cubicBezTo>
                  <a:lnTo>
                    <a:pt x="520" y="100"/>
                  </a:lnTo>
                  <a:cubicBezTo>
                    <a:pt x="520" y="100"/>
                    <a:pt x="520" y="100"/>
                    <a:pt x="521" y="100"/>
                  </a:cubicBezTo>
                  <a:lnTo>
                    <a:pt x="521" y="100"/>
                  </a:lnTo>
                  <a:cubicBezTo>
                    <a:pt x="521" y="100"/>
                    <a:pt x="521" y="100"/>
                    <a:pt x="520" y="100"/>
                  </a:cubicBezTo>
                  <a:lnTo>
                    <a:pt x="520" y="100"/>
                  </a:lnTo>
                  <a:cubicBezTo>
                    <a:pt x="523" y="100"/>
                    <a:pt x="525" y="99"/>
                    <a:pt x="527" y="99"/>
                  </a:cubicBezTo>
                  <a:close/>
                  <a:moveTo>
                    <a:pt x="493" y="113"/>
                  </a:moveTo>
                  <a:cubicBezTo>
                    <a:pt x="492" y="113"/>
                    <a:pt x="492" y="113"/>
                    <a:pt x="491" y="114"/>
                  </a:cubicBezTo>
                  <a:lnTo>
                    <a:pt x="491" y="114"/>
                  </a:lnTo>
                  <a:cubicBezTo>
                    <a:pt x="490" y="114"/>
                    <a:pt x="489" y="114"/>
                    <a:pt x="489" y="114"/>
                  </a:cubicBezTo>
                  <a:lnTo>
                    <a:pt x="489" y="114"/>
                  </a:lnTo>
                  <a:cubicBezTo>
                    <a:pt x="489" y="114"/>
                    <a:pt x="489" y="114"/>
                    <a:pt x="489" y="114"/>
                  </a:cubicBezTo>
                  <a:lnTo>
                    <a:pt x="489" y="114"/>
                  </a:lnTo>
                  <a:cubicBezTo>
                    <a:pt x="491" y="113"/>
                    <a:pt x="492" y="113"/>
                    <a:pt x="493" y="113"/>
                  </a:cubicBezTo>
                  <a:close/>
                  <a:moveTo>
                    <a:pt x="490" y="114"/>
                  </a:moveTo>
                  <a:cubicBezTo>
                    <a:pt x="489" y="114"/>
                    <a:pt x="487" y="115"/>
                    <a:pt x="486" y="116"/>
                  </a:cubicBezTo>
                  <a:lnTo>
                    <a:pt x="486" y="116"/>
                  </a:lnTo>
                  <a:cubicBezTo>
                    <a:pt x="486" y="115"/>
                    <a:pt x="487" y="115"/>
                    <a:pt x="488" y="115"/>
                  </a:cubicBezTo>
                  <a:lnTo>
                    <a:pt x="488" y="115"/>
                  </a:lnTo>
                  <a:cubicBezTo>
                    <a:pt x="488" y="114"/>
                    <a:pt x="489" y="114"/>
                    <a:pt x="490" y="114"/>
                  </a:cubicBezTo>
                  <a:close/>
                  <a:moveTo>
                    <a:pt x="468" y="116"/>
                  </a:moveTo>
                  <a:lnTo>
                    <a:pt x="468" y="116"/>
                  </a:lnTo>
                  <a:cubicBezTo>
                    <a:pt x="468" y="116"/>
                    <a:pt x="468" y="116"/>
                    <a:pt x="468" y="116"/>
                  </a:cubicBezTo>
                  <a:cubicBezTo>
                    <a:pt x="468" y="116"/>
                    <a:pt x="468" y="116"/>
                    <a:pt x="468" y="116"/>
                  </a:cubicBezTo>
                  <a:close/>
                  <a:moveTo>
                    <a:pt x="468" y="116"/>
                  </a:moveTo>
                  <a:lnTo>
                    <a:pt x="468" y="116"/>
                  </a:lnTo>
                  <a:cubicBezTo>
                    <a:pt x="468" y="116"/>
                    <a:pt x="468" y="116"/>
                    <a:pt x="468" y="116"/>
                  </a:cubicBezTo>
                  <a:cubicBezTo>
                    <a:pt x="468" y="116"/>
                    <a:pt x="468" y="116"/>
                    <a:pt x="468" y="116"/>
                  </a:cubicBezTo>
                  <a:close/>
                  <a:moveTo>
                    <a:pt x="468" y="116"/>
                  </a:moveTo>
                  <a:lnTo>
                    <a:pt x="468" y="116"/>
                  </a:lnTo>
                  <a:cubicBezTo>
                    <a:pt x="468" y="116"/>
                    <a:pt x="468" y="116"/>
                    <a:pt x="468" y="116"/>
                  </a:cubicBezTo>
                  <a:cubicBezTo>
                    <a:pt x="468" y="116"/>
                    <a:pt x="468" y="116"/>
                    <a:pt x="468" y="116"/>
                  </a:cubicBezTo>
                  <a:close/>
                  <a:moveTo>
                    <a:pt x="471" y="115"/>
                  </a:moveTo>
                  <a:cubicBezTo>
                    <a:pt x="470" y="115"/>
                    <a:pt x="469" y="115"/>
                    <a:pt x="468" y="116"/>
                  </a:cubicBezTo>
                  <a:cubicBezTo>
                    <a:pt x="468" y="116"/>
                    <a:pt x="469" y="116"/>
                    <a:pt x="469" y="115"/>
                  </a:cubicBezTo>
                  <a:lnTo>
                    <a:pt x="469" y="115"/>
                  </a:lnTo>
                  <a:cubicBezTo>
                    <a:pt x="470" y="115"/>
                    <a:pt x="470" y="115"/>
                    <a:pt x="471" y="115"/>
                  </a:cubicBezTo>
                  <a:close/>
                  <a:moveTo>
                    <a:pt x="479" y="115"/>
                  </a:moveTo>
                  <a:cubicBezTo>
                    <a:pt x="479" y="115"/>
                    <a:pt x="478" y="115"/>
                    <a:pt x="478" y="116"/>
                  </a:cubicBezTo>
                  <a:lnTo>
                    <a:pt x="478" y="116"/>
                  </a:lnTo>
                  <a:cubicBezTo>
                    <a:pt x="477" y="116"/>
                    <a:pt x="476" y="116"/>
                    <a:pt x="474" y="116"/>
                  </a:cubicBezTo>
                  <a:lnTo>
                    <a:pt x="474" y="116"/>
                  </a:lnTo>
                  <a:cubicBezTo>
                    <a:pt x="476" y="116"/>
                    <a:pt x="478" y="115"/>
                    <a:pt x="479" y="115"/>
                  </a:cubicBezTo>
                  <a:close/>
                  <a:moveTo>
                    <a:pt x="465" y="118"/>
                  </a:moveTo>
                  <a:lnTo>
                    <a:pt x="465" y="118"/>
                  </a:lnTo>
                  <a:cubicBezTo>
                    <a:pt x="465" y="118"/>
                    <a:pt x="465" y="118"/>
                    <a:pt x="465" y="118"/>
                  </a:cubicBezTo>
                  <a:lnTo>
                    <a:pt x="465" y="118"/>
                  </a:lnTo>
                  <a:cubicBezTo>
                    <a:pt x="465" y="118"/>
                    <a:pt x="465" y="118"/>
                    <a:pt x="465" y="118"/>
                  </a:cubicBezTo>
                  <a:lnTo>
                    <a:pt x="465" y="118"/>
                  </a:lnTo>
                  <a:cubicBezTo>
                    <a:pt x="465" y="118"/>
                    <a:pt x="465" y="118"/>
                    <a:pt x="465" y="118"/>
                  </a:cubicBezTo>
                  <a:close/>
                  <a:moveTo>
                    <a:pt x="522" y="103"/>
                  </a:moveTo>
                  <a:cubicBezTo>
                    <a:pt x="519" y="105"/>
                    <a:pt x="516" y="106"/>
                    <a:pt x="512" y="107"/>
                  </a:cubicBezTo>
                  <a:lnTo>
                    <a:pt x="512" y="107"/>
                  </a:lnTo>
                  <a:cubicBezTo>
                    <a:pt x="500" y="111"/>
                    <a:pt x="488" y="115"/>
                    <a:pt x="476" y="119"/>
                  </a:cubicBezTo>
                  <a:lnTo>
                    <a:pt x="476" y="119"/>
                  </a:lnTo>
                  <a:lnTo>
                    <a:pt x="486" y="116"/>
                  </a:lnTo>
                  <a:lnTo>
                    <a:pt x="486" y="116"/>
                  </a:lnTo>
                  <a:lnTo>
                    <a:pt x="512" y="107"/>
                  </a:lnTo>
                  <a:lnTo>
                    <a:pt x="512" y="107"/>
                  </a:lnTo>
                  <a:cubicBezTo>
                    <a:pt x="515" y="106"/>
                    <a:pt x="519" y="105"/>
                    <a:pt x="522" y="103"/>
                  </a:cubicBezTo>
                  <a:close/>
                  <a:moveTo>
                    <a:pt x="468" y="116"/>
                  </a:moveTo>
                  <a:cubicBezTo>
                    <a:pt x="467" y="117"/>
                    <a:pt x="466" y="117"/>
                    <a:pt x="465" y="118"/>
                  </a:cubicBezTo>
                  <a:lnTo>
                    <a:pt x="465" y="118"/>
                  </a:lnTo>
                  <a:cubicBezTo>
                    <a:pt x="465" y="118"/>
                    <a:pt x="465" y="118"/>
                    <a:pt x="465" y="118"/>
                  </a:cubicBezTo>
                  <a:lnTo>
                    <a:pt x="465" y="118"/>
                  </a:lnTo>
                  <a:cubicBezTo>
                    <a:pt x="465" y="118"/>
                    <a:pt x="465" y="118"/>
                    <a:pt x="465" y="118"/>
                  </a:cubicBezTo>
                  <a:lnTo>
                    <a:pt x="465" y="118"/>
                  </a:lnTo>
                  <a:cubicBezTo>
                    <a:pt x="465" y="118"/>
                    <a:pt x="465" y="118"/>
                    <a:pt x="465" y="118"/>
                  </a:cubicBezTo>
                  <a:lnTo>
                    <a:pt x="465" y="118"/>
                  </a:lnTo>
                  <a:cubicBezTo>
                    <a:pt x="462" y="119"/>
                    <a:pt x="458" y="120"/>
                    <a:pt x="454" y="121"/>
                  </a:cubicBezTo>
                  <a:lnTo>
                    <a:pt x="454" y="121"/>
                  </a:lnTo>
                  <a:cubicBezTo>
                    <a:pt x="459" y="119"/>
                    <a:pt x="463" y="118"/>
                    <a:pt x="468" y="116"/>
                  </a:cubicBezTo>
                  <a:close/>
                  <a:moveTo>
                    <a:pt x="442" y="124"/>
                  </a:moveTo>
                  <a:cubicBezTo>
                    <a:pt x="441" y="124"/>
                    <a:pt x="441" y="125"/>
                    <a:pt x="441" y="125"/>
                  </a:cubicBezTo>
                  <a:lnTo>
                    <a:pt x="441" y="125"/>
                  </a:lnTo>
                  <a:cubicBezTo>
                    <a:pt x="442" y="125"/>
                    <a:pt x="442" y="124"/>
                    <a:pt x="442" y="124"/>
                  </a:cubicBezTo>
                  <a:close/>
                  <a:moveTo>
                    <a:pt x="441" y="125"/>
                  </a:moveTo>
                  <a:cubicBezTo>
                    <a:pt x="440" y="126"/>
                    <a:pt x="440" y="126"/>
                    <a:pt x="440" y="126"/>
                  </a:cubicBezTo>
                  <a:lnTo>
                    <a:pt x="440" y="126"/>
                  </a:lnTo>
                  <a:cubicBezTo>
                    <a:pt x="437" y="127"/>
                    <a:pt x="434" y="128"/>
                    <a:pt x="431" y="129"/>
                  </a:cubicBezTo>
                  <a:lnTo>
                    <a:pt x="431" y="129"/>
                  </a:lnTo>
                  <a:cubicBezTo>
                    <a:pt x="435" y="128"/>
                    <a:pt x="438" y="126"/>
                    <a:pt x="441" y="125"/>
                  </a:cubicBezTo>
                  <a:close/>
                  <a:moveTo>
                    <a:pt x="476" y="119"/>
                  </a:moveTo>
                  <a:lnTo>
                    <a:pt x="436" y="132"/>
                  </a:lnTo>
                  <a:lnTo>
                    <a:pt x="436" y="132"/>
                  </a:lnTo>
                  <a:cubicBezTo>
                    <a:pt x="436" y="132"/>
                    <a:pt x="436" y="132"/>
                    <a:pt x="436" y="132"/>
                  </a:cubicBezTo>
                  <a:lnTo>
                    <a:pt x="436" y="132"/>
                  </a:lnTo>
                  <a:cubicBezTo>
                    <a:pt x="439" y="131"/>
                    <a:pt x="441" y="130"/>
                    <a:pt x="444" y="129"/>
                  </a:cubicBezTo>
                  <a:lnTo>
                    <a:pt x="444" y="129"/>
                  </a:lnTo>
                  <a:cubicBezTo>
                    <a:pt x="442" y="129"/>
                    <a:pt x="441" y="130"/>
                    <a:pt x="440" y="130"/>
                  </a:cubicBezTo>
                  <a:lnTo>
                    <a:pt x="440" y="130"/>
                  </a:lnTo>
                  <a:cubicBezTo>
                    <a:pt x="442" y="130"/>
                    <a:pt x="444" y="129"/>
                    <a:pt x="446" y="128"/>
                  </a:cubicBezTo>
                  <a:lnTo>
                    <a:pt x="446" y="128"/>
                  </a:lnTo>
                  <a:cubicBezTo>
                    <a:pt x="445" y="129"/>
                    <a:pt x="444" y="129"/>
                    <a:pt x="444" y="129"/>
                  </a:cubicBezTo>
                  <a:lnTo>
                    <a:pt x="444" y="129"/>
                  </a:lnTo>
                  <a:cubicBezTo>
                    <a:pt x="449" y="127"/>
                    <a:pt x="454" y="126"/>
                    <a:pt x="459" y="124"/>
                  </a:cubicBezTo>
                  <a:lnTo>
                    <a:pt x="459" y="124"/>
                  </a:lnTo>
                  <a:cubicBezTo>
                    <a:pt x="465" y="122"/>
                    <a:pt x="470" y="120"/>
                    <a:pt x="476" y="119"/>
                  </a:cubicBezTo>
                  <a:close/>
                  <a:moveTo>
                    <a:pt x="433" y="133"/>
                  </a:moveTo>
                  <a:lnTo>
                    <a:pt x="433" y="133"/>
                  </a:lnTo>
                  <a:lnTo>
                    <a:pt x="433" y="133"/>
                  </a:lnTo>
                  <a:cubicBezTo>
                    <a:pt x="433" y="133"/>
                    <a:pt x="433" y="133"/>
                    <a:pt x="433" y="133"/>
                  </a:cubicBezTo>
                  <a:lnTo>
                    <a:pt x="433" y="133"/>
                  </a:lnTo>
                  <a:cubicBezTo>
                    <a:pt x="433" y="133"/>
                    <a:pt x="433" y="133"/>
                    <a:pt x="433" y="133"/>
                  </a:cubicBezTo>
                  <a:close/>
                  <a:moveTo>
                    <a:pt x="425" y="133"/>
                  </a:moveTo>
                  <a:cubicBezTo>
                    <a:pt x="424" y="133"/>
                    <a:pt x="424" y="133"/>
                    <a:pt x="424" y="133"/>
                  </a:cubicBezTo>
                  <a:lnTo>
                    <a:pt x="425" y="133"/>
                  </a:lnTo>
                  <a:cubicBezTo>
                    <a:pt x="425" y="133"/>
                    <a:pt x="425" y="133"/>
                    <a:pt x="425" y="133"/>
                  </a:cubicBezTo>
                  <a:close/>
                  <a:moveTo>
                    <a:pt x="463" y="119"/>
                  </a:moveTo>
                  <a:cubicBezTo>
                    <a:pt x="462" y="120"/>
                    <a:pt x="461" y="121"/>
                    <a:pt x="459" y="122"/>
                  </a:cubicBezTo>
                  <a:lnTo>
                    <a:pt x="459" y="122"/>
                  </a:lnTo>
                  <a:cubicBezTo>
                    <a:pt x="452" y="124"/>
                    <a:pt x="445" y="127"/>
                    <a:pt x="438" y="129"/>
                  </a:cubicBezTo>
                  <a:lnTo>
                    <a:pt x="438" y="129"/>
                  </a:lnTo>
                  <a:cubicBezTo>
                    <a:pt x="438" y="129"/>
                    <a:pt x="438" y="129"/>
                    <a:pt x="438" y="128"/>
                  </a:cubicBezTo>
                  <a:lnTo>
                    <a:pt x="438" y="128"/>
                  </a:lnTo>
                  <a:cubicBezTo>
                    <a:pt x="433" y="130"/>
                    <a:pt x="429" y="132"/>
                    <a:pt x="425" y="133"/>
                  </a:cubicBezTo>
                  <a:lnTo>
                    <a:pt x="425" y="133"/>
                  </a:lnTo>
                  <a:cubicBezTo>
                    <a:pt x="425" y="133"/>
                    <a:pt x="425" y="133"/>
                    <a:pt x="426" y="133"/>
                  </a:cubicBezTo>
                  <a:lnTo>
                    <a:pt x="426" y="133"/>
                  </a:lnTo>
                  <a:cubicBezTo>
                    <a:pt x="426" y="133"/>
                    <a:pt x="426" y="133"/>
                    <a:pt x="426" y="133"/>
                  </a:cubicBezTo>
                  <a:lnTo>
                    <a:pt x="428" y="133"/>
                  </a:lnTo>
                  <a:cubicBezTo>
                    <a:pt x="428" y="133"/>
                    <a:pt x="428" y="133"/>
                    <a:pt x="428" y="133"/>
                  </a:cubicBezTo>
                  <a:lnTo>
                    <a:pt x="428" y="133"/>
                  </a:lnTo>
                  <a:cubicBezTo>
                    <a:pt x="427" y="133"/>
                    <a:pt x="427" y="133"/>
                    <a:pt x="426" y="133"/>
                  </a:cubicBezTo>
                  <a:lnTo>
                    <a:pt x="426" y="133"/>
                  </a:lnTo>
                  <a:cubicBezTo>
                    <a:pt x="430" y="132"/>
                    <a:pt x="434" y="130"/>
                    <a:pt x="438" y="129"/>
                  </a:cubicBezTo>
                  <a:lnTo>
                    <a:pt x="438" y="129"/>
                  </a:lnTo>
                  <a:cubicBezTo>
                    <a:pt x="438" y="130"/>
                    <a:pt x="437" y="130"/>
                    <a:pt x="437" y="131"/>
                  </a:cubicBezTo>
                  <a:lnTo>
                    <a:pt x="437" y="131"/>
                  </a:lnTo>
                  <a:cubicBezTo>
                    <a:pt x="438" y="130"/>
                    <a:pt x="440" y="130"/>
                    <a:pt x="441" y="129"/>
                  </a:cubicBezTo>
                  <a:lnTo>
                    <a:pt x="441" y="129"/>
                  </a:lnTo>
                  <a:cubicBezTo>
                    <a:pt x="440" y="130"/>
                    <a:pt x="438" y="130"/>
                    <a:pt x="437" y="131"/>
                  </a:cubicBezTo>
                  <a:lnTo>
                    <a:pt x="437" y="131"/>
                  </a:lnTo>
                  <a:cubicBezTo>
                    <a:pt x="437" y="131"/>
                    <a:pt x="437" y="131"/>
                    <a:pt x="437" y="131"/>
                  </a:cubicBezTo>
                  <a:lnTo>
                    <a:pt x="437" y="131"/>
                  </a:lnTo>
                  <a:cubicBezTo>
                    <a:pt x="434" y="131"/>
                    <a:pt x="431" y="132"/>
                    <a:pt x="428" y="133"/>
                  </a:cubicBezTo>
                  <a:lnTo>
                    <a:pt x="428" y="133"/>
                  </a:lnTo>
                  <a:cubicBezTo>
                    <a:pt x="429" y="133"/>
                    <a:pt x="429" y="133"/>
                    <a:pt x="429" y="133"/>
                  </a:cubicBezTo>
                  <a:lnTo>
                    <a:pt x="429" y="133"/>
                  </a:lnTo>
                  <a:cubicBezTo>
                    <a:pt x="429" y="133"/>
                    <a:pt x="429" y="133"/>
                    <a:pt x="429" y="133"/>
                  </a:cubicBezTo>
                  <a:lnTo>
                    <a:pt x="431" y="133"/>
                  </a:lnTo>
                  <a:cubicBezTo>
                    <a:pt x="431" y="133"/>
                    <a:pt x="431" y="133"/>
                    <a:pt x="431" y="133"/>
                  </a:cubicBezTo>
                  <a:lnTo>
                    <a:pt x="431" y="133"/>
                  </a:lnTo>
                  <a:cubicBezTo>
                    <a:pt x="430" y="133"/>
                    <a:pt x="430" y="133"/>
                    <a:pt x="429" y="133"/>
                  </a:cubicBezTo>
                  <a:lnTo>
                    <a:pt x="429" y="133"/>
                  </a:lnTo>
                  <a:cubicBezTo>
                    <a:pt x="432" y="132"/>
                    <a:pt x="434" y="132"/>
                    <a:pt x="437" y="131"/>
                  </a:cubicBezTo>
                  <a:lnTo>
                    <a:pt x="437" y="131"/>
                  </a:lnTo>
                  <a:cubicBezTo>
                    <a:pt x="437" y="131"/>
                    <a:pt x="437" y="131"/>
                    <a:pt x="437" y="131"/>
                  </a:cubicBezTo>
                  <a:lnTo>
                    <a:pt x="437" y="131"/>
                  </a:lnTo>
                  <a:cubicBezTo>
                    <a:pt x="439" y="130"/>
                    <a:pt x="441" y="130"/>
                    <a:pt x="443" y="129"/>
                  </a:cubicBezTo>
                  <a:lnTo>
                    <a:pt x="443" y="129"/>
                  </a:lnTo>
                  <a:cubicBezTo>
                    <a:pt x="442" y="130"/>
                    <a:pt x="440" y="130"/>
                    <a:pt x="438" y="131"/>
                  </a:cubicBezTo>
                  <a:lnTo>
                    <a:pt x="438" y="131"/>
                  </a:lnTo>
                  <a:cubicBezTo>
                    <a:pt x="439" y="131"/>
                    <a:pt x="439" y="131"/>
                    <a:pt x="440" y="130"/>
                  </a:cubicBezTo>
                  <a:lnTo>
                    <a:pt x="440" y="130"/>
                  </a:lnTo>
                  <a:cubicBezTo>
                    <a:pt x="439" y="131"/>
                    <a:pt x="438" y="131"/>
                    <a:pt x="437" y="131"/>
                  </a:cubicBezTo>
                  <a:lnTo>
                    <a:pt x="437" y="131"/>
                  </a:lnTo>
                  <a:cubicBezTo>
                    <a:pt x="437" y="131"/>
                    <a:pt x="438" y="131"/>
                    <a:pt x="438" y="131"/>
                  </a:cubicBezTo>
                  <a:lnTo>
                    <a:pt x="438" y="131"/>
                  </a:lnTo>
                  <a:cubicBezTo>
                    <a:pt x="438" y="131"/>
                    <a:pt x="437" y="131"/>
                    <a:pt x="437" y="132"/>
                  </a:cubicBezTo>
                  <a:lnTo>
                    <a:pt x="437" y="132"/>
                  </a:lnTo>
                  <a:cubicBezTo>
                    <a:pt x="437" y="131"/>
                    <a:pt x="437" y="131"/>
                    <a:pt x="437" y="131"/>
                  </a:cubicBezTo>
                  <a:lnTo>
                    <a:pt x="437" y="131"/>
                  </a:lnTo>
                  <a:cubicBezTo>
                    <a:pt x="435" y="132"/>
                    <a:pt x="433" y="132"/>
                    <a:pt x="431" y="133"/>
                  </a:cubicBezTo>
                  <a:lnTo>
                    <a:pt x="431" y="133"/>
                  </a:lnTo>
                  <a:cubicBezTo>
                    <a:pt x="431" y="133"/>
                    <a:pt x="431" y="133"/>
                    <a:pt x="432" y="133"/>
                  </a:cubicBezTo>
                  <a:lnTo>
                    <a:pt x="432" y="133"/>
                  </a:lnTo>
                  <a:cubicBezTo>
                    <a:pt x="432" y="133"/>
                    <a:pt x="432" y="133"/>
                    <a:pt x="432" y="133"/>
                  </a:cubicBezTo>
                  <a:lnTo>
                    <a:pt x="431" y="133"/>
                  </a:lnTo>
                  <a:cubicBezTo>
                    <a:pt x="430" y="133"/>
                    <a:pt x="430" y="133"/>
                    <a:pt x="430" y="133"/>
                  </a:cubicBezTo>
                  <a:lnTo>
                    <a:pt x="430" y="133"/>
                  </a:lnTo>
                  <a:cubicBezTo>
                    <a:pt x="430" y="133"/>
                    <a:pt x="429" y="133"/>
                    <a:pt x="429" y="133"/>
                  </a:cubicBezTo>
                  <a:lnTo>
                    <a:pt x="429" y="133"/>
                  </a:lnTo>
                  <a:cubicBezTo>
                    <a:pt x="429" y="133"/>
                    <a:pt x="429" y="133"/>
                    <a:pt x="429" y="133"/>
                  </a:cubicBezTo>
                  <a:lnTo>
                    <a:pt x="428" y="133"/>
                  </a:lnTo>
                  <a:cubicBezTo>
                    <a:pt x="428" y="133"/>
                    <a:pt x="428" y="133"/>
                    <a:pt x="427" y="133"/>
                  </a:cubicBezTo>
                  <a:lnTo>
                    <a:pt x="427" y="133"/>
                  </a:lnTo>
                  <a:cubicBezTo>
                    <a:pt x="426" y="134"/>
                    <a:pt x="425" y="134"/>
                    <a:pt x="424" y="134"/>
                  </a:cubicBezTo>
                  <a:lnTo>
                    <a:pt x="424" y="134"/>
                  </a:lnTo>
                  <a:cubicBezTo>
                    <a:pt x="424" y="134"/>
                    <a:pt x="425" y="133"/>
                    <a:pt x="426" y="133"/>
                  </a:cubicBezTo>
                  <a:lnTo>
                    <a:pt x="425" y="133"/>
                  </a:lnTo>
                  <a:cubicBezTo>
                    <a:pt x="424" y="134"/>
                    <a:pt x="423" y="134"/>
                    <a:pt x="422" y="134"/>
                  </a:cubicBezTo>
                  <a:lnTo>
                    <a:pt x="422" y="134"/>
                  </a:lnTo>
                  <a:cubicBezTo>
                    <a:pt x="421" y="134"/>
                    <a:pt x="421" y="134"/>
                    <a:pt x="420" y="135"/>
                  </a:cubicBezTo>
                  <a:lnTo>
                    <a:pt x="420" y="135"/>
                  </a:lnTo>
                  <a:lnTo>
                    <a:pt x="424" y="133"/>
                  </a:lnTo>
                  <a:lnTo>
                    <a:pt x="422" y="133"/>
                  </a:lnTo>
                  <a:cubicBezTo>
                    <a:pt x="420" y="134"/>
                    <a:pt x="419" y="134"/>
                    <a:pt x="417" y="135"/>
                  </a:cubicBezTo>
                  <a:lnTo>
                    <a:pt x="417" y="135"/>
                  </a:lnTo>
                  <a:cubicBezTo>
                    <a:pt x="418" y="134"/>
                    <a:pt x="419" y="134"/>
                    <a:pt x="420" y="133"/>
                  </a:cubicBezTo>
                  <a:lnTo>
                    <a:pt x="422" y="133"/>
                  </a:lnTo>
                  <a:cubicBezTo>
                    <a:pt x="428" y="131"/>
                    <a:pt x="433" y="129"/>
                    <a:pt x="439" y="128"/>
                  </a:cubicBezTo>
                  <a:lnTo>
                    <a:pt x="439" y="128"/>
                  </a:lnTo>
                  <a:cubicBezTo>
                    <a:pt x="439" y="128"/>
                    <a:pt x="438" y="128"/>
                    <a:pt x="438" y="128"/>
                  </a:cubicBezTo>
                  <a:lnTo>
                    <a:pt x="438" y="128"/>
                  </a:lnTo>
                  <a:cubicBezTo>
                    <a:pt x="442" y="127"/>
                    <a:pt x="446" y="126"/>
                    <a:pt x="450" y="124"/>
                  </a:cubicBezTo>
                  <a:lnTo>
                    <a:pt x="448" y="124"/>
                  </a:lnTo>
                  <a:cubicBezTo>
                    <a:pt x="453" y="123"/>
                    <a:pt x="458" y="121"/>
                    <a:pt x="463" y="119"/>
                  </a:cubicBezTo>
                  <a:close/>
                  <a:moveTo>
                    <a:pt x="417" y="135"/>
                  </a:moveTo>
                  <a:lnTo>
                    <a:pt x="417" y="135"/>
                  </a:lnTo>
                  <a:cubicBezTo>
                    <a:pt x="416" y="135"/>
                    <a:pt x="416" y="135"/>
                    <a:pt x="416" y="135"/>
                  </a:cubicBezTo>
                  <a:lnTo>
                    <a:pt x="416" y="135"/>
                  </a:lnTo>
                  <a:cubicBezTo>
                    <a:pt x="415" y="136"/>
                    <a:pt x="414" y="136"/>
                    <a:pt x="413" y="136"/>
                  </a:cubicBezTo>
                  <a:lnTo>
                    <a:pt x="413" y="136"/>
                  </a:lnTo>
                  <a:cubicBezTo>
                    <a:pt x="414" y="136"/>
                    <a:pt x="416" y="135"/>
                    <a:pt x="417" y="135"/>
                  </a:cubicBezTo>
                  <a:close/>
                  <a:moveTo>
                    <a:pt x="413" y="136"/>
                  </a:moveTo>
                  <a:cubicBezTo>
                    <a:pt x="410" y="137"/>
                    <a:pt x="406" y="138"/>
                    <a:pt x="403" y="140"/>
                  </a:cubicBezTo>
                  <a:lnTo>
                    <a:pt x="403" y="140"/>
                  </a:lnTo>
                  <a:cubicBezTo>
                    <a:pt x="406" y="139"/>
                    <a:pt x="409" y="137"/>
                    <a:pt x="413" y="136"/>
                  </a:cubicBezTo>
                  <a:close/>
                  <a:moveTo>
                    <a:pt x="407" y="142"/>
                  </a:moveTo>
                  <a:cubicBezTo>
                    <a:pt x="406" y="142"/>
                    <a:pt x="406" y="142"/>
                    <a:pt x="406" y="142"/>
                  </a:cubicBezTo>
                  <a:lnTo>
                    <a:pt x="405" y="142"/>
                  </a:lnTo>
                  <a:lnTo>
                    <a:pt x="405" y="142"/>
                  </a:lnTo>
                  <a:cubicBezTo>
                    <a:pt x="406" y="142"/>
                    <a:pt x="406" y="142"/>
                    <a:pt x="407" y="142"/>
                  </a:cubicBezTo>
                  <a:close/>
                  <a:moveTo>
                    <a:pt x="403" y="141"/>
                  </a:moveTo>
                  <a:cubicBezTo>
                    <a:pt x="399" y="142"/>
                    <a:pt x="396" y="144"/>
                    <a:pt x="393" y="145"/>
                  </a:cubicBezTo>
                  <a:lnTo>
                    <a:pt x="393" y="145"/>
                  </a:lnTo>
                  <a:lnTo>
                    <a:pt x="394" y="144"/>
                  </a:lnTo>
                  <a:lnTo>
                    <a:pt x="394" y="144"/>
                  </a:lnTo>
                  <a:cubicBezTo>
                    <a:pt x="394" y="145"/>
                    <a:pt x="393" y="145"/>
                    <a:pt x="392" y="145"/>
                  </a:cubicBezTo>
                  <a:lnTo>
                    <a:pt x="392" y="145"/>
                  </a:lnTo>
                  <a:cubicBezTo>
                    <a:pt x="393" y="145"/>
                    <a:pt x="394" y="145"/>
                    <a:pt x="395" y="144"/>
                  </a:cubicBezTo>
                  <a:lnTo>
                    <a:pt x="395" y="144"/>
                  </a:lnTo>
                  <a:lnTo>
                    <a:pt x="394" y="144"/>
                  </a:lnTo>
                  <a:lnTo>
                    <a:pt x="394" y="144"/>
                  </a:lnTo>
                  <a:cubicBezTo>
                    <a:pt x="397" y="143"/>
                    <a:pt x="400" y="142"/>
                    <a:pt x="403" y="141"/>
                  </a:cubicBezTo>
                  <a:close/>
                  <a:moveTo>
                    <a:pt x="414" y="137"/>
                  </a:moveTo>
                  <a:cubicBezTo>
                    <a:pt x="413" y="137"/>
                    <a:pt x="412" y="137"/>
                    <a:pt x="412" y="138"/>
                  </a:cubicBezTo>
                  <a:lnTo>
                    <a:pt x="412" y="138"/>
                  </a:lnTo>
                  <a:cubicBezTo>
                    <a:pt x="411" y="138"/>
                    <a:pt x="411" y="138"/>
                    <a:pt x="410" y="138"/>
                  </a:cubicBezTo>
                  <a:lnTo>
                    <a:pt x="410" y="138"/>
                  </a:lnTo>
                  <a:cubicBezTo>
                    <a:pt x="401" y="141"/>
                    <a:pt x="392" y="144"/>
                    <a:pt x="384" y="146"/>
                  </a:cubicBezTo>
                  <a:lnTo>
                    <a:pt x="384" y="146"/>
                  </a:lnTo>
                  <a:cubicBezTo>
                    <a:pt x="390" y="144"/>
                    <a:pt x="397" y="142"/>
                    <a:pt x="403" y="140"/>
                  </a:cubicBezTo>
                  <a:lnTo>
                    <a:pt x="403" y="140"/>
                  </a:lnTo>
                  <a:cubicBezTo>
                    <a:pt x="400" y="141"/>
                    <a:pt x="397" y="142"/>
                    <a:pt x="397" y="142"/>
                  </a:cubicBezTo>
                  <a:lnTo>
                    <a:pt x="414" y="137"/>
                  </a:lnTo>
                  <a:close/>
                  <a:moveTo>
                    <a:pt x="384" y="146"/>
                  </a:moveTo>
                  <a:cubicBezTo>
                    <a:pt x="383" y="146"/>
                    <a:pt x="382" y="147"/>
                    <a:pt x="381" y="147"/>
                  </a:cubicBezTo>
                  <a:lnTo>
                    <a:pt x="381" y="147"/>
                  </a:lnTo>
                  <a:lnTo>
                    <a:pt x="379" y="147"/>
                  </a:lnTo>
                  <a:lnTo>
                    <a:pt x="379" y="147"/>
                  </a:lnTo>
                  <a:cubicBezTo>
                    <a:pt x="381" y="147"/>
                    <a:pt x="382" y="147"/>
                    <a:pt x="384" y="146"/>
                  </a:cubicBezTo>
                  <a:close/>
                  <a:moveTo>
                    <a:pt x="387" y="147"/>
                  </a:moveTo>
                  <a:lnTo>
                    <a:pt x="387" y="147"/>
                  </a:lnTo>
                  <a:cubicBezTo>
                    <a:pt x="386" y="147"/>
                    <a:pt x="386" y="147"/>
                    <a:pt x="385" y="148"/>
                  </a:cubicBezTo>
                  <a:lnTo>
                    <a:pt x="385" y="148"/>
                  </a:lnTo>
                  <a:cubicBezTo>
                    <a:pt x="384" y="148"/>
                    <a:pt x="384" y="148"/>
                    <a:pt x="383" y="148"/>
                  </a:cubicBezTo>
                  <a:lnTo>
                    <a:pt x="383" y="148"/>
                  </a:lnTo>
                  <a:cubicBezTo>
                    <a:pt x="385" y="148"/>
                    <a:pt x="386" y="147"/>
                    <a:pt x="387" y="147"/>
                  </a:cubicBezTo>
                  <a:close/>
                  <a:moveTo>
                    <a:pt x="362" y="152"/>
                  </a:moveTo>
                  <a:cubicBezTo>
                    <a:pt x="361" y="153"/>
                    <a:pt x="360" y="153"/>
                    <a:pt x="359" y="154"/>
                  </a:cubicBezTo>
                  <a:lnTo>
                    <a:pt x="359" y="154"/>
                  </a:lnTo>
                  <a:cubicBezTo>
                    <a:pt x="360" y="153"/>
                    <a:pt x="360" y="153"/>
                    <a:pt x="360" y="153"/>
                  </a:cubicBezTo>
                  <a:lnTo>
                    <a:pt x="360" y="153"/>
                  </a:lnTo>
                  <a:cubicBezTo>
                    <a:pt x="361" y="153"/>
                    <a:pt x="361" y="153"/>
                    <a:pt x="362" y="152"/>
                  </a:cubicBezTo>
                  <a:close/>
                  <a:moveTo>
                    <a:pt x="426" y="135"/>
                  </a:moveTo>
                  <a:lnTo>
                    <a:pt x="426" y="135"/>
                  </a:lnTo>
                  <a:cubicBezTo>
                    <a:pt x="420" y="137"/>
                    <a:pt x="414" y="139"/>
                    <a:pt x="408" y="141"/>
                  </a:cubicBezTo>
                  <a:lnTo>
                    <a:pt x="408" y="141"/>
                  </a:lnTo>
                  <a:cubicBezTo>
                    <a:pt x="408" y="140"/>
                    <a:pt x="408" y="140"/>
                    <a:pt x="409" y="140"/>
                  </a:cubicBezTo>
                  <a:lnTo>
                    <a:pt x="409" y="140"/>
                  </a:lnTo>
                  <a:cubicBezTo>
                    <a:pt x="404" y="141"/>
                    <a:pt x="400" y="143"/>
                    <a:pt x="395" y="144"/>
                  </a:cubicBezTo>
                  <a:lnTo>
                    <a:pt x="395" y="144"/>
                  </a:lnTo>
                  <a:lnTo>
                    <a:pt x="400" y="143"/>
                  </a:lnTo>
                  <a:lnTo>
                    <a:pt x="400" y="143"/>
                  </a:lnTo>
                  <a:cubicBezTo>
                    <a:pt x="397" y="144"/>
                    <a:pt x="395" y="145"/>
                    <a:pt x="392" y="146"/>
                  </a:cubicBezTo>
                  <a:lnTo>
                    <a:pt x="392" y="146"/>
                  </a:lnTo>
                  <a:cubicBezTo>
                    <a:pt x="396" y="145"/>
                    <a:pt x="400" y="144"/>
                    <a:pt x="404" y="142"/>
                  </a:cubicBezTo>
                  <a:lnTo>
                    <a:pt x="404" y="142"/>
                  </a:lnTo>
                  <a:lnTo>
                    <a:pt x="400" y="143"/>
                  </a:lnTo>
                  <a:lnTo>
                    <a:pt x="400" y="143"/>
                  </a:lnTo>
                  <a:cubicBezTo>
                    <a:pt x="402" y="142"/>
                    <a:pt x="405" y="142"/>
                    <a:pt x="408" y="141"/>
                  </a:cubicBezTo>
                  <a:lnTo>
                    <a:pt x="408" y="141"/>
                  </a:lnTo>
                  <a:cubicBezTo>
                    <a:pt x="407" y="141"/>
                    <a:pt x="407" y="141"/>
                    <a:pt x="407" y="142"/>
                  </a:cubicBezTo>
                  <a:lnTo>
                    <a:pt x="407" y="142"/>
                  </a:lnTo>
                  <a:cubicBezTo>
                    <a:pt x="407" y="141"/>
                    <a:pt x="408" y="141"/>
                    <a:pt x="409" y="141"/>
                  </a:cubicBezTo>
                  <a:lnTo>
                    <a:pt x="409" y="141"/>
                  </a:lnTo>
                  <a:cubicBezTo>
                    <a:pt x="408" y="141"/>
                    <a:pt x="407" y="142"/>
                    <a:pt x="407" y="142"/>
                  </a:cubicBezTo>
                  <a:lnTo>
                    <a:pt x="407" y="142"/>
                  </a:lnTo>
                  <a:cubicBezTo>
                    <a:pt x="407" y="142"/>
                    <a:pt x="407" y="142"/>
                    <a:pt x="407" y="142"/>
                  </a:cubicBezTo>
                  <a:lnTo>
                    <a:pt x="407" y="142"/>
                  </a:lnTo>
                  <a:cubicBezTo>
                    <a:pt x="406" y="142"/>
                    <a:pt x="405" y="142"/>
                    <a:pt x="404" y="142"/>
                  </a:cubicBezTo>
                  <a:lnTo>
                    <a:pt x="404" y="142"/>
                  </a:lnTo>
                  <a:lnTo>
                    <a:pt x="405" y="142"/>
                  </a:lnTo>
                  <a:lnTo>
                    <a:pt x="405" y="142"/>
                  </a:lnTo>
                  <a:cubicBezTo>
                    <a:pt x="403" y="143"/>
                    <a:pt x="400" y="144"/>
                    <a:pt x="397" y="145"/>
                  </a:cubicBezTo>
                  <a:lnTo>
                    <a:pt x="397" y="145"/>
                  </a:lnTo>
                  <a:lnTo>
                    <a:pt x="353" y="160"/>
                  </a:lnTo>
                  <a:lnTo>
                    <a:pt x="353" y="160"/>
                  </a:lnTo>
                  <a:cubicBezTo>
                    <a:pt x="363" y="156"/>
                    <a:pt x="371" y="153"/>
                    <a:pt x="381" y="150"/>
                  </a:cubicBezTo>
                  <a:lnTo>
                    <a:pt x="381" y="150"/>
                  </a:lnTo>
                  <a:cubicBezTo>
                    <a:pt x="384" y="148"/>
                    <a:pt x="388" y="147"/>
                    <a:pt x="392" y="146"/>
                  </a:cubicBezTo>
                  <a:lnTo>
                    <a:pt x="392" y="146"/>
                  </a:lnTo>
                  <a:cubicBezTo>
                    <a:pt x="391" y="146"/>
                    <a:pt x="389" y="147"/>
                    <a:pt x="387" y="147"/>
                  </a:cubicBezTo>
                  <a:lnTo>
                    <a:pt x="387" y="147"/>
                  </a:lnTo>
                  <a:cubicBezTo>
                    <a:pt x="389" y="146"/>
                    <a:pt x="391" y="146"/>
                    <a:pt x="392" y="145"/>
                  </a:cubicBezTo>
                  <a:lnTo>
                    <a:pt x="392" y="145"/>
                  </a:lnTo>
                  <a:cubicBezTo>
                    <a:pt x="391" y="146"/>
                    <a:pt x="389" y="146"/>
                    <a:pt x="387" y="147"/>
                  </a:cubicBezTo>
                  <a:lnTo>
                    <a:pt x="387" y="147"/>
                  </a:lnTo>
                  <a:cubicBezTo>
                    <a:pt x="389" y="146"/>
                    <a:pt x="391" y="145"/>
                    <a:pt x="393" y="145"/>
                  </a:cubicBezTo>
                  <a:lnTo>
                    <a:pt x="393" y="145"/>
                  </a:lnTo>
                  <a:lnTo>
                    <a:pt x="385" y="146"/>
                  </a:lnTo>
                  <a:lnTo>
                    <a:pt x="385" y="146"/>
                  </a:lnTo>
                  <a:cubicBezTo>
                    <a:pt x="393" y="144"/>
                    <a:pt x="400" y="142"/>
                    <a:pt x="407" y="139"/>
                  </a:cubicBezTo>
                  <a:lnTo>
                    <a:pt x="407" y="139"/>
                  </a:lnTo>
                  <a:cubicBezTo>
                    <a:pt x="406" y="140"/>
                    <a:pt x="404" y="141"/>
                    <a:pt x="403" y="141"/>
                  </a:cubicBezTo>
                  <a:lnTo>
                    <a:pt x="403" y="141"/>
                  </a:lnTo>
                  <a:cubicBezTo>
                    <a:pt x="405" y="141"/>
                    <a:pt x="407" y="140"/>
                    <a:pt x="409" y="139"/>
                  </a:cubicBezTo>
                  <a:lnTo>
                    <a:pt x="409" y="139"/>
                  </a:lnTo>
                  <a:cubicBezTo>
                    <a:pt x="409" y="139"/>
                    <a:pt x="410" y="139"/>
                    <a:pt x="411" y="139"/>
                  </a:cubicBezTo>
                  <a:lnTo>
                    <a:pt x="411" y="139"/>
                  </a:lnTo>
                  <a:cubicBezTo>
                    <a:pt x="410" y="139"/>
                    <a:pt x="409" y="139"/>
                    <a:pt x="409" y="140"/>
                  </a:cubicBezTo>
                  <a:lnTo>
                    <a:pt x="409" y="140"/>
                  </a:lnTo>
                  <a:cubicBezTo>
                    <a:pt x="413" y="138"/>
                    <a:pt x="418" y="137"/>
                    <a:pt x="422" y="136"/>
                  </a:cubicBezTo>
                  <a:lnTo>
                    <a:pt x="422" y="136"/>
                  </a:lnTo>
                  <a:cubicBezTo>
                    <a:pt x="424" y="135"/>
                    <a:pt x="425" y="135"/>
                    <a:pt x="426" y="135"/>
                  </a:cubicBezTo>
                  <a:close/>
                  <a:moveTo>
                    <a:pt x="342" y="161"/>
                  </a:moveTo>
                  <a:lnTo>
                    <a:pt x="342" y="161"/>
                  </a:lnTo>
                  <a:cubicBezTo>
                    <a:pt x="341" y="161"/>
                    <a:pt x="341" y="161"/>
                    <a:pt x="340" y="161"/>
                  </a:cubicBezTo>
                  <a:lnTo>
                    <a:pt x="340" y="161"/>
                  </a:lnTo>
                  <a:cubicBezTo>
                    <a:pt x="339" y="161"/>
                    <a:pt x="338" y="162"/>
                    <a:pt x="338" y="162"/>
                  </a:cubicBezTo>
                  <a:lnTo>
                    <a:pt x="338" y="162"/>
                  </a:lnTo>
                  <a:cubicBezTo>
                    <a:pt x="338" y="162"/>
                    <a:pt x="338" y="162"/>
                    <a:pt x="338" y="162"/>
                  </a:cubicBezTo>
                  <a:lnTo>
                    <a:pt x="338" y="162"/>
                  </a:lnTo>
                  <a:cubicBezTo>
                    <a:pt x="338" y="162"/>
                    <a:pt x="337" y="162"/>
                    <a:pt x="337" y="162"/>
                  </a:cubicBezTo>
                  <a:lnTo>
                    <a:pt x="337" y="162"/>
                  </a:lnTo>
                  <a:cubicBezTo>
                    <a:pt x="337" y="162"/>
                    <a:pt x="338" y="162"/>
                    <a:pt x="338" y="162"/>
                  </a:cubicBezTo>
                  <a:lnTo>
                    <a:pt x="338" y="162"/>
                  </a:lnTo>
                  <a:cubicBezTo>
                    <a:pt x="336" y="162"/>
                    <a:pt x="335" y="163"/>
                    <a:pt x="334" y="163"/>
                  </a:cubicBezTo>
                  <a:lnTo>
                    <a:pt x="334" y="163"/>
                  </a:lnTo>
                  <a:lnTo>
                    <a:pt x="342" y="161"/>
                  </a:lnTo>
                  <a:close/>
                  <a:moveTo>
                    <a:pt x="369" y="154"/>
                  </a:moveTo>
                  <a:cubicBezTo>
                    <a:pt x="363" y="156"/>
                    <a:pt x="358" y="158"/>
                    <a:pt x="353" y="160"/>
                  </a:cubicBezTo>
                  <a:cubicBezTo>
                    <a:pt x="351" y="160"/>
                    <a:pt x="348" y="161"/>
                    <a:pt x="346" y="161"/>
                  </a:cubicBezTo>
                  <a:lnTo>
                    <a:pt x="346" y="161"/>
                  </a:lnTo>
                  <a:cubicBezTo>
                    <a:pt x="346" y="161"/>
                    <a:pt x="347" y="161"/>
                    <a:pt x="347" y="161"/>
                  </a:cubicBezTo>
                  <a:lnTo>
                    <a:pt x="347" y="161"/>
                  </a:lnTo>
                  <a:cubicBezTo>
                    <a:pt x="346" y="161"/>
                    <a:pt x="345" y="162"/>
                    <a:pt x="344" y="162"/>
                  </a:cubicBezTo>
                  <a:lnTo>
                    <a:pt x="344" y="162"/>
                  </a:lnTo>
                  <a:cubicBezTo>
                    <a:pt x="342" y="162"/>
                    <a:pt x="340" y="163"/>
                    <a:pt x="338" y="163"/>
                  </a:cubicBezTo>
                  <a:lnTo>
                    <a:pt x="338" y="163"/>
                  </a:lnTo>
                  <a:cubicBezTo>
                    <a:pt x="339" y="163"/>
                    <a:pt x="341" y="162"/>
                    <a:pt x="343" y="161"/>
                  </a:cubicBezTo>
                  <a:lnTo>
                    <a:pt x="343" y="161"/>
                  </a:lnTo>
                  <a:cubicBezTo>
                    <a:pt x="344" y="160"/>
                    <a:pt x="345" y="160"/>
                    <a:pt x="346" y="160"/>
                  </a:cubicBezTo>
                  <a:lnTo>
                    <a:pt x="346" y="160"/>
                  </a:lnTo>
                  <a:cubicBezTo>
                    <a:pt x="346" y="160"/>
                    <a:pt x="345" y="160"/>
                    <a:pt x="345" y="160"/>
                  </a:cubicBezTo>
                  <a:lnTo>
                    <a:pt x="345" y="160"/>
                  </a:lnTo>
                  <a:cubicBezTo>
                    <a:pt x="349" y="158"/>
                    <a:pt x="352" y="157"/>
                    <a:pt x="356" y="156"/>
                  </a:cubicBezTo>
                  <a:lnTo>
                    <a:pt x="356" y="156"/>
                  </a:lnTo>
                  <a:cubicBezTo>
                    <a:pt x="356" y="156"/>
                    <a:pt x="355" y="157"/>
                    <a:pt x="354" y="157"/>
                  </a:cubicBezTo>
                  <a:lnTo>
                    <a:pt x="354" y="157"/>
                  </a:lnTo>
                  <a:cubicBezTo>
                    <a:pt x="352" y="158"/>
                    <a:pt x="349" y="159"/>
                    <a:pt x="346" y="160"/>
                  </a:cubicBezTo>
                  <a:lnTo>
                    <a:pt x="346" y="160"/>
                  </a:lnTo>
                  <a:cubicBezTo>
                    <a:pt x="348" y="159"/>
                    <a:pt x="350" y="159"/>
                    <a:pt x="351" y="159"/>
                  </a:cubicBezTo>
                  <a:lnTo>
                    <a:pt x="351" y="159"/>
                  </a:lnTo>
                  <a:cubicBezTo>
                    <a:pt x="350" y="160"/>
                    <a:pt x="349" y="160"/>
                    <a:pt x="347" y="161"/>
                  </a:cubicBezTo>
                  <a:lnTo>
                    <a:pt x="347" y="161"/>
                  </a:lnTo>
                  <a:cubicBezTo>
                    <a:pt x="354" y="159"/>
                    <a:pt x="361" y="156"/>
                    <a:pt x="369" y="154"/>
                  </a:cubicBezTo>
                  <a:close/>
                  <a:moveTo>
                    <a:pt x="337" y="162"/>
                  </a:moveTo>
                  <a:cubicBezTo>
                    <a:pt x="335" y="163"/>
                    <a:pt x="332" y="164"/>
                    <a:pt x="329" y="165"/>
                  </a:cubicBezTo>
                  <a:lnTo>
                    <a:pt x="329" y="165"/>
                  </a:lnTo>
                  <a:cubicBezTo>
                    <a:pt x="328" y="166"/>
                    <a:pt x="328" y="166"/>
                    <a:pt x="327" y="166"/>
                  </a:cubicBezTo>
                  <a:lnTo>
                    <a:pt x="327" y="166"/>
                  </a:lnTo>
                  <a:cubicBezTo>
                    <a:pt x="331" y="165"/>
                    <a:pt x="334" y="163"/>
                    <a:pt x="337" y="162"/>
                  </a:cubicBezTo>
                  <a:close/>
                  <a:moveTo>
                    <a:pt x="357" y="162"/>
                  </a:moveTo>
                  <a:cubicBezTo>
                    <a:pt x="355" y="163"/>
                    <a:pt x="353" y="164"/>
                    <a:pt x="351" y="165"/>
                  </a:cubicBezTo>
                  <a:lnTo>
                    <a:pt x="351" y="165"/>
                  </a:lnTo>
                  <a:cubicBezTo>
                    <a:pt x="349" y="165"/>
                    <a:pt x="346" y="166"/>
                    <a:pt x="344" y="167"/>
                  </a:cubicBezTo>
                  <a:lnTo>
                    <a:pt x="344" y="167"/>
                  </a:lnTo>
                  <a:cubicBezTo>
                    <a:pt x="347" y="166"/>
                    <a:pt x="350" y="164"/>
                    <a:pt x="353" y="163"/>
                  </a:cubicBezTo>
                  <a:lnTo>
                    <a:pt x="353" y="163"/>
                  </a:lnTo>
                  <a:cubicBezTo>
                    <a:pt x="354" y="163"/>
                    <a:pt x="356" y="163"/>
                    <a:pt x="357" y="162"/>
                  </a:cubicBezTo>
                  <a:close/>
                  <a:moveTo>
                    <a:pt x="323" y="167"/>
                  </a:moveTo>
                  <a:lnTo>
                    <a:pt x="323" y="167"/>
                  </a:lnTo>
                  <a:cubicBezTo>
                    <a:pt x="323" y="167"/>
                    <a:pt x="322" y="167"/>
                    <a:pt x="322" y="167"/>
                  </a:cubicBezTo>
                  <a:lnTo>
                    <a:pt x="322" y="167"/>
                  </a:lnTo>
                  <a:cubicBezTo>
                    <a:pt x="322" y="167"/>
                    <a:pt x="323" y="167"/>
                    <a:pt x="323" y="167"/>
                  </a:cubicBezTo>
                  <a:lnTo>
                    <a:pt x="323" y="167"/>
                  </a:lnTo>
                  <a:cubicBezTo>
                    <a:pt x="323" y="167"/>
                    <a:pt x="323" y="167"/>
                    <a:pt x="323" y="167"/>
                  </a:cubicBezTo>
                  <a:close/>
                  <a:moveTo>
                    <a:pt x="318" y="168"/>
                  </a:moveTo>
                  <a:lnTo>
                    <a:pt x="318" y="168"/>
                  </a:lnTo>
                  <a:cubicBezTo>
                    <a:pt x="317" y="168"/>
                    <a:pt x="316" y="168"/>
                    <a:pt x="315" y="168"/>
                  </a:cubicBezTo>
                  <a:lnTo>
                    <a:pt x="315" y="168"/>
                  </a:lnTo>
                  <a:cubicBezTo>
                    <a:pt x="316" y="168"/>
                    <a:pt x="316" y="168"/>
                    <a:pt x="316" y="168"/>
                  </a:cubicBezTo>
                  <a:lnTo>
                    <a:pt x="316" y="168"/>
                  </a:lnTo>
                  <a:cubicBezTo>
                    <a:pt x="317" y="168"/>
                    <a:pt x="318" y="168"/>
                    <a:pt x="318" y="168"/>
                  </a:cubicBezTo>
                  <a:close/>
                  <a:moveTo>
                    <a:pt x="336" y="169"/>
                  </a:moveTo>
                  <a:cubicBezTo>
                    <a:pt x="336" y="169"/>
                    <a:pt x="336" y="169"/>
                    <a:pt x="336" y="169"/>
                  </a:cubicBezTo>
                  <a:lnTo>
                    <a:pt x="336" y="169"/>
                  </a:lnTo>
                  <a:cubicBezTo>
                    <a:pt x="335" y="169"/>
                    <a:pt x="335" y="169"/>
                    <a:pt x="334" y="169"/>
                  </a:cubicBezTo>
                  <a:lnTo>
                    <a:pt x="334" y="169"/>
                  </a:lnTo>
                  <a:cubicBezTo>
                    <a:pt x="335" y="169"/>
                    <a:pt x="336" y="169"/>
                    <a:pt x="336" y="169"/>
                  </a:cubicBezTo>
                  <a:close/>
                  <a:moveTo>
                    <a:pt x="383" y="148"/>
                  </a:moveTo>
                  <a:lnTo>
                    <a:pt x="383" y="148"/>
                  </a:lnTo>
                  <a:cubicBezTo>
                    <a:pt x="374" y="151"/>
                    <a:pt x="365" y="154"/>
                    <a:pt x="356" y="157"/>
                  </a:cubicBezTo>
                  <a:lnTo>
                    <a:pt x="356" y="157"/>
                  </a:lnTo>
                  <a:cubicBezTo>
                    <a:pt x="356" y="156"/>
                    <a:pt x="357" y="156"/>
                    <a:pt x="357" y="155"/>
                  </a:cubicBezTo>
                  <a:lnTo>
                    <a:pt x="357" y="155"/>
                  </a:lnTo>
                  <a:cubicBezTo>
                    <a:pt x="357" y="155"/>
                    <a:pt x="357" y="156"/>
                    <a:pt x="356" y="156"/>
                  </a:cubicBezTo>
                  <a:lnTo>
                    <a:pt x="356" y="156"/>
                  </a:lnTo>
                  <a:cubicBezTo>
                    <a:pt x="357" y="156"/>
                    <a:pt x="357" y="155"/>
                    <a:pt x="357" y="155"/>
                  </a:cubicBezTo>
                  <a:lnTo>
                    <a:pt x="357" y="155"/>
                  </a:lnTo>
                  <a:cubicBezTo>
                    <a:pt x="354" y="156"/>
                    <a:pt x="352" y="157"/>
                    <a:pt x="349" y="158"/>
                  </a:cubicBezTo>
                  <a:lnTo>
                    <a:pt x="349" y="158"/>
                  </a:lnTo>
                  <a:cubicBezTo>
                    <a:pt x="352" y="157"/>
                    <a:pt x="355" y="156"/>
                    <a:pt x="357" y="155"/>
                  </a:cubicBezTo>
                  <a:lnTo>
                    <a:pt x="357" y="155"/>
                  </a:lnTo>
                  <a:cubicBezTo>
                    <a:pt x="352" y="156"/>
                    <a:pt x="348" y="158"/>
                    <a:pt x="343" y="160"/>
                  </a:cubicBezTo>
                  <a:lnTo>
                    <a:pt x="343" y="160"/>
                  </a:lnTo>
                  <a:cubicBezTo>
                    <a:pt x="343" y="160"/>
                    <a:pt x="344" y="160"/>
                    <a:pt x="344" y="160"/>
                  </a:cubicBezTo>
                  <a:lnTo>
                    <a:pt x="344" y="160"/>
                  </a:lnTo>
                  <a:cubicBezTo>
                    <a:pt x="346" y="159"/>
                    <a:pt x="347" y="158"/>
                    <a:pt x="349" y="158"/>
                  </a:cubicBezTo>
                  <a:lnTo>
                    <a:pt x="349" y="158"/>
                  </a:lnTo>
                  <a:cubicBezTo>
                    <a:pt x="347" y="158"/>
                    <a:pt x="346" y="159"/>
                    <a:pt x="344" y="160"/>
                  </a:cubicBezTo>
                  <a:lnTo>
                    <a:pt x="344" y="160"/>
                  </a:lnTo>
                  <a:cubicBezTo>
                    <a:pt x="344" y="160"/>
                    <a:pt x="344" y="160"/>
                    <a:pt x="344" y="160"/>
                  </a:cubicBezTo>
                  <a:lnTo>
                    <a:pt x="344" y="160"/>
                  </a:lnTo>
                  <a:cubicBezTo>
                    <a:pt x="344" y="160"/>
                    <a:pt x="344" y="160"/>
                    <a:pt x="344" y="160"/>
                  </a:cubicBezTo>
                  <a:lnTo>
                    <a:pt x="344" y="160"/>
                  </a:lnTo>
                  <a:cubicBezTo>
                    <a:pt x="343" y="160"/>
                    <a:pt x="343" y="160"/>
                    <a:pt x="342" y="160"/>
                  </a:cubicBezTo>
                  <a:lnTo>
                    <a:pt x="342" y="160"/>
                  </a:lnTo>
                  <a:cubicBezTo>
                    <a:pt x="343" y="160"/>
                    <a:pt x="344" y="160"/>
                    <a:pt x="344" y="160"/>
                  </a:cubicBezTo>
                  <a:lnTo>
                    <a:pt x="344" y="160"/>
                  </a:lnTo>
                  <a:cubicBezTo>
                    <a:pt x="344" y="160"/>
                    <a:pt x="344" y="160"/>
                    <a:pt x="344" y="160"/>
                  </a:cubicBezTo>
                  <a:lnTo>
                    <a:pt x="344" y="160"/>
                  </a:lnTo>
                  <a:lnTo>
                    <a:pt x="342" y="161"/>
                  </a:lnTo>
                  <a:lnTo>
                    <a:pt x="342" y="161"/>
                  </a:lnTo>
                  <a:cubicBezTo>
                    <a:pt x="342" y="161"/>
                    <a:pt x="342" y="161"/>
                    <a:pt x="342" y="160"/>
                  </a:cubicBezTo>
                  <a:lnTo>
                    <a:pt x="342" y="160"/>
                  </a:lnTo>
                  <a:cubicBezTo>
                    <a:pt x="339" y="161"/>
                    <a:pt x="336" y="162"/>
                    <a:pt x="333" y="163"/>
                  </a:cubicBezTo>
                  <a:lnTo>
                    <a:pt x="333" y="163"/>
                  </a:lnTo>
                  <a:cubicBezTo>
                    <a:pt x="332" y="164"/>
                    <a:pt x="331" y="164"/>
                    <a:pt x="330" y="164"/>
                  </a:cubicBezTo>
                  <a:lnTo>
                    <a:pt x="330" y="164"/>
                  </a:lnTo>
                  <a:cubicBezTo>
                    <a:pt x="334" y="163"/>
                    <a:pt x="339" y="161"/>
                    <a:pt x="344" y="160"/>
                  </a:cubicBezTo>
                  <a:lnTo>
                    <a:pt x="343" y="160"/>
                  </a:lnTo>
                  <a:cubicBezTo>
                    <a:pt x="337" y="162"/>
                    <a:pt x="331" y="164"/>
                    <a:pt x="325" y="166"/>
                  </a:cubicBezTo>
                  <a:lnTo>
                    <a:pt x="325" y="166"/>
                  </a:lnTo>
                  <a:cubicBezTo>
                    <a:pt x="323" y="166"/>
                    <a:pt x="320" y="167"/>
                    <a:pt x="318" y="168"/>
                  </a:cubicBezTo>
                  <a:lnTo>
                    <a:pt x="318" y="168"/>
                  </a:lnTo>
                  <a:cubicBezTo>
                    <a:pt x="319" y="167"/>
                    <a:pt x="320" y="167"/>
                    <a:pt x="321" y="167"/>
                  </a:cubicBezTo>
                  <a:lnTo>
                    <a:pt x="321" y="167"/>
                  </a:lnTo>
                  <a:cubicBezTo>
                    <a:pt x="320" y="167"/>
                    <a:pt x="319" y="168"/>
                    <a:pt x="318" y="168"/>
                  </a:cubicBezTo>
                  <a:lnTo>
                    <a:pt x="318" y="168"/>
                  </a:lnTo>
                  <a:cubicBezTo>
                    <a:pt x="318" y="168"/>
                    <a:pt x="317" y="168"/>
                    <a:pt x="316" y="168"/>
                  </a:cubicBezTo>
                  <a:lnTo>
                    <a:pt x="316" y="168"/>
                  </a:lnTo>
                  <a:cubicBezTo>
                    <a:pt x="313" y="169"/>
                    <a:pt x="310" y="170"/>
                    <a:pt x="306" y="171"/>
                  </a:cubicBezTo>
                  <a:lnTo>
                    <a:pt x="306" y="171"/>
                  </a:lnTo>
                  <a:cubicBezTo>
                    <a:pt x="308" y="170"/>
                    <a:pt x="309" y="170"/>
                    <a:pt x="311" y="169"/>
                  </a:cubicBezTo>
                  <a:lnTo>
                    <a:pt x="311" y="169"/>
                  </a:lnTo>
                  <a:cubicBezTo>
                    <a:pt x="312" y="169"/>
                    <a:pt x="314" y="169"/>
                    <a:pt x="315" y="168"/>
                  </a:cubicBezTo>
                  <a:lnTo>
                    <a:pt x="315" y="168"/>
                  </a:lnTo>
                  <a:cubicBezTo>
                    <a:pt x="315" y="168"/>
                    <a:pt x="314" y="168"/>
                    <a:pt x="313" y="168"/>
                  </a:cubicBezTo>
                  <a:lnTo>
                    <a:pt x="313" y="168"/>
                  </a:lnTo>
                  <a:cubicBezTo>
                    <a:pt x="319" y="166"/>
                    <a:pt x="324" y="164"/>
                    <a:pt x="330" y="162"/>
                  </a:cubicBezTo>
                  <a:lnTo>
                    <a:pt x="330" y="162"/>
                  </a:lnTo>
                  <a:cubicBezTo>
                    <a:pt x="333" y="161"/>
                    <a:pt x="335" y="160"/>
                    <a:pt x="337" y="160"/>
                  </a:cubicBezTo>
                  <a:lnTo>
                    <a:pt x="336" y="160"/>
                  </a:lnTo>
                  <a:cubicBezTo>
                    <a:pt x="336" y="160"/>
                    <a:pt x="337" y="160"/>
                    <a:pt x="337" y="160"/>
                  </a:cubicBezTo>
                  <a:lnTo>
                    <a:pt x="337" y="160"/>
                  </a:lnTo>
                  <a:cubicBezTo>
                    <a:pt x="337" y="160"/>
                    <a:pt x="337" y="160"/>
                    <a:pt x="337" y="160"/>
                  </a:cubicBezTo>
                  <a:lnTo>
                    <a:pt x="343" y="160"/>
                  </a:lnTo>
                  <a:cubicBezTo>
                    <a:pt x="343" y="160"/>
                    <a:pt x="343" y="160"/>
                    <a:pt x="343" y="160"/>
                  </a:cubicBezTo>
                  <a:lnTo>
                    <a:pt x="343" y="160"/>
                  </a:lnTo>
                  <a:cubicBezTo>
                    <a:pt x="341" y="160"/>
                    <a:pt x="339" y="160"/>
                    <a:pt x="337" y="160"/>
                  </a:cubicBezTo>
                  <a:lnTo>
                    <a:pt x="337" y="160"/>
                  </a:lnTo>
                  <a:cubicBezTo>
                    <a:pt x="344" y="158"/>
                    <a:pt x="352" y="155"/>
                    <a:pt x="360" y="153"/>
                  </a:cubicBezTo>
                  <a:lnTo>
                    <a:pt x="360" y="153"/>
                  </a:lnTo>
                  <a:cubicBezTo>
                    <a:pt x="359" y="153"/>
                    <a:pt x="359" y="154"/>
                    <a:pt x="359" y="154"/>
                  </a:cubicBezTo>
                  <a:lnTo>
                    <a:pt x="359" y="154"/>
                  </a:lnTo>
                  <a:cubicBezTo>
                    <a:pt x="359" y="154"/>
                    <a:pt x="359" y="154"/>
                    <a:pt x="359" y="154"/>
                  </a:cubicBezTo>
                  <a:lnTo>
                    <a:pt x="359" y="154"/>
                  </a:lnTo>
                  <a:cubicBezTo>
                    <a:pt x="359" y="154"/>
                    <a:pt x="359" y="154"/>
                    <a:pt x="359" y="154"/>
                  </a:cubicBezTo>
                  <a:lnTo>
                    <a:pt x="359" y="154"/>
                  </a:lnTo>
                  <a:cubicBezTo>
                    <a:pt x="362" y="153"/>
                    <a:pt x="366" y="152"/>
                    <a:pt x="369" y="150"/>
                  </a:cubicBezTo>
                  <a:lnTo>
                    <a:pt x="369" y="150"/>
                  </a:lnTo>
                  <a:cubicBezTo>
                    <a:pt x="370" y="150"/>
                    <a:pt x="371" y="150"/>
                    <a:pt x="372" y="150"/>
                  </a:cubicBezTo>
                  <a:lnTo>
                    <a:pt x="372" y="150"/>
                  </a:lnTo>
                  <a:cubicBezTo>
                    <a:pt x="367" y="152"/>
                    <a:pt x="363" y="153"/>
                    <a:pt x="358" y="155"/>
                  </a:cubicBezTo>
                  <a:lnTo>
                    <a:pt x="358" y="155"/>
                  </a:lnTo>
                  <a:cubicBezTo>
                    <a:pt x="358" y="155"/>
                    <a:pt x="359" y="154"/>
                    <a:pt x="359" y="154"/>
                  </a:cubicBezTo>
                  <a:lnTo>
                    <a:pt x="359" y="154"/>
                  </a:lnTo>
                  <a:cubicBezTo>
                    <a:pt x="359" y="154"/>
                    <a:pt x="358" y="154"/>
                    <a:pt x="358" y="154"/>
                  </a:cubicBezTo>
                  <a:lnTo>
                    <a:pt x="358" y="154"/>
                  </a:lnTo>
                  <a:cubicBezTo>
                    <a:pt x="358" y="154"/>
                    <a:pt x="359" y="154"/>
                    <a:pt x="359" y="154"/>
                  </a:cubicBezTo>
                  <a:lnTo>
                    <a:pt x="359" y="154"/>
                  </a:lnTo>
                  <a:cubicBezTo>
                    <a:pt x="358" y="154"/>
                    <a:pt x="357" y="154"/>
                    <a:pt x="357" y="155"/>
                  </a:cubicBezTo>
                  <a:lnTo>
                    <a:pt x="357" y="155"/>
                  </a:lnTo>
                  <a:cubicBezTo>
                    <a:pt x="357" y="155"/>
                    <a:pt x="358" y="154"/>
                    <a:pt x="358" y="154"/>
                  </a:cubicBezTo>
                  <a:lnTo>
                    <a:pt x="358" y="154"/>
                  </a:lnTo>
                  <a:cubicBezTo>
                    <a:pt x="358" y="155"/>
                    <a:pt x="358" y="155"/>
                    <a:pt x="357" y="155"/>
                  </a:cubicBezTo>
                  <a:lnTo>
                    <a:pt x="357" y="155"/>
                  </a:lnTo>
                  <a:cubicBezTo>
                    <a:pt x="357" y="155"/>
                    <a:pt x="358" y="155"/>
                    <a:pt x="358" y="155"/>
                  </a:cubicBezTo>
                  <a:lnTo>
                    <a:pt x="358" y="155"/>
                  </a:lnTo>
                  <a:cubicBezTo>
                    <a:pt x="358" y="155"/>
                    <a:pt x="358" y="155"/>
                    <a:pt x="357" y="155"/>
                  </a:cubicBezTo>
                  <a:lnTo>
                    <a:pt x="357" y="155"/>
                  </a:lnTo>
                  <a:cubicBezTo>
                    <a:pt x="363" y="153"/>
                    <a:pt x="369" y="152"/>
                    <a:pt x="374" y="150"/>
                  </a:cubicBezTo>
                  <a:lnTo>
                    <a:pt x="374" y="150"/>
                  </a:lnTo>
                  <a:cubicBezTo>
                    <a:pt x="377" y="149"/>
                    <a:pt x="380" y="149"/>
                    <a:pt x="383" y="148"/>
                  </a:cubicBezTo>
                  <a:close/>
                  <a:moveTo>
                    <a:pt x="350" y="165"/>
                  </a:moveTo>
                  <a:cubicBezTo>
                    <a:pt x="346" y="167"/>
                    <a:pt x="341" y="169"/>
                    <a:pt x="337" y="170"/>
                  </a:cubicBezTo>
                  <a:lnTo>
                    <a:pt x="337" y="170"/>
                  </a:lnTo>
                  <a:lnTo>
                    <a:pt x="328" y="172"/>
                  </a:lnTo>
                  <a:lnTo>
                    <a:pt x="328" y="172"/>
                  </a:lnTo>
                  <a:cubicBezTo>
                    <a:pt x="331" y="171"/>
                    <a:pt x="333" y="170"/>
                    <a:pt x="337" y="169"/>
                  </a:cubicBezTo>
                  <a:lnTo>
                    <a:pt x="337" y="169"/>
                  </a:lnTo>
                  <a:cubicBezTo>
                    <a:pt x="341" y="168"/>
                    <a:pt x="346" y="166"/>
                    <a:pt x="350" y="165"/>
                  </a:cubicBezTo>
                  <a:close/>
                  <a:moveTo>
                    <a:pt x="309" y="168"/>
                  </a:moveTo>
                  <a:cubicBezTo>
                    <a:pt x="307" y="169"/>
                    <a:pt x="305" y="170"/>
                    <a:pt x="304" y="171"/>
                  </a:cubicBezTo>
                  <a:lnTo>
                    <a:pt x="304" y="171"/>
                  </a:lnTo>
                  <a:cubicBezTo>
                    <a:pt x="304" y="171"/>
                    <a:pt x="305" y="171"/>
                    <a:pt x="305" y="171"/>
                  </a:cubicBezTo>
                  <a:lnTo>
                    <a:pt x="305" y="171"/>
                  </a:lnTo>
                  <a:lnTo>
                    <a:pt x="301" y="172"/>
                  </a:lnTo>
                  <a:lnTo>
                    <a:pt x="301" y="172"/>
                  </a:lnTo>
                  <a:cubicBezTo>
                    <a:pt x="302" y="172"/>
                    <a:pt x="303" y="172"/>
                    <a:pt x="304" y="171"/>
                  </a:cubicBezTo>
                  <a:lnTo>
                    <a:pt x="304" y="171"/>
                  </a:lnTo>
                  <a:cubicBezTo>
                    <a:pt x="303" y="171"/>
                    <a:pt x="302" y="172"/>
                    <a:pt x="301" y="172"/>
                  </a:cubicBezTo>
                  <a:lnTo>
                    <a:pt x="301" y="172"/>
                  </a:lnTo>
                  <a:cubicBezTo>
                    <a:pt x="303" y="171"/>
                    <a:pt x="306" y="170"/>
                    <a:pt x="309" y="168"/>
                  </a:cubicBezTo>
                  <a:close/>
                  <a:moveTo>
                    <a:pt x="331" y="170"/>
                  </a:moveTo>
                  <a:cubicBezTo>
                    <a:pt x="330" y="171"/>
                    <a:pt x="328" y="171"/>
                    <a:pt x="327" y="172"/>
                  </a:cubicBezTo>
                  <a:lnTo>
                    <a:pt x="327" y="172"/>
                  </a:lnTo>
                  <a:lnTo>
                    <a:pt x="323" y="173"/>
                  </a:lnTo>
                  <a:lnTo>
                    <a:pt x="323" y="173"/>
                  </a:lnTo>
                  <a:cubicBezTo>
                    <a:pt x="324" y="172"/>
                    <a:pt x="325" y="172"/>
                    <a:pt x="326" y="172"/>
                  </a:cubicBezTo>
                  <a:lnTo>
                    <a:pt x="326" y="172"/>
                  </a:lnTo>
                  <a:cubicBezTo>
                    <a:pt x="328" y="171"/>
                    <a:pt x="330" y="171"/>
                    <a:pt x="331" y="170"/>
                  </a:cubicBezTo>
                  <a:close/>
                  <a:moveTo>
                    <a:pt x="327" y="166"/>
                  </a:moveTo>
                  <a:cubicBezTo>
                    <a:pt x="325" y="166"/>
                    <a:pt x="323" y="167"/>
                    <a:pt x="321" y="168"/>
                  </a:cubicBezTo>
                  <a:lnTo>
                    <a:pt x="321" y="168"/>
                  </a:lnTo>
                  <a:cubicBezTo>
                    <a:pt x="322" y="168"/>
                    <a:pt x="323" y="168"/>
                    <a:pt x="323" y="168"/>
                  </a:cubicBezTo>
                  <a:lnTo>
                    <a:pt x="323" y="168"/>
                  </a:lnTo>
                  <a:cubicBezTo>
                    <a:pt x="321" y="169"/>
                    <a:pt x="318" y="170"/>
                    <a:pt x="316" y="171"/>
                  </a:cubicBezTo>
                  <a:lnTo>
                    <a:pt x="316" y="171"/>
                  </a:lnTo>
                  <a:cubicBezTo>
                    <a:pt x="316" y="170"/>
                    <a:pt x="317" y="170"/>
                    <a:pt x="317" y="169"/>
                  </a:cubicBezTo>
                  <a:lnTo>
                    <a:pt x="317" y="169"/>
                  </a:lnTo>
                  <a:cubicBezTo>
                    <a:pt x="314" y="170"/>
                    <a:pt x="311" y="171"/>
                    <a:pt x="308" y="172"/>
                  </a:cubicBezTo>
                  <a:lnTo>
                    <a:pt x="308" y="172"/>
                  </a:lnTo>
                  <a:lnTo>
                    <a:pt x="305" y="173"/>
                  </a:lnTo>
                  <a:lnTo>
                    <a:pt x="305" y="173"/>
                  </a:lnTo>
                  <a:lnTo>
                    <a:pt x="305" y="173"/>
                  </a:lnTo>
                  <a:lnTo>
                    <a:pt x="305" y="173"/>
                  </a:lnTo>
                  <a:lnTo>
                    <a:pt x="305" y="173"/>
                  </a:lnTo>
                  <a:lnTo>
                    <a:pt x="305" y="173"/>
                  </a:lnTo>
                  <a:lnTo>
                    <a:pt x="318" y="168"/>
                  </a:lnTo>
                  <a:lnTo>
                    <a:pt x="318" y="168"/>
                  </a:lnTo>
                  <a:cubicBezTo>
                    <a:pt x="318" y="169"/>
                    <a:pt x="318" y="169"/>
                    <a:pt x="317" y="169"/>
                  </a:cubicBezTo>
                  <a:lnTo>
                    <a:pt x="317" y="169"/>
                  </a:lnTo>
                  <a:cubicBezTo>
                    <a:pt x="319" y="169"/>
                    <a:pt x="320" y="168"/>
                    <a:pt x="321" y="168"/>
                  </a:cubicBezTo>
                  <a:lnTo>
                    <a:pt x="321" y="168"/>
                  </a:lnTo>
                  <a:cubicBezTo>
                    <a:pt x="320" y="168"/>
                    <a:pt x="320" y="168"/>
                    <a:pt x="319" y="168"/>
                  </a:cubicBezTo>
                  <a:lnTo>
                    <a:pt x="319" y="168"/>
                  </a:lnTo>
                  <a:lnTo>
                    <a:pt x="324" y="166"/>
                  </a:lnTo>
                  <a:lnTo>
                    <a:pt x="324" y="166"/>
                  </a:lnTo>
                  <a:cubicBezTo>
                    <a:pt x="325" y="166"/>
                    <a:pt x="326" y="166"/>
                    <a:pt x="327" y="166"/>
                  </a:cubicBezTo>
                  <a:close/>
                  <a:moveTo>
                    <a:pt x="301" y="172"/>
                  </a:moveTo>
                  <a:cubicBezTo>
                    <a:pt x="300" y="173"/>
                    <a:pt x="299" y="173"/>
                    <a:pt x="299" y="173"/>
                  </a:cubicBezTo>
                  <a:lnTo>
                    <a:pt x="299" y="173"/>
                  </a:lnTo>
                  <a:cubicBezTo>
                    <a:pt x="299" y="173"/>
                    <a:pt x="298" y="173"/>
                    <a:pt x="298" y="173"/>
                  </a:cubicBezTo>
                  <a:lnTo>
                    <a:pt x="298" y="173"/>
                  </a:lnTo>
                  <a:lnTo>
                    <a:pt x="301" y="172"/>
                  </a:lnTo>
                  <a:close/>
                  <a:moveTo>
                    <a:pt x="320" y="173"/>
                  </a:moveTo>
                  <a:cubicBezTo>
                    <a:pt x="320" y="173"/>
                    <a:pt x="319" y="173"/>
                    <a:pt x="319" y="174"/>
                  </a:cubicBezTo>
                  <a:lnTo>
                    <a:pt x="319" y="174"/>
                  </a:lnTo>
                  <a:lnTo>
                    <a:pt x="318" y="174"/>
                  </a:lnTo>
                  <a:lnTo>
                    <a:pt x="318" y="174"/>
                  </a:lnTo>
                  <a:cubicBezTo>
                    <a:pt x="318" y="174"/>
                    <a:pt x="319" y="173"/>
                    <a:pt x="320" y="173"/>
                  </a:cubicBezTo>
                  <a:close/>
                  <a:moveTo>
                    <a:pt x="331" y="172"/>
                  </a:moveTo>
                  <a:cubicBezTo>
                    <a:pt x="327" y="173"/>
                    <a:pt x="322" y="174"/>
                    <a:pt x="318" y="175"/>
                  </a:cubicBezTo>
                  <a:lnTo>
                    <a:pt x="318" y="175"/>
                  </a:lnTo>
                  <a:cubicBezTo>
                    <a:pt x="322" y="174"/>
                    <a:pt x="326" y="173"/>
                    <a:pt x="331" y="172"/>
                  </a:cubicBezTo>
                  <a:close/>
                  <a:moveTo>
                    <a:pt x="325" y="173"/>
                  </a:moveTo>
                  <a:cubicBezTo>
                    <a:pt x="323" y="174"/>
                    <a:pt x="320" y="174"/>
                    <a:pt x="317" y="175"/>
                  </a:cubicBezTo>
                  <a:lnTo>
                    <a:pt x="317" y="175"/>
                  </a:lnTo>
                  <a:cubicBezTo>
                    <a:pt x="316" y="176"/>
                    <a:pt x="314" y="176"/>
                    <a:pt x="312" y="176"/>
                  </a:cubicBezTo>
                  <a:lnTo>
                    <a:pt x="312" y="176"/>
                  </a:lnTo>
                  <a:cubicBezTo>
                    <a:pt x="312" y="176"/>
                    <a:pt x="312" y="176"/>
                    <a:pt x="312" y="176"/>
                  </a:cubicBezTo>
                  <a:lnTo>
                    <a:pt x="312" y="176"/>
                  </a:lnTo>
                  <a:cubicBezTo>
                    <a:pt x="316" y="175"/>
                    <a:pt x="320" y="174"/>
                    <a:pt x="325" y="173"/>
                  </a:cubicBezTo>
                  <a:close/>
                  <a:moveTo>
                    <a:pt x="292" y="176"/>
                  </a:moveTo>
                  <a:cubicBezTo>
                    <a:pt x="291" y="176"/>
                    <a:pt x="290" y="176"/>
                    <a:pt x="289" y="176"/>
                  </a:cubicBezTo>
                  <a:lnTo>
                    <a:pt x="289" y="176"/>
                  </a:lnTo>
                  <a:lnTo>
                    <a:pt x="291" y="176"/>
                  </a:lnTo>
                  <a:lnTo>
                    <a:pt x="291" y="176"/>
                  </a:lnTo>
                  <a:cubicBezTo>
                    <a:pt x="290" y="176"/>
                    <a:pt x="290" y="176"/>
                    <a:pt x="290" y="176"/>
                  </a:cubicBezTo>
                  <a:lnTo>
                    <a:pt x="290" y="176"/>
                  </a:lnTo>
                  <a:lnTo>
                    <a:pt x="291" y="176"/>
                  </a:lnTo>
                  <a:lnTo>
                    <a:pt x="291" y="176"/>
                  </a:lnTo>
                  <a:lnTo>
                    <a:pt x="291" y="176"/>
                  </a:lnTo>
                  <a:lnTo>
                    <a:pt x="291" y="176"/>
                  </a:lnTo>
                  <a:cubicBezTo>
                    <a:pt x="291" y="176"/>
                    <a:pt x="291" y="176"/>
                    <a:pt x="292" y="176"/>
                  </a:cubicBezTo>
                  <a:close/>
                  <a:moveTo>
                    <a:pt x="311" y="176"/>
                  </a:moveTo>
                  <a:cubicBezTo>
                    <a:pt x="310" y="176"/>
                    <a:pt x="310" y="176"/>
                    <a:pt x="310" y="177"/>
                  </a:cubicBezTo>
                  <a:lnTo>
                    <a:pt x="310" y="177"/>
                  </a:lnTo>
                  <a:cubicBezTo>
                    <a:pt x="310" y="177"/>
                    <a:pt x="310" y="177"/>
                    <a:pt x="310" y="177"/>
                  </a:cubicBezTo>
                  <a:lnTo>
                    <a:pt x="310" y="177"/>
                  </a:lnTo>
                  <a:cubicBezTo>
                    <a:pt x="310" y="176"/>
                    <a:pt x="310" y="176"/>
                    <a:pt x="311" y="176"/>
                  </a:cubicBezTo>
                  <a:lnTo>
                    <a:pt x="311" y="176"/>
                  </a:lnTo>
                  <a:cubicBezTo>
                    <a:pt x="311" y="176"/>
                    <a:pt x="311" y="176"/>
                    <a:pt x="311" y="176"/>
                  </a:cubicBezTo>
                  <a:close/>
                  <a:moveTo>
                    <a:pt x="320" y="173"/>
                  </a:moveTo>
                  <a:cubicBezTo>
                    <a:pt x="319" y="173"/>
                    <a:pt x="318" y="174"/>
                    <a:pt x="317" y="174"/>
                  </a:cubicBezTo>
                  <a:lnTo>
                    <a:pt x="317" y="174"/>
                  </a:lnTo>
                  <a:lnTo>
                    <a:pt x="312" y="175"/>
                  </a:lnTo>
                  <a:lnTo>
                    <a:pt x="312" y="175"/>
                  </a:lnTo>
                  <a:cubicBezTo>
                    <a:pt x="312" y="175"/>
                    <a:pt x="312" y="175"/>
                    <a:pt x="312" y="175"/>
                  </a:cubicBezTo>
                  <a:lnTo>
                    <a:pt x="312" y="175"/>
                  </a:lnTo>
                  <a:cubicBezTo>
                    <a:pt x="312" y="175"/>
                    <a:pt x="312" y="175"/>
                    <a:pt x="311" y="175"/>
                  </a:cubicBezTo>
                  <a:lnTo>
                    <a:pt x="311" y="175"/>
                  </a:lnTo>
                  <a:cubicBezTo>
                    <a:pt x="311" y="175"/>
                    <a:pt x="312" y="175"/>
                    <a:pt x="312" y="175"/>
                  </a:cubicBezTo>
                  <a:lnTo>
                    <a:pt x="312" y="175"/>
                  </a:lnTo>
                  <a:lnTo>
                    <a:pt x="311" y="175"/>
                  </a:lnTo>
                  <a:lnTo>
                    <a:pt x="311" y="175"/>
                  </a:lnTo>
                  <a:cubicBezTo>
                    <a:pt x="311" y="175"/>
                    <a:pt x="311" y="175"/>
                    <a:pt x="311" y="175"/>
                  </a:cubicBezTo>
                  <a:lnTo>
                    <a:pt x="311" y="175"/>
                  </a:lnTo>
                  <a:cubicBezTo>
                    <a:pt x="311" y="175"/>
                    <a:pt x="311" y="175"/>
                    <a:pt x="311" y="175"/>
                  </a:cubicBezTo>
                  <a:lnTo>
                    <a:pt x="311" y="175"/>
                  </a:lnTo>
                  <a:lnTo>
                    <a:pt x="312" y="175"/>
                  </a:lnTo>
                  <a:lnTo>
                    <a:pt x="312" y="175"/>
                  </a:lnTo>
                  <a:cubicBezTo>
                    <a:pt x="311" y="175"/>
                    <a:pt x="311" y="176"/>
                    <a:pt x="311" y="176"/>
                  </a:cubicBezTo>
                  <a:lnTo>
                    <a:pt x="311" y="176"/>
                  </a:lnTo>
                  <a:cubicBezTo>
                    <a:pt x="311" y="176"/>
                    <a:pt x="311" y="176"/>
                    <a:pt x="311" y="176"/>
                  </a:cubicBezTo>
                  <a:lnTo>
                    <a:pt x="311" y="176"/>
                  </a:lnTo>
                  <a:cubicBezTo>
                    <a:pt x="311" y="176"/>
                    <a:pt x="311" y="175"/>
                    <a:pt x="311" y="175"/>
                  </a:cubicBezTo>
                  <a:lnTo>
                    <a:pt x="311" y="175"/>
                  </a:lnTo>
                  <a:lnTo>
                    <a:pt x="311" y="175"/>
                  </a:lnTo>
                  <a:lnTo>
                    <a:pt x="311" y="175"/>
                  </a:lnTo>
                  <a:lnTo>
                    <a:pt x="305" y="177"/>
                  </a:lnTo>
                  <a:lnTo>
                    <a:pt x="305" y="177"/>
                  </a:lnTo>
                  <a:cubicBezTo>
                    <a:pt x="304" y="177"/>
                    <a:pt x="303" y="177"/>
                    <a:pt x="302" y="177"/>
                  </a:cubicBezTo>
                  <a:lnTo>
                    <a:pt x="302" y="177"/>
                  </a:lnTo>
                  <a:cubicBezTo>
                    <a:pt x="303" y="177"/>
                    <a:pt x="303" y="177"/>
                    <a:pt x="304" y="177"/>
                  </a:cubicBezTo>
                  <a:lnTo>
                    <a:pt x="304" y="177"/>
                  </a:lnTo>
                  <a:cubicBezTo>
                    <a:pt x="305" y="177"/>
                    <a:pt x="307" y="176"/>
                    <a:pt x="309" y="176"/>
                  </a:cubicBezTo>
                  <a:lnTo>
                    <a:pt x="309" y="176"/>
                  </a:lnTo>
                  <a:lnTo>
                    <a:pt x="305" y="176"/>
                  </a:lnTo>
                  <a:lnTo>
                    <a:pt x="305" y="176"/>
                  </a:lnTo>
                  <a:cubicBezTo>
                    <a:pt x="305" y="176"/>
                    <a:pt x="305" y="176"/>
                    <a:pt x="305" y="176"/>
                  </a:cubicBezTo>
                  <a:lnTo>
                    <a:pt x="305" y="176"/>
                  </a:lnTo>
                  <a:cubicBezTo>
                    <a:pt x="307" y="176"/>
                    <a:pt x="308" y="176"/>
                    <a:pt x="310" y="175"/>
                  </a:cubicBezTo>
                  <a:lnTo>
                    <a:pt x="310" y="175"/>
                  </a:lnTo>
                  <a:cubicBezTo>
                    <a:pt x="309" y="175"/>
                    <a:pt x="309" y="176"/>
                    <a:pt x="309" y="176"/>
                  </a:cubicBezTo>
                  <a:lnTo>
                    <a:pt x="309" y="176"/>
                  </a:lnTo>
                  <a:lnTo>
                    <a:pt x="311" y="175"/>
                  </a:lnTo>
                  <a:lnTo>
                    <a:pt x="311" y="175"/>
                  </a:lnTo>
                  <a:lnTo>
                    <a:pt x="311" y="175"/>
                  </a:lnTo>
                  <a:lnTo>
                    <a:pt x="311" y="175"/>
                  </a:lnTo>
                  <a:cubicBezTo>
                    <a:pt x="311" y="175"/>
                    <a:pt x="310" y="175"/>
                    <a:pt x="310" y="175"/>
                  </a:cubicBezTo>
                  <a:lnTo>
                    <a:pt x="310" y="175"/>
                  </a:lnTo>
                  <a:cubicBezTo>
                    <a:pt x="310" y="175"/>
                    <a:pt x="311" y="175"/>
                    <a:pt x="312" y="175"/>
                  </a:cubicBezTo>
                  <a:lnTo>
                    <a:pt x="312" y="175"/>
                  </a:lnTo>
                  <a:cubicBezTo>
                    <a:pt x="312" y="175"/>
                    <a:pt x="312" y="175"/>
                    <a:pt x="312" y="175"/>
                  </a:cubicBezTo>
                  <a:lnTo>
                    <a:pt x="312" y="175"/>
                  </a:lnTo>
                  <a:lnTo>
                    <a:pt x="312" y="175"/>
                  </a:lnTo>
                  <a:lnTo>
                    <a:pt x="312" y="175"/>
                  </a:lnTo>
                  <a:cubicBezTo>
                    <a:pt x="312" y="175"/>
                    <a:pt x="312" y="175"/>
                    <a:pt x="312" y="175"/>
                  </a:cubicBezTo>
                  <a:lnTo>
                    <a:pt x="312" y="175"/>
                  </a:lnTo>
                  <a:cubicBezTo>
                    <a:pt x="312" y="175"/>
                    <a:pt x="312" y="174"/>
                    <a:pt x="312" y="174"/>
                  </a:cubicBezTo>
                  <a:lnTo>
                    <a:pt x="312" y="174"/>
                  </a:lnTo>
                  <a:cubicBezTo>
                    <a:pt x="312" y="174"/>
                    <a:pt x="313" y="174"/>
                    <a:pt x="313" y="174"/>
                  </a:cubicBezTo>
                  <a:lnTo>
                    <a:pt x="313" y="174"/>
                  </a:lnTo>
                  <a:cubicBezTo>
                    <a:pt x="313" y="174"/>
                    <a:pt x="312" y="174"/>
                    <a:pt x="312" y="175"/>
                  </a:cubicBezTo>
                  <a:lnTo>
                    <a:pt x="312" y="175"/>
                  </a:lnTo>
                  <a:lnTo>
                    <a:pt x="312" y="175"/>
                  </a:lnTo>
                  <a:lnTo>
                    <a:pt x="312" y="175"/>
                  </a:lnTo>
                  <a:cubicBezTo>
                    <a:pt x="312" y="175"/>
                    <a:pt x="312" y="175"/>
                    <a:pt x="312" y="175"/>
                  </a:cubicBezTo>
                  <a:lnTo>
                    <a:pt x="312" y="175"/>
                  </a:lnTo>
                  <a:cubicBezTo>
                    <a:pt x="312" y="175"/>
                    <a:pt x="312" y="175"/>
                    <a:pt x="312" y="175"/>
                  </a:cubicBezTo>
                  <a:lnTo>
                    <a:pt x="312" y="175"/>
                  </a:lnTo>
                  <a:cubicBezTo>
                    <a:pt x="315" y="174"/>
                    <a:pt x="317" y="174"/>
                    <a:pt x="320" y="173"/>
                  </a:cubicBezTo>
                  <a:close/>
                  <a:moveTo>
                    <a:pt x="305" y="173"/>
                  </a:moveTo>
                  <a:lnTo>
                    <a:pt x="300" y="174"/>
                  </a:lnTo>
                  <a:lnTo>
                    <a:pt x="300" y="174"/>
                  </a:lnTo>
                  <a:lnTo>
                    <a:pt x="300" y="174"/>
                  </a:lnTo>
                  <a:lnTo>
                    <a:pt x="300" y="174"/>
                  </a:lnTo>
                  <a:lnTo>
                    <a:pt x="291" y="177"/>
                  </a:lnTo>
                  <a:lnTo>
                    <a:pt x="291" y="177"/>
                  </a:lnTo>
                  <a:cubicBezTo>
                    <a:pt x="294" y="176"/>
                    <a:pt x="297" y="176"/>
                    <a:pt x="300" y="174"/>
                  </a:cubicBezTo>
                  <a:lnTo>
                    <a:pt x="300" y="174"/>
                  </a:lnTo>
                  <a:lnTo>
                    <a:pt x="300" y="174"/>
                  </a:lnTo>
                  <a:lnTo>
                    <a:pt x="300" y="174"/>
                  </a:lnTo>
                  <a:lnTo>
                    <a:pt x="305" y="173"/>
                  </a:lnTo>
                  <a:close/>
                  <a:moveTo>
                    <a:pt x="309" y="177"/>
                  </a:moveTo>
                  <a:cubicBezTo>
                    <a:pt x="309" y="177"/>
                    <a:pt x="309" y="177"/>
                    <a:pt x="309" y="177"/>
                  </a:cubicBezTo>
                  <a:cubicBezTo>
                    <a:pt x="309" y="177"/>
                    <a:pt x="309" y="177"/>
                    <a:pt x="309" y="177"/>
                  </a:cubicBezTo>
                  <a:lnTo>
                    <a:pt x="309" y="177"/>
                  </a:lnTo>
                  <a:cubicBezTo>
                    <a:pt x="309" y="177"/>
                    <a:pt x="309" y="177"/>
                    <a:pt x="309" y="177"/>
                  </a:cubicBezTo>
                  <a:close/>
                  <a:moveTo>
                    <a:pt x="283" y="177"/>
                  </a:moveTo>
                  <a:lnTo>
                    <a:pt x="283" y="177"/>
                  </a:lnTo>
                  <a:cubicBezTo>
                    <a:pt x="283" y="177"/>
                    <a:pt x="283" y="177"/>
                    <a:pt x="283" y="177"/>
                  </a:cubicBezTo>
                  <a:close/>
                  <a:moveTo>
                    <a:pt x="283" y="177"/>
                  </a:moveTo>
                  <a:lnTo>
                    <a:pt x="283" y="177"/>
                  </a:lnTo>
                  <a:cubicBezTo>
                    <a:pt x="283" y="177"/>
                    <a:pt x="283" y="177"/>
                    <a:pt x="283" y="177"/>
                  </a:cubicBezTo>
                  <a:close/>
                  <a:moveTo>
                    <a:pt x="295" y="174"/>
                  </a:moveTo>
                  <a:cubicBezTo>
                    <a:pt x="291" y="175"/>
                    <a:pt x="287" y="176"/>
                    <a:pt x="283" y="177"/>
                  </a:cubicBezTo>
                  <a:lnTo>
                    <a:pt x="292" y="175"/>
                  </a:lnTo>
                  <a:lnTo>
                    <a:pt x="292" y="175"/>
                  </a:lnTo>
                  <a:cubicBezTo>
                    <a:pt x="292" y="176"/>
                    <a:pt x="292" y="176"/>
                    <a:pt x="292" y="176"/>
                  </a:cubicBezTo>
                  <a:lnTo>
                    <a:pt x="292" y="176"/>
                  </a:lnTo>
                  <a:cubicBezTo>
                    <a:pt x="292" y="176"/>
                    <a:pt x="292" y="175"/>
                    <a:pt x="292" y="175"/>
                  </a:cubicBezTo>
                  <a:lnTo>
                    <a:pt x="292" y="175"/>
                  </a:lnTo>
                  <a:lnTo>
                    <a:pt x="292" y="175"/>
                  </a:lnTo>
                  <a:lnTo>
                    <a:pt x="292" y="175"/>
                  </a:lnTo>
                  <a:cubicBezTo>
                    <a:pt x="293" y="175"/>
                    <a:pt x="294" y="175"/>
                    <a:pt x="295" y="174"/>
                  </a:cubicBezTo>
                  <a:close/>
                  <a:moveTo>
                    <a:pt x="289" y="176"/>
                  </a:moveTo>
                  <a:lnTo>
                    <a:pt x="283" y="177"/>
                  </a:lnTo>
                  <a:cubicBezTo>
                    <a:pt x="283" y="177"/>
                    <a:pt x="285" y="177"/>
                    <a:pt x="289" y="176"/>
                  </a:cubicBezTo>
                  <a:close/>
                  <a:moveTo>
                    <a:pt x="306" y="177"/>
                  </a:moveTo>
                  <a:lnTo>
                    <a:pt x="306" y="177"/>
                  </a:lnTo>
                  <a:cubicBezTo>
                    <a:pt x="303" y="178"/>
                    <a:pt x="300" y="179"/>
                    <a:pt x="298" y="180"/>
                  </a:cubicBezTo>
                  <a:lnTo>
                    <a:pt x="298" y="180"/>
                  </a:lnTo>
                  <a:lnTo>
                    <a:pt x="298" y="180"/>
                  </a:lnTo>
                  <a:lnTo>
                    <a:pt x="298" y="180"/>
                  </a:lnTo>
                  <a:lnTo>
                    <a:pt x="299" y="179"/>
                  </a:lnTo>
                  <a:lnTo>
                    <a:pt x="299" y="179"/>
                  </a:lnTo>
                  <a:cubicBezTo>
                    <a:pt x="299" y="179"/>
                    <a:pt x="298" y="179"/>
                    <a:pt x="298" y="180"/>
                  </a:cubicBezTo>
                  <a:lnTo>
                    <a:pt x="298" y="180"/>
                  </a:lnTo>
                  <a:lnTo>
                    <a:pt x="299" y="178"/>
                  </a:lnTo>
                  <a:lnTo>
                    <a:pt x="299" y="178"/>
                  </a:lnTo>
                  <a:cubicBezTo>
                    <a:pt x="299" y="178"/>
                    <a:pt x="299" y="178"/>
                    <a:pt x="299" y="178"/>
                  </a:cubicBezTo>
                  <a:lnTo>
                    <a:pt x="299" y="178"/>
                  </a:lnTo>
                  <a:cubicBezTo>
                    <a:pt x="299" y="178"/>
                    <a:pt x="299" y="178"/>
                    <a:pt x="299" y="178"/>
                  </a:cubicBezTo>
                  <a:lnTo>
                    <a:pt x="299" y="178"/>
                  </a:lnTo>
                  <a:cubicBezTo>
                    <a:pt x="299" y="178"/>
                    <a:pt x="299" y="178"/>
                    <a:pt x="299" y="178"/>
                  </a:cubicBezTo>
                  <a:lnTo>
                    <a:pt x="299" y="178"/>
                  </a:lnTo>
                  <a:lnTo>
                    <a:pt x="299" y="178"/>
                  </a:lnTo>
                  <a:lnTo>
                    <a:pt x="299" y="178"/>
                  </a:lnTo>
                  <a:cubicBezTo>
                    <a:pt x="300" y="178"/>
                    <a:pt x="301" y="178"/>
                    <a:pt x="302" y="177"/>
                  </a:cubicBezTo>
                  <a:lnTo>
                    <a:pt x="305" y="177"/>
                  </a:lnTo>
                  <a:lnTo>
                    <a:pt x="299" y="179"/>
                  </a:lnTo>
                  <a:lnTo>
                    <a:pt x="299" y="179"/>
                  </a:lnTo>
                  <a:cubicBezTo>
                    <a:pt x="301" y="179"/>
                    <a:pt x="304" y="178"/>
                    <a:pt x="306" y="177"/>
                  </a:cubicBezTo>
                  <a:close/>
                  <a:moveTo>
                    <a:pt x="296" y="181"/>
                  </a:moveTo>
                  <a:lnTo>
                    <a:pt x="296" y="181"/>
                  </a:lnTo>
                  <a:cubicBezTo>
                    <a:pt x="296" y="181"/>
                    <a:pt x="296" y="181"/>
                    <a:pt x="296" y="181"/>
                  </a:cubicBezTo>
                  <a:lnTo>
                    <a:pt x="296" y="181"/>
                  </a:lnTo>
                  <a:cubicBezTo>
                    <a:pt x="295" y="181"/>
                    <a:pt x="294" y="182"/>
                    <a:pt x="293" y="182"/>
                  </a:cubicBezTo>
                  <a:lnTo>
                    <a:pt x="293" y="182"/>
                  </a:lnTo>
                  <a:cubicBezTo>
                    <a:pt x="294" y="182"/>
                    <a:pt x="295" y="181"/>
                    <a:pt x="296" y="181"/>
                  </a:cubicBezTo>
                  <a:close/>
                  <a:moveTo>
                    <a:pt x="285" y="179"/>
                  </a:moveTo>
                  <a:cubicBezTo>
                    <a:pt x="282" y="180"/>
                    <a:pt x="279" y="181"/>
                    <a:pt x="276" y="182"/>
                  </a:cubicBezTo>
                  <a:lnTo>
                    <a:pt x="276" y="182"/>
                  </a:lnTo>
                  <a:cubicBezTo>
                    <a:pt x="278" y="181"/>
                    <a:pt x="279" y="181"/>
                    <a:pt x="281" y="180"/>
                  </a:cubicBezTo>
                  <a:lnTo>
                    <a:pt x="281" y="180"/>
                  </a:lnTo>
                  <a:cubicBezTo>
                    <a:pt x="283" y="180"/>
                    <a:pt x="284" y="179"/>
                    <a:pt x="285" y="179"/>
                  </a:cubicBezTo>
                  <a:close/>
                  <a:moveTo>
                    <a:pt x="292" y="182"/>
                  </a:moveTo>
                  <a:lnTo>
                    <a:pt x="290" y="183"/>
                  </a:lnTo>
                  <a:lnTo>
                    <a:pt x="290" y="183"/>
                  </a:lnTo>
                  <a:lnTo>
                    <a:pt x="289" y="183"/>
                  </a:lnTo>
                  <a:lnTo>
                    <a:pt x="289" y="183"/>
                  </a:lnTo>
                  <a:cubicBezTo>
                    <a:pt x="289" y="183"/>
                    <a:pt x="289" y="183"/>
                    <a:pt x="288" y="183"/>
                  </a:cubicBezTo>
                  <a:lnTo>
                    <a:pt x="288" y="183"/>
                  </a:lnTo>
                  <a:cubicBezTo>
                    <a:pt x="288" y="183"/>
                    <a:pt x="289" y="183"/>
                    <a:pt x="289" y="183"/>
                  </a:cubicBezTo>
                  <a:lnTo>
                    <a:pt x="289" y="183"/>
                  </a:lnTo>
                  <a:lnTo>
                    <a:pt x="290" y="183"/>
                  </a:lnTo>
                  <a:lnTo>
                    <a:pt x="290" y="183"/>
                  </a:lnTo>
                  <a:lnTo>
                    <a:pt x="290" y="183"/>
                  </a:lnTo>
                  <a:lnTo>
                    <a:pt x="290" y="183"/>
                  </a:lnTo>
                  <a:cubicBezTo>
                    <a:pt x="291" y="182"/>
                    <a:pt x="291" y="182"/>
                    <a:pt x="292" y="182"/>
                  </a:cubicBezTo>
                  <a:close/>
                  <a:moveTo>
                    <a:pt x="289" y="182"/>
                  </a:moveTo>
                  <a:lnTo>
                    <a:pt x="289" y="182"/>
                  </a:lnTo>
                  <a:cubicBezTo>
                    <a:pt x="289" y="182"/>
                    <a:pt x="288" y="182"/>
                    <a:pt x="288" y="183"/>
                  </a:cubicBezTo>
                  <a:lnTo>
                    <a:pt x="288" y="183"/>
                  </a:lnTo>
                  <a:cubicBezTo>
                    <a:pt x="287" y="183"/>
                    <a:pt x="286" y="183"/>
                    <a:pt x="285" y="183"/>
                  </a:cubicBezTo>
                  <a:lnTo>
                    <a:pt x="285" y="183"/>
                  </a:lnTo>
                  <a:cubicBezTo>
                    <a:pt x="286" y="183"/>
                    <a:pt x="288" y="182"/>
                    <a:pt x="289" y="182"/>
                  </a:cubicBezTo>
                  <a:close/>
                  <a:moveTo>
                    <a:pt x="273" y="184"/>
                  </a:moveTo>
                  <a:cubicBezTo>
                    <a:pt x="272" y="184"/>
                    <a:pt x="272" y="184"/>
                    <a:pt x="272" y="184"/>
                  </a:cubicBezTo>
                  <a:lnTo>
                    <a:pt x="272" y="184"/>
                  </a:lnTo>
                  <a:cubicBezTo>
                    <a:pt x="271" y="184"/>
                    <a:pt x="270" y="185"/>
                    <a:pt x="269" y="185"/>
                  </a:cubicBezTo>
                  <a:lnTo>
                    <a:pt x="269" y="185"/>
                  </a:lnTo>
                  <a:cubicBezTo>
                    <a:pt x="270" y="185"/>
                    <a:pt x="271" y="184"/>
                    <a:pt x="273" y="184"/>
                  </a:cubicBezTo>
                  <a:close/>
                  <a:moveTo>
                    <a:pt x="282" y="184"/>
                  </a:moveTo>
                  <a:lnTo>
                    <a:pt x="282" y="184"/>
                  </a:lnTo>
                  <a:cubicBezTo>
                    <a:pt x="281" y="184"/>
                    <a:pt x="280" y="185"/>
                    <a:pt x="279" y="185"/>
                  </a:cubicBezTo>
                  <a:lnTo>
                    <a:pt x="279" y="185"/>
                  </a:lnTo>
                  <a:cubicBezTo>
                    <a:pt x="279" y="185"/>
                    <a:pt x="280" y="185"/>
                    <a:pt x="280" y="185"/>
                  </a:cubicBezTo>
                  <a:lnTo>
                    <a:pt x="280" y="185"/>
                  </a:lnTo>
                  <a:cubicBezTo>
                    <a:pt x="279" y="185"/>
                    <a:pt x="279" y="185"/>
                    <a:pt x="278" y="185"/>
                  </a:cubicBezTo>
                  <a:lnTo>
                    <a:pt x="278" y="185"/>
                  </a:lnTo>
                  <a:cubicBezTo>
                    <a:pt x="279" y="185"/>
                    <a:pt x="279" y="185"/>
                    <a:pt x="279" y="185"/>
                  </a:cubicBezTo>
                  <a:lnTo>
                    <a:pt x="279" y="185"/>
                  </a:lnTo>
                  <a:cubicBezTo>
                    <a:pt x="277" y="185"/>
                    <a:pt x="276" y="186"/>
                    <a:pt x="274" y="186"/>
                  </a:cubicBezTo>
                  <a:lnTo>
                    <a:pt x="274" y="186"/>
                  </a:lnTo>
                  <a:cubicBezTo>
                    <a:pt x="276" y="186"/>
                    <a:pt x="279" y="185"/>
                    <a:pt x="282" y="184"/>
                  </a:cubicBezTo>
                  <a:close/>
                  <a:moveTo>
                    <a:pt x="283" y="186"/>
                  </a:moveTo>
                  <a:cubicBezTo>
                    <a:pt x="283" y="186"/>
                    <a:pt x="283" y="186"/>
                    <a:pt x="283" y="186"/>
                  </a:cubicBezTo>
                  <a:lnTo>
                    <a:pt x="283" y="186"/>
                  </a:lnTo>
                  <a:cubicBezTo>
                    <a:pt x="283" y="186"/>
                    <a:pt x="283" y="186"/>
                    <a:pt x="283" y="186"/>
                  </a:cubicBezTo>
                  <a:close/>
                  <a:moveTo>
                    <a:pt x="283" y="186"/>
                  </a:moveTo>
                  <a:cubicBezTo>
                    <a:pt x="283" y="186"/>
                    <a:pt x="283" y="186"/>
                    <a:pt x="283" y="186"/>
                  </a:cubicBezTo>
                  <a:lnTo>
                    <a:pt x="283" y="186"/>
                  </a:lnTo>
                  <a:lnTo>
                    <a:pt x="283" y="186"/>
                  </a:lnTo>
                  <a:close/>
                  <a:moveTo>
                    <a:pt x="276" y="182"/>
                  </a:moveTo>
                  <a:cubicBezTo>
                    <a:pt x="275" y="183"/>
                    <a:pt x="274" y="183"/>
                    <a:pt x="273" y="184"/>
                  </a:cubicBezTo>
                  <a:lnTo>
                    <a:pt x="273" y="184"/>
                  </a:lnTo>
                  <a:lnTo>
                    <a:pt x="267" y="185"/>
                  </a:lnTo>
                  <a:lnTo>
                    <a:pt x="267" y="185"/>
                  </a:lnTo>
                  <a:cubicBezTo>
                    <a:pt x="265" y="186"/>
                    <a:pt x="263" y="187"/>
                    <a:pt x="262" y="187"/>
                  </a:cubicBezTo>
                  <a:lnTo>
                    <a:pt x="262" y="187"/>
                  </a:lnTo>
                  <a:cubicBezTo>
                    <a:pt x="267" y="185"/>
                    <a:pt x="271" y="184"/>
                    <a:pt x="276" y="182"/>
                  </a:cubicBezTo>
                  <a:close/>
                  <a:moveTo>
                    <a:pt x="295" y="181"/>
                  </a:moveTo>
                  <a:cubicBezTo>
                    <a:pt x="294" y="182"/>
                    <a:pt x="293" y="183"/>
                    <a:pt x="291" y="184"/>
                  </a:cubicBezTo>
                  <a:lnTo>
                    <a:pt x="291" y="184"/>
                  </a:lnTo>
                  <a:cubicBezTo>
                    <a:pt x="288" y="185"/>
                    <a:pt x="286" y="186"/>
                    <a:pt x="283" y="187"/>
                  </a:cubicBezTo>
                  <a:lnTo>
                    <a:pt x="283" y="187"/>
                  </a:lnTo>
                  <a:cubicBezTo>
                    <a:pt x="282" y="187"/>
                    <a:pt x="281" y="187"/>
                    <a:pt x="281" y="187"/>
                  </a:cubicBezTo>
                  <a:lnTo>
                    <a:pt x="281" y="187"/>
                  </a:lnTo>
                  <a:lnTo>
                    <a:pt x="283" y="186"/>
                  </a:lnTo>
                  <a:lnTo>
                    <a:pt x="283" y="186"/>
                  </a:lnTo>
                  <a:cubicBezTo>
                    <a:pt x="282" y="187"/>
                    <a:pt x="281" y="187"/>
                    <a:pt x="281" y="187"/>
                  </a:cubicBezTo>
                  <a:lnTo>
                    <a:pt x="281" y="187"/>
                  </a:lnTo>
                  <a:cubicBezTo>
                    <a:pt x="280" y="187"/>
                    <a:pt x="279" y="188"/>
                    <a:pt x="278" y="188"/>
                  </a:cubicBezTo>
                  <a:lnTo>
                    <a:pt x="278" y="188"/>
                  </a:lnTo>
                  <a:cubicBezTo>
                    <a:pt x="279" y="187"/>
                    <a:pt x="280" y="187"/>
                    <a:pt x="281" y="187"/>
                  </a:cubicBezTo>
                  <a:lnTo>
                    <a:pt x="281" y="187"/>
                  </a:lnTo>
                  <a:cubicBezTo>
                    <a:pt x="281" y="187"/>
                    <a:pt x="282" y="186"/>
                    <a:pt x="283" y="186"/>
                  </a:cubicBezTo>
                  <a:lnTo>
                    <a:pt x="283" y="186"/>
                  </a:lnTo>
                  <a:cubicBezTo>
                    <a:pt x="282" y="186"/>
                    <a:pt x="281" y="186"/>
                    <a:pt x="281" y="187"/>
                  </a:cubicBezTo>
                  <a:lnTo>
                    <a:pt x="281" y="187"/>
                  </a:lnTo>
                  <a:cubicBezTo>
                    <a:pt x="281" y="187"/>
                    <a:pt x="281" y="187"/>
                    <a:pt x="281" y="186"/>
                  </a:cubicBezTo>
                  <a:lnTo>
                    <a:pt x="281" y="186"/>
                  </a:lnTo>
                  <a:cubicBezTo>
                    <a:pt x="282" y="186"/>
                    <a:pt x="282" y="186"/>
                    <a:pt x="283" y="186"/>
                  </a:cubicBezTo>
                  <a:lnTo>
                    <a:pt x="283" y="186"/>
                  </a:lnTo>
                  <a:lnTo>
                    <a:pt x="281" y="186"/>
                  </a:lnTo>
                  <a:lnTo>
                    <a:pt x="281" y="186"/>
                  </a:lnTo>
                  <a:cubicBezTo>
                    <a:pt x="281" y="186"/>
                    <a:pt x="281" y="186"/>
                    <a:pt x="282" y="186"/>
                  </a:cubicBezTo>
                  <a:lnTo>
                    <a:pt x="282" y="186"/>
                  </a:lnTo>
                  <a:cubicBezTo>
                    <a:pt x="281" y="186"/>
                    <a:pt x="279" y="187"/>
                    <a:pt x="277" y="187"/>
                  </a:cubicBezTo>
                  <a:lnTo>
                    <a:pt x="277" y="187"/>
                  </a:lnTo>
                  <a:lnTo>
                    <a:pt x="276" y="187"/>
                  </a:lnTo>
                  <a:lnTo>
                    <a:pt x="276" y="187"/>
                  </a:lnTo>
                  <a:cubicBezTo>
                    <a:pt x="276" y="187"/>
                    <a:pt x="276" y="187"/>
                    <a:pt x="277" y="187"/>
                  </a:cubicBezTo>
                  <a:lnTo>
                    <a:pt x="277" y="187"/>
                  </a:lnTo>
                  <a:lnTo>
                    <a:pt x="276" y="188"/>
                  </a:lnTo>
                  <a:lnTo>
                    <a:pt x="276" y="188"/>
                  </a:lnTo>
                  <a:lnTo>
                    <a:pt x="276" y="187"/>
                  </a:lnTo>
                  <a:lnTo>
                    <a:pt x="276" y="187"/>
                  </a:lnTo>
                  <a:cubicBezTo>
                    <a:pt x="276" y="187"/>
                    <a:pt x="276" y="188"/>
                    <a:pt x="276" y="188"/>
                  </a:cubicBezTo>
                  <a:lnTo>
                    <a:pt x="276" y="188"/>
                  </a:lnTo>
                  <a:cubicBezTo>
                    <a:pt x="276" y="187"/>
                    <a:pt x="277" y="187"/>
                    <a:pt x="277" y="187"/>
                  </a:cubicBezTo>
                  <a:lnTo>
                    <a:pt x="277" y="187"/>
                  </a:lnTo>
                  <a:cubicBezTo>
                    <a:pt x="276" y="187"/>
                    <a:pt x="276" y="188"/>
                    <a:pt x="275" y="188"/>
                  </a:cubicBezTo>
                  <a:lnTo>
                    <a:pt x="275" y="188"/>
                  </a:lnTo>
                  <a:cubicBezTo>
                    <a:pt x="275" y="188"/>
                    <a:pt x="276" y="188"/>
                    <a:pt x="276" y="188"/>
                  </a:cubicBezTo>
                  <a:lnTo>
                    <a:pt x="276" y="188"/>
                  </a:lnTo>
                  <a:cubicBezTo>
                    <a:pt x="276" y="188"/>
                    <a:pt x="276" y="188"/>
                    <a:pt x="276" y="188"/>
                  </a:cubicBezTo>
                  <a:lnTo>
                    <a:pt x="276" y="188"/>
                  </a:lnTo>
                  <a:lnTo>
                    <a:pt x="276" y="188"/>
                  </a:lnTo>
                  <a:lnTo>
                    <a:pt x="276" y="188"/>
                  </a:lnTo>
                  <a:lnTo>
                    <a:pt x="276" y="188"/>
                  </a:lnTo>
                  <a:lnTo>
                    <a:pt x="276" y="188"/>
                  </a:lnTo>
                  <a:cubicBezTo>
                    <a:pt x="276" y="187"/>
                    <a:pt x="277" y="187"/>
                    <a:pt x="278" y="187"/>
                  </a:cubicBezTo>
                  <a:lnTo>
                    <a:pt x="278" y="187"/>
                  </a:lnTo>
                  <a:cubicBezTo>
                    <a:pt x="278" y="187"/>
                    <a:pt x="278" y="187"/>
                    <a:pt x="278" y="187"/>
                  </a:cubicBezTo>
                  <a:lnTo>
                    <a:pt x="278" y="187"/>
                  </a:lnTo>
                  <a:cubicBezTo>
                    <a:pt x="277" y="187"/>
                    <a:pt x="277" y="187"/>
                    <a:pt x="277" y="187"/>
                  </a:cubicBezTo>
                  <a:lnTo>
                    <a:pt x="277" y="187"/>
                  </a:lnTo>
                  <a:lnTo>
                    <a:pt x="278" y="187"/>
                  </a:lnTo>
                  <a:lnTo>
                    <a:pt x="278" y="187"/>
                  </a:lnTo>
                  <a:cubicBezTo>
                    <a:pt x="279" y="186"/>
                    <a:pt x="281" y="186"/>
                    <a:pt x="282" y="186"/>
                  </a:cubicBezTo>
                  <a:lnTo>
                    <a:pt x="282" y="186"/>
                  </a:lnTo>
                  <a:cubicBezTo>
                    <a:pt x="282" y="186"/>
                    <a:pt x="282" y="186"/>
                    <a:pt x="282" y="186"/>
                  </a:cubicBezTo>
                  <a:lnTo>
                    <a:pt x="282" y="186"/>
                  </a:lnTo>
                  <a:cubicBezTo>
                    <a:pt x="282" y="186"/>
                    <a:pt x="282" y="186"/>
                    <a:pt x="283" y="186"/>
                  </a:cubicBezTo>
                  <a:lnTo>
                    <a:pt x="283" y="186"/>
                  </a:lnTo>
                  <a:cubicBezTo>
                    <a:pt x="282" y="186"/>
                    <a:pt x="282" y="186"/>
                    <a:pt x="282" y="186"/>
                  </a:cubicBezTo>
                  <a:lnTo>
                    <a:pt x="282" y="186"/>
                  </a:lnTo>
                  <a:cubicBezTo>
                    <a:pt x="284" y="185"/>
                    <a:pt x="286" y="184"/>
                    <a:pt x="288" y="183"/>
                  </a:cubicBezTo>
                  <a:lnTo>
                    <a:pt x="288" y="183"/>
                  </a:lnTo>
                  <a:cubicBezTo>
                    <a:pt x="288" y="183"/>
                    <a:pt x="288" y="183"/>
                    <a:pt x="287" y="183"/>
                  </a:cubicBezTo>
                  <a:lnTo>
                    <a:pt x="287" y="183"/>
                  </a:lnTo>
                  <a:lnTo>
                    <a:pt x="288" y="183"/>
                  </a:lnTo>
                  <a:lnTo>
                    <a:pt x="288" y="183"/>
                  </a:lnTo>
                  <a:cubicBezTo>
                    <a:pt x="288" y="183"/>
                    <a:pt x="288" y="183"/>
                    <a:pt x="288" y="183"/>
                  </a:cubicBezTo>
                  <a:lnTo>
                    <a:pt x="288" y="183"/>
                  </a:lnTo>
                  <a:cubicBezTo>
                    <a:pt x="288" y="183"/>
                    <a:pt x="288" y="183"/>
                    <a:pt x="288" y="183"/>
                  </a:cubicBezTo>
                  <a:lnTo>
                    <a:pt x="288" y="183"/>
                  </a:lnTo>
                  <a:cubicBezTo>
                    <a:pt x="288" y="183"/>
                    <a:pt x="289" y="183"/>
                    <a:pt x="289" y="183"/>
                  </a:cubicBezTo>
                  <a:lnTo>
                    <a:pt x="289" y="183"/>
                  </a:lnTo>
                  <a:lnTo>
                    <a:pt x="283" y="186"/>
                  </a:lnTo>
                  <a:cubicBezTo>
                    <a:pt x="286" y="185"/>
                    <a:pt x="289" y="183"/>
                    <a:pt x="292" y="182"/>
                  </a:cubicBezTo>
                  <a:lnTo>
                    <a:pt x="292" y="182"/>
                  </a:lnTo>
                  <a:cubicBezTo>
                    <a:pt x="291" y="182"/>
                    <a:pt x="290" y="183"/>
                    <a:pt x="290" y="183"/>
                  </a:cubicBezTo>
                  <a:lnTo>
                    <a:pt x="290" y="183"/>
                  </a:lnTo>
                  <a:cubicBezTo>
                    <a:pt x="291" y="182"/>
                    <a:pt x="292" y="182"/>
                    <a:pt x="293" y="182"/>
                  </a:cubicBezTo>
                  <a:lnTo>
                    <a:pt x="293" y="182"/>
                  </a:lnTo>
                  <a:cubicBezTo>
                    <a:pt x="292" y="182"/>
                    <a:pt x="292" y="182"/>
                    <a:pt x="292" y="182"/>
                  </a:cubicBezTo>
                  <a:lnTo>
                    <a:pt x="292" y="182"/>
                  </a:lnTo>
                  <a:cubicBezTo>
                    <a:pt x="293" y="182"/>
                    <a:pt x="294" y="182"/>
                    <a:pt x="295" y="181"/>
                  </a:cubicBezTo>
                  <a:close/>
                  <a:moveTo>
                    <a:pt x="276" y="188"/>
                  </a:moveTo>
                  <a:lnTo>
                    <a:pt x="273" y="188"/>
                  </a:lnTo>
                  <a:lnTo>
                    <a:pt x="273" y="188"/>
                  </a:lnTo>
                  <a:cubicBezTo>
                    <a:pt x="274" y="188"/>
                    <a:pt x="275" y="188"/>
                    <a:pt x="275" y="188"/>
                  </a:cubicBezTo>
                  <a:lnTo>
                    <a:pt x="275" y="188"/>
                  </a:lnTo>
                  <a:cubicBezTo>
                    <a:pt x="275" y="188"/>
                    <a:pt x="274" y="188"/>
                    <a:pt x="273" y="189"/>
                  </a:cubicBezTo>
                  <a:lnTo>
                    <a:pt x="273" y="189"/>
                  </a:lnTo>
                  <a:cubicBezTo>
                    <a:pt x="273" y="189"/>
                    <a:pt x="272" y="189"/>
                    <a:pt x="271" y="189"/>
                  </a:cubicBezTo>
                  <a:lnTo>
                    <a:pt x="271" y="189"/>
                  </a:lnTo>
                  <a:cubicBezTo>
                    <a:pt x="271" y="189"/>
                    <a:pt x="272" y="189"/>
                    <a:pt x="272" y="189"/>
                  </a:cubicBezTo>
                  <a:lnTo>
                    <a:pt x="272" y="189"/>
                  </a:lnTo>
                  <a:lnTo>
                    <a:pt x="273" y="188"/>
                  </a:lnTo>
                  <a:lnTo>
                    <a:pt x="273" y="188"/>
                  </a:lnTo>
                  <a:cubicBezTo>
                    <a:pt x="273" y="189"/>
                    <a:pt x="273" y="189"/>
                    <a:pt x="273" y="189"/>
                  </a:cubicBezTo>
                  <a:lnTo>
                    <a:pt x="273" y="189"/>
                  </a:lnTo>
                  <a:cubicBezTo>
                    <a:pt x="274" y="188"/>
                    <a:pt x="275" y="188"/>
                    <a:pt x="275" y="188"/>
                  </a:cubicBezTo>
                  <a:lnTo>
                    <a:pt x="275" y="188"/>
                  </a:lnTo>
                  <a:cubicBezTo>
                    <a:pt x="275" y="188"/>
                    <a:pt x="276" y="188"/>
                    <a:pt x="276" y="188"/>
                  </a:cubicBezTo>
                  <a:close/>
                  <a:moveTo>
                    <a:pt x="300" y="177"/>
                  </a:moveTo>
                  <a:lnTo>
                    <a:pt x="300" y="177"/>
                  </a:lnTo>
                  <a:cubicBezTo>
                    <a:pt x="299" y="178"/>
                    <a:pt x="297" y="179"/>
                    <a:pt x="296" y="180"/>
                  </a:cubicBezTo>
                  <a:lnTo>
                    <a:pt x="296" y="180"/>
                  </a:lnTo>
                  <a:cubicBezTo>
                    <a:pt x="296" y="179"/>
                    <a:pt x="296" y="179"/>
                    <a:pt x="296" y="179"/>
                  </a:cubicBezTo>
                  <a:lnTo>
                    <a:pt x="296" y="179"/>
                  </a:lnTo>
                  <a:lnTo>
                    <a:pt x="295" y="180"/>
                  </a:lnTo>
                  <a:lnTo>
                    <a:pt x="295" y="180"/>
                  </a:lnTo>
                  <a:cubicBezTo>
                    <a:pt x="297" y="179"/>
                    <a:pt x="298" y="179"/>
                    <a:pt x="299" y="178"/>
                  </a:cubicBezTo>
                  <a:lnTo>
                    <a:pt x="299" y="178"/>
                  </a:lnTo>
                  <a:cubicBezTo>
                    <a:pt x="299" y="179"/>
                    <a:pt x="298" y="179"/>
                    <a:pt x="298" y="180"/>
                  </a:cubicBezTo>
                  <a:lnTo>
                    <a:pt x="298" y="180"/>
                  </a:lnTo>
                  <a:cubicBezTo>
                    <a:pt x="296" y="180"/>
                    <a:pt x="294" y="181"/>
                    <a:pt x="293" y="181"/>
                  </a:cubicBezTo>
                  <a:lnTo>
                    <a:pt x="293" y="181"/>
                  </a:lnTo>
                  <a:lnTo>
                    <a:pt x="295" y="180"/>
                  </a:lnTo>
                  <a:lnTo>
                    <a:pt x="295" y="180"/>
                  </a:lnTo>
                  <a:cubicBezTo>
                    <a:pt x="295" y="180"/>
                    <a:pt x="295" y="180"/>
                    <a:pt x="295" y="180"/>
                  </a:cubicBezTo>
                  <a:lnTo>
                    <a:pt x="295" y="180"/>
                  </a:lnTo>
                  <a:cubicBezTo>
                    <a:pt x="295" y="180"/>
                    <a:pt x="296" y="180"/>
                    <a:pt x="296" y="180"/>
                  </a:cubicBezTo>
                  <a:lnTo>
                    <a:pt x="296" y="180"/>
                  </a:lnTo>
                  <a:cubicBezTo>
                    <a:pt x="293" y="180"/>
                    <a:pt x="291" y="181"/>
                    <a:pt x="289" y="182"/>
                  </a:cubicBezTo>
                  <a:lnTo>
                    <a:pt x="289" y="182"/>
                  </a:lnTo>
                  <a:cubicBezTo>
                    <a:pt x="290" y="182"/>
                    <a:pt x="290" y="181"/>
                    <a:pt x="290" y="181"/>
                  </a:cubicBezTo>
                  <a:lnTo>
                    <a:pt x="290" y="181"/>
                  </a:lnTo>
                  <a:cubicBezTo>
                    <a:pt x="288" y="182"/>
                    <a:pt x="286" y="183"/>
                    <a:pt x="284" y="183"/>
                  </a:cubicBezTo>
                  <a:lnTo>
                    <a:pt x="284" y="183"/>
                  </a:lnTo>
                  <a:cubicBezTo>
                    <a:pt x="285" y="183"/>
                    <a:pt x="285" y="183"/>
                    <a:pt x="285" y="183"/>
                  </a:cubicBezTo>
                  <a:lnTo>
                    <a:pt x="285" y="183"/>
                  </a:lnTo>
                  <a:cubicBezTo>
                    <a:pt x="283" y="184"/>
                    <a:pt x="282" y="184"/>
                    <a:pt x="280" y="185"/>
                  </a:cubicBezTo>
                  <a:lnTo>
                    <a:pt x="280" y="185"/>
                  </a:lnTo>
                  <a:cubicBezTo>
                    <a:pt x="281" y="185"/>
                    <a:pt x="282" y="185"/>
                    <a:pt x="283" y="184"/>
                  </a:cubicBezTo>
                  <a:lnTo>
                    <a:pt x="283" y="184"/>
                  </a:lnTo>
                  <a:cubicBezTo>
                    <a:pt x="280" y="185"/>
                    <a:pt x="278" y="186"/>
                    <a:pt x="275" y="187"/>
                  </a:cubicBezTo>
                  <a:lnTo>
                    <a:pt x="275" y="187"/>
                  </a:lnTo>
                  <a:cubicBezTo>
                    <a:pt x="274" y="187"/>
                    <a:pt x="273" y="188"/>
                    <a:pt x="272" y="188"/>
                  </a:cubicBezTo>
                  <a:lnTo>
                    <a:pt x="272" y="188"/>
                  </a:lnTo>
                  <a:lnTo>
                    <a:pt x="272" y="188"/>
                  </a:lnTo>
                  <a:lnTo>
                    <a:pt x="272" y="188"/>
                  </a:lnTo>
                  <a:cubicBezTo>
                    <a:pt x="271" y="188"/>
                    <a:pt x="270" y="188"/>
                    <a:pt x="269" y="189"/>
                  </a:cubicBezTo>
                  <a:lnTo>
                    <a:pt x="269" y="189"/>
                  </a:lnTo>
                  <a:lnTo>
                    <a:pt x="266" y="189"/>
                  </a:lnTo>
                  <a:lnTo>
                    <a:pt x="266" y="189"/>
                  </a:lnTo>
                  <a:cubicBezTo>
                    <a:pt x="268" y="189"/>
                    <a:pt x="270" y="188"/>
                    <a:pt x="273" y="187"/>
                  </a:cubicBezTo>
                  <a:lnTo>
                    <a:pt x="273" y="187"/>
                  </a:lnTo>
                  <a:lnTo>
                    <a:pt x="272" y="188"/>
                  </a:lnTo>
                  <a:lnTo>
                    <a:pt x="272" y="188"/>
                  </a:lnTo>
                  <a:cubicBezTo>
                    <a:pt x="273" y="187"/>
                    <a:pt x="274" y="187"/>
                    <a:pt x="275" y="187"/>
                  </a:cubicBezTo>
                  <a:lnTo>
                    <a:pt x="275" y="187"/>
                  </a:lnTo>
                  <a:cubicBezTo>
                    <a:pt x="277" y="186"/>
                    <a:pt x="278" y="185"/>
                    <a:pt x="280" y="185"/>
                  </a:cubicBezTo>
                  <a:lnTo>
                    <a:pt x="280" y="185"/>
                  </a:lnTo>
                  <a:cubicBezTo>
                    <a:pt x="280" y="185"/>
                    <a:pt x="280" y="185"/>
                    <a:pt x="280" y="185"/>
                  </a:cubicBezTo>
                  <a:lnTo>
                    <a:pt x="280" y="185"/>
                  </a:lnTo>
                  <a:cubicBezTo>
                    <a:pt x="281" y="185"/>
                    <a:pt x="283" y="184"/>
                    <a:pt x="284" y="183"/>
                  </a:cubicBezTo>
                  <a:lnTo>
                    <a:pt x="284" y="183"/>
                  </a:lnTo>
                  <a:cubicBezTo>
                    <a:pt x="283" y="184"/>
                    <a:pt x="282" y="184"/>
                    <a:pt x="282" y="184"/>
                  </a:cubicBezTo>
                  <a:lnTo>
                    <a:pt x="282" y="184"/>
                  </a:lnTo>
                  <a:cubicBezTo>
                    <a:pt x="285" y="183"/>
                    <a:pt x="288" y="182"/>
                    <a:pt x="291" y="181"/>
                  </a:cubicBezTo>
                  <a:lnTo>
                    <a:pt x="291" y="181"/>
                  </a:lnTo>
                  <a:cubicBezTo>
                    <a:pt x="291" y="181"/>
                    <a:pt x="291" y="181"/>
                    <a:pt x="290" y="181"/>
                  </a:cubicBezTo>
                  <a:lnTo>
                    <a:pt x="290" y="181"/>
                  </a:lnTo>
                  <a:cubicBezTo>
                    <a:pt x="292" y="180"/>
                    <a:pt x="294" y="180"/>
                    <a:pt x="296" y="179"/>
                  </a:cubicBezTo>
                  <a:lnTo>
                    <a:pt x="296" y="179"/>
                  </a:lnTo>
                  <a:cubicBezTo>
                    <a:pt x="295" y="179"/>
                    <a:pt x="293" y="180"/>
                    <a:pt x="291" y="181"/>
                  </a:cubicBezTo>
                  <a:lnTo>
                    <a:pt x="291" y="181"/>
                  </a:lnTo>
                  <a:cubicBezTo>
                    <a:pt x="292" y="180"/>
                    <a:pt x="291" y="181"/>
                    <a:pt x="298" y="178"/>
                  </a:cubicBezTo>
                  <a:lnTo>
                    <a:pt x="298" y="178"/>
                  </a:lnTo>
                  <a:cubicBezTo>
                    <a:pt x="297" y="178"/>
                    <a:pt x="297" y="179"/>
                    <a:pt x="296" y="179"/>
                  </a:cubicBezTo>
                  <a:lnTo>
                    <a:pt x="296" y="179"/>
                  </a:lnTo>
                  <a:cubicBezTo>
                    <a:pt x="298" y="178"/>
                    <a:pt x="299" y="178"/>
                    <a:pt x="300" y="177"/>
                  </a:cubicBezTo>
                  <a:lnTo>
                    <a:pt x="300" y="177"/>
                  </a:lnTo>
                  <a:cubicBezTo>
                    <a:pt x="300" y="177"/>
                    <a:pt x="300" y="177"/>
                    <a:pt x="300" y="177"/>
                  </a:cubicBezTo>
                  <a:close/>
                  <a:moveTo>
                    <a:pt x="274" y="186"/>
                  </a:moveTo>
                  <a:lnTo>
                    <a:pt x="274" y="186"/>
                  </a:lnTo>
                  <a:cubicBezTo>
                    <a:pt x="270" y="188"/>
                    <a:pt x="268" y="189"/>
                    <a:pt x="265" y="190"/>
                  </a:cubicBezTo>
                  <a:lnTo>
                    <a:pt x="265" y="190"/>
                  </a:lnTo>
                  <a:lnTo>
                    <a:pt x="274" y="186"/>
                  </a:lnTo>
                  <a:close/>
                  <a:moveTo>
                    <a:pt x="273" y="189"/>
                  </a:moveTo>
                  <a:lnTo>
                    <a:pt x="273" y="189"/>
                  </a:lnTo>
                  <a:cubicBezTo>
                    <a:pt x="272" y="189"/>
                    <a:pt x="272" y="189"/>
                    <a:pt x="271" y="189"/>
                  </a:cubicBezTo>
                  <a:lnTo>
                    <a:pt x="271" y="189"/>
                  </a:lnTo>
                  <a:cubicBezTo>
                    <a:pt x="271" y="189"/>
                    <a:pt x="271" y="190"/>
                    <a:pt x="270" y="190"/>
                  </a:cubicBezTo>
                  <a:lnTo>
                    <a:pt x="270" y="190"/>
                  </a:lnTo>
                  <a:lnTo>
                    <a:pt x="271" y="189"/>
                  </a:lnTo>
                  <a:lnTo>
                    <a:pt x="271" y="189"/>
                  </a:lnTo>
                  <a:cubicBezTo>
                    <a:pt x="271" y="189"/>
                    <a:pt x="272" y="189"/>
                    <a:pt x="273" y="189"/>
                  </a:cubicBezTo>
                  <a:close/>
                  <a:moveTo>
                    <a:pt x="260" y="190"/>
                  </a:moveTo>
                  <a:cubicBezTo>
                    <a:pt x="259" y="190"/>
                    <a:pt x="258" y="190"/>
                    <a:pt x="257" y="191"/>
                  </a:cubicBezTo>
                  <a:lnTo>
                    <a:pt x="257" y="191"/>
                  </a:lnTo>
                  <a:cubicBezTo>
                    <a:pt x="257" y="191"/>
                    <a:pt x="257" y="191"/>
                    <a:pt x="257" y="191"/>
                  </a:cubicBezTo>
                  <a:lnTo>
                    <a:pt x="257" y="191"/>
                  </a:lnTo>
                  <a:cubicBezTo>
                    <a:pt x="258" y="190"/>
                    <a:pt x="259" y="190"/>
                    <a:pt x="260" y="190"/>
                  </a:cubicBezTo>
                  <a:close/>
                  <a:moveTo>
                    <a:pt x="268" y="189"/>
                  </a:moveTo>
                  <a:lnTo>
                    <a:pt x="268" y="189"/>
                  </a:lnTo>
                  <a:cubicBezTo>
                    <a:pt x="266" y="190"/>
                    <a:pt x="265" y="190"/>
                    <a:pt x="263" y="191"/>
                  </a:cubicBezTo>
                  <a:lnTo>
                    <a:pt x="263" y="191"/>
                  </a:lnTo>
                  <a:cubicBezTo>
                    <a:pt x="263" y="191"/>
                    <a:pt x="263" y="191"/>
                    <a:pt x="263" y="191"/>
                  </a:cubicBezTo>
                  <a:lnTo>
                    <a:pt x="263" y="191"/>
                  </a:lnTo>
                  <a:lnTo>
                    <a:pt x="263" y="191"/>
                  </a:lnTo>
                  <a:lnTo>
                    <a:pt x="263" y="191"/>
                  </a:lnTo>
                  <a:cubicBezTo>
                    <a:pt x="264" y="190"/>
                    <a:pt x="264" y="190"/>
                    <a:pt x="265" y="190"/>
                  </a:cubicBezTo>
                  <a:lnTo>
                    <a:pt x="265" y="190"/>
                  </a:lnTo>
                  <a:cubicBezTo>
                    <a:pt x="265" y="190"/>
                    <a:pt x="264" y="190"/>
                    <a:pt x="264" y="190"/>
                  </a:cubicBezTo>
                  <a:lnTo>
                    <a:pt x="264" y="190"/>
                  </a:lnTo>
                  <a:lnTo>
                    <a:pt x="265" y="190"/>
                  </a:lnTo>
                  <a:lnTo>
                    <a:pt x="266" y="189"/>
                  </a:lnTo>
                  <a:lnTo>
                    <a:pt x="266" y="189"/>
                  </a:lnTo>
                  <a:cubicBezTo>
                    <a:pt x="266" y="190"/>
                    <a:pt x="265" y="190"/>
                    <a:pt x="265" y="190"/>
                  </a:cubicBezTo>
                  <a:lnTo>
                    <a:pt x="265" y="190"/>
                  </a:lnTo>
                  <a:cubicBezTo>
                    <a:pt x="266" y="190"/>
                    <a:pt x="267" y="189"/>
                    <a:pt x="268" y="189"/>
                  </a:cubicBezTo>
                  <a:close/>
                  <a:moveTo>
                    <a:pt x="277" y="181"/>
                  </a:moveTo>
                  <a:lnTo>
                    <a:pt x="253" y="190"/>
                  </a:lnTo>
                  <a:lnTo>
                    <a:pt x="253" y="190"/>
                  </a:lnTo>
                  <a:cubicBezTo>
                    <a:pt x="256" y="189"/>
                    <a:pt x="259" y="188"/>
                    <a:pt x="262" y="187"/>
                  </a:cubicBezTo>
                  <a:lnTo>
                    <a:pt x="262" y="187"/>
                  </a:lnTo>
                  <a:cubicBezTo>
                    <a:pt x="258" y="188"/>
                    <a:pt x="255" y="190"/>
                    <a:pt x="251" y="191"/>
                  </a:cubicBezTo>
                  <a:lnTo>
                    <a:pt x="251" y="191"/>
                  </a:lnTo>
                  <a:cubicBezTo>
                    <a:pt x="250" y="191"/>
                    <a:pt x="250" y="191"/>
                    <a:pt x="249" y="191"/>
                  </a:cubicBezTo>
                  <a:lnTo>
                    <a:pt x="249" y="191"/>
                  </a:lnTo>
                  <a:lnTo>
                    <a:pt x="253" y="190"/>
                  </a:lnTo>
                  <a:lnTo>
                    <a:pt x="253" y="190"/>
                  </a:lnTo>
                  <a:cubicBezTo>
                    <a:pt x="251" y="190"/>
                    <a:pt x="250" y="191"/>
                    <a:pt x="248" y="191"/>
                  </a:cubicBezTo>
                  <a:lnTo>
                    <a:pt x="248" y="191"/>
                  </a:lnTo>
                  <a:cubicBezTo>
                    <a:pt x="251" y="190"/>
                    <a:pt x="253" y="188"/>
                    <a:pt x="256" y="186"/>
                  </a:cubicBezTo>
                  <a:lnTo>
                    <a:pt x="256" y="186"/>
                  </a:lnTo>
                  <a:cubicBezTo>
                    <a:pt x="263" y="185"/>
                    <a:pt x="270" y="183"/>
                    <a:pt x="277" y="181"/>
                  </a:cubicBezTo>
                  <a:close/>
                  <a:moveTo>
                    <a:pt x="261" y="191"/>
                  </a:moveTo>
                  <a:cubicBezTo>
                    <a:pt x="260" y="191"/>
                    <a:pt x="259" y="191"/>
                    <a:pt x="258" y="191"/>
                  </a:cubicBezTo>
                  <a:lnTo>
                    <a:pt x="258" y="191"/>
                  </a:lnTo>
                  <a:lnTo>
                    <a:pt x="260" y="191"/>
                  </a:lnTo>
                  <a:lnTo>
                    <a:pt x="260" y="191"/>
                  </a:lnTo>
                  <a:cubicBezTo>
                    <a:pt x="260" y="191"/>
                    <a:pt x="260" y="191"/>
                    <a:pt x="261" y="191"/>
                  </a:cubicBezTo>
                  <a:close/>
                  <a:moveTo>
                    <a:pt x="253" y="192"/>
                  </a:moveTo>
                  <a:lnTo>
                    <a:pt x="253" y="192"/>
                  </a:lnTo>
                  <a:cubicBezTo>
                    <a:pt x="253" y="192"/>
                    <a:pt x="253" y="192"/>
                    <a:pt x="253" y="192"/>
                  </a:cubicBezTo>
                  <a:lnTo>
                    <a:pt x="253" y="192"/>
                  </a:lnTo>
                  <a:cubicBezTo>
                    <a:pt x="253" y="192"/>
                    <a:pt x="253" y="192"/>
                    <a:pt x="253" y="192"/>
                  </a:cubicBezTo>
                  <a:lnTo>
                    <a:pt x="253" y="192"/>
                  </a:lnTo>
                  <a:cubicBezTo>
                    <a:pt x="253" y="192"/>
                    <a:pt x="253" y="192"/>
                    <a:pt x="253" y="192"/>
                  </a:cubicBezTo>
                  <a:close/>
                  <a:moveTo>
                    <a:pt x="246" y="192"/>
                  </a:moveTo>
                  <a:cubicBezTo>
                    <a:pt x="246" y="192"/>
                    <a:pt x="246" y="192"/>
                    <a:pt x="245" y="193"/>
                  </a:cubicBezTo>
                  <a:lnTo>
                    <a:pt x="245" y="193"/>
                  </a:lnTo>
                  <a:cubicBezTo>
                    <a:pt x="244" y="193"/>
                    <a:pt x="243" y="193"/>
                    <a:pt x="242" y="194"/>
                  </a:cubicBezTo>
                  <a:lnTo>
                    <a:pt x="242" y="194"/>
                  </a:lnTo>
                  <a:cubicBezTo>
                    <a:pt x="242" y="194"/>
                    <a:pt x="242" y="194"/>
                    <a:pt x="242" y="194"/>
                  </a:cubicBezTo>
                  <a:lnTo>
                    <a:pt x="242" y="194"/>
                  </a:lnTo>
                  <a:lnTo>
                    <a:pt x="246" y="192"/>
                  </a:lnTo>
                  <a:close/>
                  <a:moveTo>
                    <a:pt x="241" y="194"/>
                  </a:moveTo>
                  <a:cubicBezTo>
                    <a:pt x="241" y="194"/>
                    <a:pt x="241" y="194"/>
                    <a:pt x="241" y="195"/>
                  </a:cubicBezTo>
                  <a:lnTo>
                    <a:pt x="241" y="195"/>
                  </a:lnTo>
                  <a:cubicBezTo>
                    <a:pt x="241" y="195"/>
                    <a:pt x="241" y="194"/>
                    <a:pt x="241" y="194"/>
                  </a:cubicBezTo>
                  <a:lnTo>
                    <a:pt x="241" y="194"/>
                  </a:lnTo>
                  <a:lnTo>
                    <a:pt x="241" y="194"/>
                  </a:lnTo>
                  <a:close/>
                  <a:moveTo>
                    <a:pt x="247" y="195"/>
                  </a:moveTo>
                  <a:lnTo>
                    <a:pt x="247" y="195"/>
                  </a:lnTo>
                  <a:cubicBezTo>
                    <a:pt x="247" y="195"/>
                    <a:pt x="247" y="195"/>
                    <a:pt x="247" y="195"/>
                  </a:cubicBezTo>
                  <a:lnTo>
                    <a:pt x="247" y="195"/>
                  </a:lnTo>
                  <a:cubicBezTo>
                    <a:pt x="247" y="195"/>
                    <a:pt x="247" y="195"/>
                    <a:pt x="247" y="195"/>
                  </a:cubicBezTo>
                  <a:close/>
                  <a:moveTo>
                    <a:pt x="263" y="191"/>
                  </a:moveTo>
                  <a:lnTo>
                    <a:pt x="258" y="192"/>
                  </a:lnTo>
                  <a:lnTo>
                    <a:pt x="258" y="192"/>
                  </a:lnTo>
                  <a:cubicBezTo>
                    <a:pt x="255" y="193"/>
                    <a:pt x="253" y="194"/>
                    <a:pt x="250" y="195"/>
                  </a:cubicBezTo>
                  <a:lnTo>
                    <a:pt x="250" y="195"/>
                  </a:lnTo>
                  <a:cubicBezTo>
                    <a:pt x="250" y="195"/>
                    <a:pt x="250" y="195"/>
                    <a:pt x="250" y="195"/>
                  </a:cubicBezTo>
                  <a:lnTo>
                    <a:pt x="250" y="195"/>
                  </a:lnTo>
                  <a:cubicBezTo>
                    <a:pt x="252" y="194"/>
                    <a:pt x="254" y="194"/>
                    <a:pt x="255" y="193"/>
                  </a:cubicBezTo>
                  <a:lnTo>
                    <a:pt x="255" y="193"/>
                  </a:lnTo>
                  <a:cubicBezTo>
                    <a:pt x="252" y="194"/>
                    <a:pt x="249" y="195"/>
                    <a:pt x="246" y="196"/>
                  </a:cubicBezTo>
                  <a:lnTo>
                    <a:pt x="246" y="196"/>
                  </a:lnTo>
                  <a:lnTo>
                    <a:pt x="247" y="195"/>
                  </a:lnTo>
                  <a:lnTo>
                    <a:pt x="247" y="195"/>
                  </a:lnTo>
                  <a:cubicBezTo>
                    <a:pt x="247" y="195"/>
                    <a:pt x="247" y="195"/>
                    <a:pt x="247" y="195"/>
                  </a:cubicBezTo>
                  <a:lnTo>
                    <a:pt x="255" y="192"/>
                  </a:lnTo>
                  <a:lnTo>
                    <a:pt x="255" y="192"/>
                  </a:lnTo>
                  <a:cubicBezTo>
                    <a:pt x="255" y="192"/>
                    <a:pt x="255" y="193"/>
                    <a:pt x="255" y="193"/>
                  </a:cubicBezTo>
                  <a:lnTo>
                    <a:pt x="255" y="193"/>
                  </a:lnTo>
                  <a:cubicBezTo>
                    <a:pt x="257" y="192"/>
                    <a:pt x="260" y="192"/>
                    <a:pt x="262" y="191"/>
                  </a:cubicBezTo>
                  <a:lnTo>
                    <a:pt x="262" y="191"/>
                  </a:lnTo>
                  <a:cubicBezTo>
                    <a:pt x="262" y="191"/>
                    <a:pt x="262" y="191"/>
                    <a:pt x="263" y="191"/>
                  </a:cubicBezTo>
                  <a:close/>
                  <a:moveTo>
                    <a:pt x="249" y="193"/>
                  </a:moveTo>
                  <a:cubicBezTo>
                    <a:pt x="246" y="194"/>
                    <a:pt x="243" y="195"/>
                    <a:pt x="239" y="196"/>
                  </a:cubicBezTo>
                  <a:lnTo>
                    <a:pt x="239" y="196"/>
                  </a:lnTo>
                  <a:cubicBezTo>
                    <a:pt x="240" y="195"/>
                    <a:pt x="241" y="195"/>
                    <a:pt x="242" y="194"/>
                  </a:cubicBezTo>
                  <a:lnTo>
                    <a:pt x="242" y="194"/>
                  </a:lnTo>
                  <a:lnTo>
                    <a:pt x="241" y="194"/>
                  </a:lnTo>
                  <a:lnTo>
                    <a:pt x="241" y="194"/>
                  </a:lnTo>
                  <a:cubicBezTo>
                    <a:pt x="241" y="194"/>
                    <a:pt x="241" y="194"/>
                    <a:pt x="241" y="194"/>
                  </a:cubicBezTo>
                  <a:lnTo>
                    <a:pt x="241" y="194"/>
                  </a:lnTo>
                  <a:cubicBezTo>
                    <a:pt x="242" y="194"/>
                    <a:pt x="242" y="194"/>
                    <a:pt x="243" y="194"/>
                  </a:cubicBezTo>
                  <a:lnTo>
                    <a:pt x="243" y="194"/>
                  </a:lnTo>
                  <a:cubicBezTo>
                    <a:pt x="243" y="194"/>
                    <a:pt x="243" y="194"/>
                    <a:pt x="242" y="194"/>
                  </a:cubicBezTo>
                  <a:lnTo>
                    <a:pt x="242" y="194"/>
                  </a:lnTo>
                  <a:lnTo>
                    <a:pt x="249" y="193"/>
                  </a:lnTo>
                  <a:close/>
                  <a:moveTo>
                    <a:pt x="241" y="195"/>
                  </a:moveTo>
                  <a:lnTo>
                    <a:pt x="241" y="195"/>
                  </a:lnTo>
                  <a:cubicBezTo>
                    <a:pt x="240" y="195"/>
                    <a:pt x="241" y="195"/>
                    <a:pt x="241" y="195"/>
                  </a:cubicBezTo>
                  <a:cubicBezTo>
                    <a:pt x="241" y="195"/>
                    <a:pt x="240" y="195"/>
                    <a:pt x="237" y="196"/>
                  </a:cubicBezTo>
                  <a:lnTo>
                    <a:pt x="237" y="196"/>
                  </a:lnTo>
                  <a:cubicBezTo>
                    <a:pt x="238" y="195"/>
                    <a:pt x="240" y="195"/>
                    <a:pt x="241" y="195"/>
                  </a:cubicBezTo>
                  <a:close/>
                  <a:moveTo>
                    <a:pt x="247" y="195"/>
                  </a:moveTo>
                  <a:cubicBezTo>
                    <a:pt x="247" y="195"/>
                    <a:pt x="247" y="195"/>
                    <a:pt x="245" y="196"/>
                  </a:cubicBezTo>
                  <a:lnTo>
                    <a:pt x="245" y="196"/>
                  </a:lnTo>
                  <a:cubicBezTo>
                    <a:pt x="245" y="196"/>
                    <a:pt x="245" y="196"/>
                    <a:pt x="245" y="196"/>
                  </a:cubicBezTo>
                  <a:lnTo>
                    <a:pt x="245" y="196"/>
                  </a:lnTo>
                  <a:cubicBezTo>
                    <a:pt x="244" y="196"/>
                    <a:pt x="244" y="196"/>
                    <a:pt x="244" y="196"/>
                  </a:cubicBezTo>
                  <a:lnTo>
                    <a:pt x="244" y="196"/>
                  </a:lnTo>
                  <a:cubicBezTo>
                    <a:pt x="243" y="197"/>
                    <a:pt x="242" y="197"/>
                    <a:pt x="241" y="197"/>
                  </a:cubicBezTo>
                  <a:lnTo>
                    <a:pt x="241" y="197"/>
                  </a:lnTo>
                  <a:lnTo>
                    <a:pt x="244" y="196"/>
                  </a:lnTo>
                  <a:lnTo>
                    <a:pt x="244" y="196"/>
                  </a:lnTo>
                  <a:cubicBezTo>
                    <a:pt x="244" y="196"/>
                    <a:pt x="244" y="196"/>
                    <a:pt x="244" y="196"/>
                  </a:cubicBezTo>
                  <a:lnTo>
                    <a:pt x="244" y="196"/>
                  </a:lnTo>
                  <a:cubicBezTo>
                    <a:pt x="245" y="196"/>
                    <a:pt x="246" y="195"/>
                    <a:pt x="247" y="195"/>
                  </a:cubicBezTo>
                  <a:lnTo>
                    <a:pt x="247" y="195"/>
                  </a:lnTo>
                  <a:lnTo>
                    <a:pt x="244" y="196"/>
                  </a:lnTo>
                  <a:lnTo>
                    <a:pt x="244" y="196"/>
                  </a:lnTo>
                  <a:cubicBezTo>
                    <a:pt x="244" y="196"/>
                    <a:pt x="245" y="196"/>
                    <a:pt x="245" y="196"/>
                  </a:cubicBezTo>
                  <a:lnTo>
                    <a:pt x="245" y="196"/>
                  </a:lnTo>
                  <a:cubicBezTo>
                    <a:pt x="246" y="196"/>
                    <a:pt x="246" y="195"/>
                    <a:pt x="247" y="195"/>
                  </a:cubicBezTo>
                  <a:close/>
                  <a:moveTo>
                    <a:pt x="244" y="196"/>
                  </a:moveTo>
                  <a:cubicBezTo>
                    <a:pt x="243" y="196"/>
                    <a:pt x="242" y="197"/>
                    <a:pt x="241" y="197"/>
                  </a:cubicBezTo>
                  <a:lnTo>
                    <a:pt x="241" y="197"/>
                  </a:lnTo>
                  <a:cubicBezTo>
                    <a:pt x="240" y="197"/>
                    <a:pt x="239" y="198"/>
                    <a:pt x="238" y="198"/>
                  </a:cubicBezTo>
                  <a:lnTo>
                    <a:pt x="238" y="198"/>
                  </a:lnTo>
                  <a:cubicBezTo>
                    <a:pt x="240" y="197"/>
                    <a:pt x="242" y="197"/>
                    <a:pt x="244" y="196"/>
                  </a:cubicBezTo>
                  <a:close/>
                  <a:moveTo>
                    <a:pt x="237" y="196"/>
                  </a:moveTo>
                  <a:lnTo>
                    <a:pt x="237" y="196"/>
                  </a:lnTo>
                  <a:cubicBezTo>
                    <a:pt x="235" y="196"/>
                    <a:pt x="234" y="197"/>
                    <a:pt x="232" y="198"/>
                  </a:cubicBezTo>
                  <a:lnTo>
                    <a:pt x="232" y="198"/>
                  </a:lnTo>
                  <a:cubicBezTo>
                    <a:pt x="233" y="197"/>
                    <a:pt x="234" y="197"/>
                    <a:pt x="235" y="197"/>
                  </a:cubicBezTo>
                  <a:lnTo>
                    <a:pt x="235" y="197"/>
                  </a:lnTo>
                  <a:cubicBezTo>
                    <a:pt x="233" y="197"/>
                    <a:pt x="231" y="198"/>
                    <a:pt x="229" y="199"/>
                  </a:cubicBezTo>
                  <a:lnTo>
                    <a:pt x="229" y="199"/>
                  </a:lnTo>
                  <a:cubicBezTo>
                    <a:pt x="230" y="198"/>
                    <a:pt x="231" y="198"/>
                    <a:pt x="232" y="198"/>
                  </a:cubicBezTo>
                  <a:lnTo>
                    <a:pt x="232" y="198"/>
                  </a:lnTo>
                  <a:cubicBezTo>
                    <a:pt x="231" y="198"/>
                    <a:pt x="231" y="198"/>
                    <a:pt x="231" y="198"/>
                  </a:cubicBezTo>
                  <a:lnTo>
                    <a:pt x="231" y="198"/>
                  </a:lnTo>
                  <a:cubicBezTo>
                    <a:pt x="232" y="198"/>
                    <a:pt x="233" y="197"/>
                    <a:pt x="234" y="197"/>
                  </a:cubicBezTo>
                  <a:lnTo>
                    <a:pt x="234" y="197"/>
                  </a:lnTo>
                  <a:cubicBezTo>
                    <a:pt x="235" y="196"/>
                    <a:pt x="236" y="196"/>
                    <a:pt x="237" y="196"/>
                  </a:cubicBezTo>
                  <a:close/>
                  <a:moveTo>
                    <a:pt x="245" y="199"/>
                  </a:moveTo>
                  <a:cubicBezTo>
                    <a:pt x="245" y="199"/>
                    <a:pt x="244" y="199"/>
                    <a:pt x="244" y="199"/>
                  </a:cubicBezTo>
                  <a:lnTo>
                    <a:pt x="244" y="199"/>
                  </a:lnTo>
                  <a:cubicBezTo>
                    <a:pt x="244" y="199"/>
                    <a:pt x="244" y="200"/>
                    <a:pt x="243" y="200"/>
                  </a:cubicBezTo>
                  <a:lnTo>
                    <a:pt x="243" y="200"/>
                  </a:lnTo>
                  <a:cubicBezTo>
                    <a:pt x="243" y="200"/>
                    <a:pt x="244" y="199"/>
                    <a:pt x="244" y="199"/>
                  </a:cubicBezTo>
                  <a:lnTo>
                    <a:pt x="244" y="199"/>
                  </a:lnTo>
                  <a:cubicBezTo>
                    <a:pt x="244" y="199"/>
                    <a:pt x="245" y="199"/>
                    <a:pt x="245" y="199"/>
                  </a:cubicBezTo>
                  <a:close/>
                  <a:moveTo>
                    <a:pt x="231" y="200"/>
                  </a:moveTo>
                  <a:cubicBezTo>
                    <a:pt x="231" y="200"/>
                    <a:pt x="230" y="200"/>
                    <a:pt x="230" y="200"/>
                  </a:cubicBezTo>
                  <a:lnTo>
                    <a:pt x="230" y="200"/>
                  </a:lnTo>
                  <a:cubicBezTo>
                    <a:pt x="231" y="200"/>
                    <a:pt x="231" y="200"/>
                    <a:pt x="231" y="200"/>
                  </a:cubicBezTo>
                  <a:close/>
                  <a:moveTo>
                    <a:pt x="239" y="199"/>
                  </a:moveTo>
                  <a:cubicBezTo>
                    <a:pt x="239" y="200"/>
                    <a:pt x="239" y="200"/>
                    <a:pt x="238" y="200"/>
                  </a:cubicBezTo>
                  <a:lnTo>
                    <a:pt x="238" y="200"/>
                  </a:lnTo>
                  <a:cubicBezTo>
                    <a:pt x="238" y="200"/>
                    <a:pt x="237" y="200"/>
                    <a:pt x="237" y="201"/>
                  </a:cubicBezTo>
                  <a:lnTo>
                    <a:pt x="237" y="201"/>
                  </a:lnTo>
                  <a:cubicBezTo>
                    <a:pt x="238" y="200"/>
                    <a:pt x="238" y="200"/>
                    <a:pt x="239" y="199"/>
                  </a:cubicBezTo>
                  <a:close/>
                  <a:moveTo>
                    <a:pt x="240" y="199"/>
                  </a:moveTo>
                  <a:cubicBezTo>
                    <a:pt x="240" y="199"/>
                    <a:pt x="240" y="199"/>
                    <a:pt x="240" y="199"/>
                  </a:cubicBezTo>
                  <a:lnTo>
                    <a:pt x="240" y="199"/>
                  </a:lnTo>
                  <a:cubicBezTo>
                    <a:pt x="240" y="199"/>
                    <a:pt x="240" y="199"/>
                    <a:pt x="240" y="199"/>
                  </a:cubicBezTo>
                  <a:lnTo>
                    <a:pt x="240" y="199"/>
                  </a:lnTo>
                  <a:cubicBezTo>
                    <a:pt x="240" y="199"/>
                    <a:pt x="240" y="199"/>
                    <a:pt x="239" y="199"/>
                  </a:cubicBezTo>
                  <a:lnTo>
                    <a:pt x="239" y="199"/>
                  </a:lnTo>
                  <a:cubicBezTo>
                    <a:pt x="239" y="199"/>
                    <a:pt x="240" y="199"/>
                    <a:pt x="240" y="199"/>
                  </a:cubicBezTo>
                  <a:lnTo>
                    <a:pt x="240" y="199"/>
                  </a:lnTo>
                  <a:cubicBezTo>
                    <a:pt x="238" y="200"/>
                    <a:pt x="237" y="200"/>
                    <a:pt x="236" y="201"/>
                  </a:cubicBezTo>
                  <a:lnTo>
                    <a:pt x="236" y="201"/>
                  </a:lnTo>
                  <a:lnTo>
                    <a:pt x="238" y="200"/>
                  </a:lnTo>
                  <a:lnTo>
                    <a:pt x="238" y="200"/>
                  </a:lnTo>
                  <a:cubicBezTo>
                    <a:pt x="238" y="200"/>
                    <a:pt x="239" y="199"/>
                    <a:pt x="240" y="199"/>
                  </a:cubicBezTo>
                  <a:lnTo>
                    <a:pt x="240" y="199"/>
                  </a:lnTo>
                  <a:cubicBezTo>
                    <a:pt x="240" y="199"/>
                    <a:pt x="240" y="199"/>
                    <a:pt x="240" y="199"/>
                  </a:cubicBezTo>
                  <a:close/>
                  <a:moveTo>
                    <a:pt x="237" y="201"/>
                  </a:moveTo>
                  <a:cubicBezTo>
                    <a:pt x="236" y="201"/>
                    <a:pt x="236" y="201"/>
                    <a:pt x="236" y="201"/>
                  </a:cubicBezTo>
                  <a:lnTo>
                    <a:pt x="236" y="201"/>
                  </a:lnTo>
                  <a:lnTo>
                    <a:pt x="236" y="201"/>
                  </a:lnTo>
                  <a:lnTo>
                    <a:pt x="236" y="201"/>
                  </a:lnTo>
                  <a:cubicBezTo>
                    <a:pt x="236" y="201"/>
                    <a:pt x="236" y="201"/>
                    <a:pt x="237" y="201"/>
                  </a:cubicBezTo>
                  <a:close/>
                  <a:moveTo>
                    <a:pt x="235" y="201"/>
                  </a:moveTo>
                  <a:lnTo>
                    <a:pt x="235" y="201"/>
                  </a:lnTo>
                  <a:cubicBezTo>
                    <a:pt x="235" y="201"/>
                    <a:pt x="235" y="201"/>
                    <a:pt x="235" y="201"/>
                  </a:cubicBezTo>
                  <a:lnTo>
                    <a:pt x="235" y="201"/>
                  </a:lnTo>
                  <a:cubicBezTo>
                    <a:pt x="235" y="201"/>
                    <a:pt x="235" y="201"/>
                    <a:pt x="235" y="201"/>
                  </a:cubicBezTo>
                  <a:lnTo>
                    <a:pt x="235" y="201"/>
                  </a:lnTo>
                  <a:lnTo>
                    <a:pt x="235" y="201"/>
                  </a:lnTo>
                  <a:lnTo>
                    <a:pt x="235" y="201"/>
                  </a:lnTo>
                  <a:cubicBezTo>
                    <a:pt x="235" y="201"/>
                    <a:pt x="235" y="201"/>
                    <a:pt x="235" y="201"/>
                  </a:cubicBezTo>
                  <a:close/>
                  <a:moveTo>
                    <a:pt x="234" y="202"/>
                  </a:moveTo>
                  <a:lnTo>
                    <a:pt x="234" y="202"/>
                  </a:lnTo>
                  <a:lnTo>
                    <a:pt x="234" y="202"/>
                  </a:lnTo>
                  <a:cubicBezTo>
                    <a:pt x="234" y="202"/>
                    <a:pt x="234" y="202"/>
                    <a:pt x="233" y="202"/>
                  </a:cubicBezTo>
                  <a:lnTo>
                    <a:pt x="233" y="202"/>
                  </a:lnTo>
                  <a:cubicBezTo>
                    <a:pt x="233" y="202"/>
                    <a:pt x="233" y="202"/>
                    <a:pt x="233" y="202"/>
                  </a:cubicBezTo>
                  <a:lnTo>
                    <a:pt x="233" y="202"/>
                  </a:lnTo>
                  <a:cubicBezTo>
                    <a:pt x="234" y="202"/>
                    <a:pt x="234" y="202"/>
                    <a:pt x="234" y="202"/>
                  </a:cubicBezTo>
                  <a:lnTo>
                    <a:pt x="234" y="202"/>
                  </a:lnTo>
                  <a:cubicBezTo>
                    <a:pt x="234" y="202"/>
                    <a:pt x="234" y="202"/>
                    <a:pt x="234" y="202"/>
                  </a:cubicBezTo>
                  <a:close/>
                  <a:moveTo>
                    <a:pt x="234" y="201"/>
                  </a:moveTo>
                  <a:lnTo>
                    <a:pt x="232" y="202"/>
                  </a:lnTo>
                  <a:lnTo>
                    <a:pt x="232" y="202"/>
                  </a:lnTo>
                  <a:cubicBezTo>
                    <a:pt x="232" y="202"/>
                    <a:pt x="232" y="202"/>
                    <a:pt x="232" y="202"/>
                  </a:cubicBezTo>
                  <a:lnTo>
                    <a:pt x="232" y="202"/>
                  </a:lnTo>
                  <a:cubicBezTo>
                    <a:pt x="231" y="202"/>
                    <a:pt x="231" y="202"/>
                    <a:pt x="230" y="202"/>
                  </a:cubicBezTo>
                  <a:lnTo>
                    <a:pt x="232" y="202"/>
                  </a:lnTo>
                  <a:lnTo>
                    <a:pt x="232" y="202"/>
                  </a:lnTo>
                  <a:cubicBezTo>
                    <a:pt x="232" y="202"/>
                    <a:pt x="231" y="202"/>
                    <a:pt x="231" y="202"/>
                  </a:cubicBezTo>
                  <a:lnTo>
                    <a:pt x="231" y="202"/>
                  </a:lnTo>
                  <a:cubicBezTo>
                    <a:pt x="232" y="202"/>
                    <a:pt x="233" y="202"/>
                    <a:pt x="234" y="201"/>
                  </a:cubicBezTo>
                  <a:close/>
                  <a:moveTo>
                    <a:pt x="217" y="202"/>
                  </a:moveTo>
                  <a:cubicBezTo>
                    <a:pt x="217" y="202"/>
                    <a:pt x="216" y="202"/>
                    <a:pt x="216" y="202"/>
                  </a:cubicBezTo>
                  <a:lnTo>
                    <a:pt x="216" y="202"/>
                  </a:lnTo>
                  <a:cubicBezTo>
                    <a:pt x="216" y="202"/>
                    <a:pt x="216" y="202"/>
                    <a:pt x="216" y="202"/>
                  </a:cubicBezTo>
                  <a:lnTo>
                    <a:pt x="216" y="202"/>
                  </a:lnTo>
                  <a:cubicBezTo>
                    <a:pt x="216" y="202"/>
                    <a:pt x="217" y="202"/>
                    <a:pt x="217" y="202"/>
                  </a:cubicBezTo>
                  <a:close/>
                  <a:moveTo>
                    <a:pt x="232" y="203"/>
                  </a:moveTo>
                  <a:cubicBezTo>
                    <a:pt x="232" y="203"/>
                    <a:pt x="232" y="203"/>
                    <a:pt x="232" y="203"/>
                  </a:cubicBezTo>
                  <a:lnTo>
                    <a:pt x="232" y="203"/>
                  </a:lnTo>
                  <a:cubicBezTo>
                    <a:pt x="232" y="203"/>
                    <a:pt x="232" y="203"/>
                    <a:pt x="231" y="203"/>
                  </a:cubicBezTo>
                  <a:lnTo>
                    <a:pt x="231" y="203"/>
                  </a:lnTo>
                  <a:lnTo>
                    <a:pt x="231" y="203"/>
                  </a:lnTo>
                  <a:lnTo>
                    <a:pt x="231" y="203"/>
                  </a:lnTo>
                  <a:cubicBezTo>
                    <a:pt x="232" y="203"/>
                    <a:pt x="232" y="203"/>
                    <a:pt x="232" y="203"/>
                  </a:cubicBezTo>
                  <a:close/>
                  <a:moveTo>
                    <a:pt x="240" y="201"/>
                  </a:moveTo>
                  <a:lnTo>
                    <a:pt x="240" y="201"/>
                  </a:lnTo>
                  <a:cubicBezTo>
                    <a:pt x="238" y="202"/>
                    <a:pt x="235" y="203"/>
                    <a:pt x="233" y="203"/>
                  </a:cubicBezTo>
                  <a:lnTo>
                    <a:pt x="233" y="203"/>
                  </a:lnTo>
                  <a:cubicBezTo>
                    <a:pt x="235" y="203"/>
                    <a:pt x="238" y="202"/>
                    <a:pt x="240" y="201"/>
                  </a:cubicBezTo>
                  <a:close/>
                  <a:moveTo>
                    <a:pt x="230" y="203"/>
                  </a:moveTo>
                  <a:lnTo>
                    <a:pt x="230" y="203"/>
                  </a:lnTo>
                  <a:cubicBezTo>
                    <a:pt x="230" y="203"/>
                    <a:pt x="230" y="203"/>
                    <a:pt x="230" y="203"/>
                  </a:cubicBezTo>
                  <a:lnTo>
                    <a:pt x="230" y="203"/>
                  </a:lnTo>
                  <a:cubicBezTo>
                    <a:pt x="230" y="204"/>
                    <a:pt x="230" y="204"/>
                    <a:pt x="229" y="204"/>
                  </a:cubicBezTo>
                  <a:lnTo>
                    <a:pt x="229" y="204"/>
                  </a:lnTo>
                  <a:cubicBezTo>
                    <a:pt x="230" y="204"/>
                    <a:pt x="230" y="204"/>
                    <a:pt x="230" y="203"/>
                  </a:cubicBezTo>
                  <a:close/>
                  <a:moveTo>
                    <a:pt x="243" y="200"/>
                  </a:moveTo>
                  <a:cubicBezTo>
                    <a:pt x="243" y="200"/>
                    <a:pt x="242" y="200"/>
                    <a:pt x="242" y="200"/>
                  </a:cubicBezTo>
                  <a:lnTo>
                    <a:pt x="242" y="200"/>
                  </a:lnTo>
                  <a:cubicBezTo>
                    <a:pt x="238" y="202"/>
                    <a:pt x="235" y="203"/>
                    <a:pt x="233" y="203"/>
                  </a:cubicBezTo>
                  <a:lnTo>
                    <a:pt x="233" y="203"/>
                  </a:lnTo>
                  <a:cubicBezTo>
                    <a:pt x="232" y="204"/>
                    <a:pt x="231" y="204"/>
                    <a:pt x="230" y="204"/>
                  </a:cubicBezTo>
                  <a:lnTo>
                    <a:pt x="230" y="204"/>
                  </a:lnTo>
                  <a:cubicBezTo>
                    <a:pt x="230" y="204"/>
                    <a:pt x="231" y="204"/>
                    <a:pt x="231" y="203"/>
                  </a:cubicBezTo>
                  <a:lnTo>
                    <a:pt x="231" y="203"/>
                  </a:lnTo>
                  <a:cubicBezTo>
                    <a:pt x="233" y="203"/>
                    <a:pt x="236" y="202"/>
                    <a:pt x="238" y="201"/>
                  </a:cubicBezTo>
                  <a:lnTo>
                    <a:pt x="238" y="201"/>
                  </a:lnTo>
                  <a:cubicBezTo>
                    <a:pt x="240" y="200"/>
                    <a:pt x="241" y="200"/>
                    <a:pt x="243" y="200"/>
                  </a:cubicBezTo>
                  <a:lnTo>
                    <a:pt x="243" y="200"/>
                  </a:lnTo>
                  <a:cubicBezTo>
                    <a:pt x="243" y="200"/>
                    <a:pt x="243" y="200"/>
                    <a:pt x="243" y="200"/>
                  </a:cubicBezTo>
                  <a:close/>
                  <a:moveTo>
                    <a:pt x="221" y="201"/>
                  </a:moveTo>
                  <a:cubicBezTo>
                    <a:pt x="221" y="201"/>
                    <a:pt x="221" y="201"/>
                    <a:pt x="221" y="201"/>
                  </a:cubicBezTo>
                  <a:lnTo>
                    <a:pt x="221" y="201"/>
                  </a:lnTo>
                  <a:cubicBezTo>
                    <a:pt x="220" y="202"/>
                    <a:pt x="218" y="202"/>
                    <a:pt x="217" y="202"/>
                  </a:cubicBezTo>
                  <a:lnTo>
                    <a:pt x="217" y="202"/>
                  </a:lnTo>
                  <a:cubicBezTo>
                    <a:pt x="217" y="202"/>
                    <a:pt x="217" y="202"/>
                    <a:pt x="217" y="202"/>
                  </a:cubicBezTo>
                  <a:lnTo>
                    <a:pt x="217" y="202"/>
                  </a:lnTo>
                  <a:cubicBezTo>
                    <a:pt x="217" y="202"/>
                    <a:pt x="216" y="202"/>
                    <a:pt x="216" y="202"/>
                  </a:cubicBezTo>
                  <a:lnTo>
                    <a:pt x="216" y="202"/>
                  </a:lnTo>
                  <a:cubicBezTo>
                    <a:pt x="216" y="202"/>
                    <a:pt x="216" y="202"/>
                    <a:pt x="216" y="202"/>
                  </a:cubicBezTo>
                  <a:lnTo>
                    <a:pt x="216" y="202"/>
                  </a:lnTo>
                  <a:cubicBezTo>
                    <a:pt x="215" y="203"/>
                    <a:pt x="213" y="203"/>
                    <a:pt x="212" y="204"/>
                  </a:cubicBezTo>
                  <a:cubicBezTo>
                    <a:pt x="213" y="203"/>
                    <a:pt x="215" y="203"/>
                    <a:pt x="216" y="202"/>
                  </a:cubicBezTo>
                  <a:lnTo>
                    <a:pt x="216" y="202"/>
                  </a:lnTo>
                  <a:cubicBezTo>
                    <a:pt x="216" y="202"/>
                    <a:pt x="216" y="202"/>
                    <a:pt x="216" y="202"/>
                  </a:cubicBezTo>
                  <a:lnTo>
                    <a:pt x="216" y="202"/>
                  </a:lnTo>
                  <a:cubicBezTo>
                    <a:pt x="216" y="202"/>
                    <a:pt x="217" y="202"/>
                    <a:pt x="217" y="202"/>
                  </a:cubicBezTo>
                  <a:lnTo>
                    <a:pt x="217" y="202"/>
                  </a:lnTo>
                  <a:cubicBezTo>
                    <a:pt x="217" y="202"/>
                    <a:pt x="217" y="202"/>
                    <a:pt x="217" y="202"/>
                  </a:cubicBezTo>
                  <a:lnTo>
                    <a:pt x="217" y="202"/>
                  </a:lnTo>
                  <a:cubicBezTo>
                    <a:pt x="218" y="202"/>
                    <a:pt x="220" y="202"/>
                    <a:pt x="221" y="201"/>
                  </a:cubicBezTo>
                  <a:close/>
                  <a:moveTo>
                    <a:pt x="235" y="200"/>
                  </a:moveTo>
                  <a:cubicBezTo>
                    <a:pt x="234" y="200"/>
                    <a:pt x="233" y="201"/>
                    <a:pt x="233" y="201"/>
                  </a:cubicBezTo>
                  <a:lnTo>
                    <a:pt x="233" y="201"/>
                  </a:lnTo>
                  <a:cubicBezTo>
                    <a:pt x="232" y="201"/>
                    <a:pt x="232" y="201"/>
                    <a:pt x="232" y="201"/>
                  </a:cubicBezTo>
                  <a:lnTo>
                    <a:pt x="232" y="201"/>
                  </a:lnTo>
                  <a:cubicBezTo>
                    <a:pt x="232" y="201"/>
                    <a:pt x="232" y="201"/>
                    <a:pt x="232" y="201"/>
                  </a:cubicBezTo>
                  <a:lnTo>
                    <a:pt x="232" y="201"/>
                  </a:lnTo>
                  <a:cubicBezTo>
                    <a:pt x="232" y="202"/>
                    <a:pt x="232" y="202"/>
                    <a:pt x="232" y="202"/>
                  </a:cubicBezTo>
                  <a:lnTo>
                    <a:pt x="232" y="202"/>
                  </a:lnTo>
                  <a:cubicBezTo>
                    <a:pt x="232" y="202"/>
                    <a:pt x="233" y="201"/>
                    <a:pt x="234" y="201"/>
                  </a:cubicBezTo>
                  <a:lnTo>
                    <a:pt x="234" y="201"/>
                  </a:lnTo>
                  <a:cubicBezTo>
                    <a:pt x="234" y="201"/>
                    <a:pt x="234" y="201"/>
                    <a:pt x="235" y="201"/>
                  </a:cubicBezTo>
                  <a:lnTo>
                    <a:pt x="235" y="201"/>
                  </a:lnTo>
                  <a:cubicBezTo>
                    <a:pt x="235" y="201"/>
                    <a:pt x="234" y="201"/>
                    <a:pt x="234" y="201"/>
                  </a:cubicBezTo>
                  <a:lnTo>
                    <a:pt x="234" y="201"/>
                  </a:lnTo>
                  <a:lnTo>
                    <a:pt x="235" y="201"/>
                  </a:lnTo>
                  <a:lnTo>
                    <a:pt x="235" y="201"/>
                  </a:lnTo>
                  <a:cubicBezTo>
                    <a:pt x="235" y="201"/>
                    <a:pt x="235" y="201"/>
                    <a:pt x="235" y="201"/>
                  </a:cubicBezTo>
                  <a:lnTo>
                    <a:pt x="235" y="201"/>
                  </a:lnTo>
                  <a:cubicBezTo>
                    <a:pt x="235" y="201"/>
                    <a:pt x="236" y="201"/>
                    <a:pt x="236" y="201"/>
                  </a:cubicBezTo>
                  <a:lnTo>
                    <a:pt x="236" y="201"/>
                  </a:lnTo>
                  <a:lnTo>
                    <a:pt x="236" y="201"/>
                  </a:lnTo>
                  <a:lnTo>
                    <a:pt x="236" y="201"/>
                  </a:lnTo>
                  <a:lnTo>
                    <a:pt x="236" y="201"/>
                  </a:lnTo>
                  <a:cubicBezTo>
                    <a:pt x="236" y="201"/>
                    <a:pt x="236" y="201"/>
                    <a:pt x="235" y="201"/>
                  </a:cubicBezTo>
                  <a:lnTo>
                    <a:pt x="235" y="201"/>
                  </a:lnTo>
                  <a:lnTo>
                    <a:pt x="236" y="201"/>
                  </a:lnTo>
                  <a:lnTo>
                    <a:pt x="235" y="201"/>
                  </a:lnTo>
                  <a:lnTo>
                    <a:pt x="235" y="201"/>
                  </a:lnTo>
                  <a:cubicBezTo>
                    <a:pt x="235" y="201"/>
                    <a:pt x="235" y="201"/>
                    <a:pt x="235" y="201"/>
                  </a:cubicBezTo>
                  <a:lnTo>
                    <a:pt x="235" y="201"/>
                  </a:lnTo>
                  <a:cubicBezTo>
                    <a:pt x="235" y="201"/>
                    <a:pt x="235" y="201"/>
                    <a:pt x="234" y="201"/>
                  </a:cubicBezTo>
                  <a:lnTo>
                    <a:pt x="234" y="201"/>
                  </a:lnTo>
                  <a:cubicBezTo>
                    <a:pt x="233" y="202"/>
                    <a:pt x="232" y="202"/>
                    <a:pt x="231" y="202"/>
                  </a:cubicBezTo>
                  <a:lnTo>
                    <a:pt x="231" y="202"/>
                  </a:lnTo>
                  <a:cubicBezTo>
                    <a:pt x="231" y="202"/>
                    <a:pt x="231" y="202"/>
                    <a:pt x="231" y="202"/>
                  </a:cubicBezTo>
                  <a:lnTo>
                    <a:pt x="231" y="202"/>
                  </a:lnTo>
                  <a:cubicBezTo>
                    <a:pt x="230" y="203"/>
                    <a:pt x="228" y="203"/>
                    <a:pt x="227" y="204"/>
                  </a:cubicBezTo>
                  <a:lnTo>
                    <a:pt x="226" y="204"/>
                  </a:lnTo>
                  <a:cubicBezTo>
                    <a:pt x="226" y="204"/>
                    <a:pt x="227" y="204"/>
                    <a:pt x="227" y="204"/>
                  </a:cubicBezTo>
                  <a:lnTo>
                    <a:pt x="227" y="204"/>
                  </a:lnTo>
                  <a:cubicBezTo>
                    <a:pt x="226" y="204"/>
                    <a:pt x="226" y="204"/>
                    <a:pt x="226" y="204"/>
                  </a:cubicBezTo>
                  <a:lnTo>
                    <a:pt x="225" y="204"/>
                  </a:lnTo>
                  <a:lnTo>
                    <a:pt x="228" y="203"/>
                  </a:lnTo>
                  <a:lnTo>
                    <a:pt x="228" y="203"/>
                  </a:lnTo>
                  <a:cubicBezTo>
                    <a:pt x="228" y="203"/>
                    <a:pt x="227" y="203"/>
                    <a:pt x="227" y="204"/>
                  </a:cubicBezTo>
                  <a:lnTo>
                    <a:pt x="227" y="204"/>
                  </a:lnTo>
                  <a:cubicBezTo>
                    <a:pt x="228" y="203"/>
                    <a:pt x="229" y="203"/>
                    <a:pt x="230" y="202"/>
                  </a:cubicBezTo>
                  <a:lnTo>
                    <a:pt x="230" y="202"/>
                  </a:lnTo>
                  <a:lnTo>
                    <a:pt x="228" y="203"/>
                  </a:lnTo>
                  <a:lnTo>
                    <a:pt x="228" y="203"/>
                  </a:lnTo>
                  <a:cubicBezTo>
                    <a:pt x="230" y="202"/>
                    <a:pt x="231" y="202"/>
                    <a:pt x="232" y="201"/>
                  </a:cubicBezTo>
                  <a:lnTo>
                    <a:pt x="232" y="201"/>
                  </a:lnTo>
                  <a:cubicBezTo>
                    <a:pt x="231" y="202"/>
                    <a:pt x="230" y="202"/>
                    <a:pt x="230" y="202"/>
                  </a:cubicBezTo>
                  <a:cubicBezTo>
                    <a:pt x="230" y="202"/>
                    <a:pt x="230" y="202"/>
                    <a:pt x="230" y="202"/>
                  </a:cubicBezTo>
                  <a:lnTo>
                    <a:pt x="230" y="202"/>
                  </a:lnTo>
                  <a:cubicBezTo>
                    <a:pt x="231" y="201"/>
                    <a:pt x="233" y="200"/>
                    <a:pt x="235" y="200"/>
                  </a:cubicBezTo>
                  <a:close/>
                  <a:moveTo>
                    <a:pt x="222" y="203"/>
                  </a:moveTo>
                  <a:lnTo>
                    <a:pt x="222" y="203"/>
                  </a:lnTo>
                  <a:cubicBezTo>
                    <a:pt x="221" y="204"/>
                    <a:pt x="221" y="204"/>
                    <a:pt x="220" y="204"/>
                  </a:cubicBezTo>
                  <a:lnTo>
                    <a:pt x="220" y="204"/>
                  </a:lnTo>
                  <a:cubicBezTo>
                    <a:pt x="220" y="204"/>
                    <a:pt x="220" y="204"/>
                    <a:pt x="220" y="204"/>
                  </a:cubicBezTo>
                  <a:lnTo>
                    <a:pt x="220" y="204"/>
                  </a:lnTo>
                  <a:cubicBezTo>
                    <a:pt x="221" y="204"/>
                    <a:pt x="221" y="203"/>
                    <a:pt x="222" y="203"/>
                  </a:cubicBezTo>
                  <a:close/>
                  <a:moveTo>
                    <a:pt x="259" y="191"/>
                  </a:moveTo>
                  <a:cubicBezTo>
                    <a:pt x="258" y="191"/>
                    <a:pt x="258" y="191"/>
                    <a:pt x="257" y="192"/>
                  </a:cubicBezTo>
                  <a:lnTo>
                    <a:pt x="257" y="192"/>
                  </a:lnTo>
                  <a:cubicBezTo>
                    <a:pt x="256" y="192"/>
                    <a:pt x="256" y="192"/>
                    <a:pt x="255" y="192"/>
                  </a:cubicBezTo>
                  <a:lnTo>
                    <a:pt x="255" y="192"/>
                  </a:lnTo>
                  <a:cubicBezTo>
                    <a:pt x="255" y="192"/>
                    <a:pt x="255" y="192"/>
                    <a:pt x="255" y="192"/>
                  </a:cubicBezTo>
                  <a:lnTo>
                    <a:pt x="255" y="192"/>
                  </a:lnTo>
                  <a:cubicBezTo>
                    <a:pt x="247" y="195"/>
                    <a:pt x="239" y="197"/>
                    <a:pt x="231" y="200"/>
                  </a:cubicBezTo>
                  <a:lnTo>
                    <a:pt x="231" y="200"/>
                  </a:lnTo>
                  <a:cubicBezTo>
                    <a:pt x="233" y="199"/>
                    <a:pt x="236" y="199"/>
                    <a:pt x="238" y="198"/>
                  </a:cubicBezTo>
                  <a:lnTo>
                    <a:pt x="238" y="198"/>
                  </a:lnTo>
                  <a:cubicBezTo>
                    <a:pt x="238" y="198"/>
                    <a:pt x="237" y="198"/>
                    <a:pt x="237" y="198"/>
                  </a:cubicBezTo>
                  <a:lnTo>
                    <a:pt x="237" y="198"/>
                  </a:lnTo>
                  <a:cubicBezTo>
                    <a:pt x="234" y="199"/>
                    <a:pt x="231" y="200"/>
                    <a:pt x="229" y="201"/>
                  </a:cubicBezTo>
                  <a:lnTo>
                    <a:pt x="229" y="201"/>
                  </a:lnTo>
                  <a:cubicBezTo>
                    <a:pt x="229" y="201"/>
                    <a:pt x="230" y="201"/>
                    <a:pt x="230" y="200"/>
                  </a:cubicBezTo>
                  <a:lnTo>
                    <a:pt x="230" y="200"/>
                  </a:lnTo>
                  <a:cubicBezTo>
                    <a:pt x="229" y="201"/>
                    <a:pt x="227" y="202"/>
                    <a:pt x="222" y="203"/>
                  </a:cubicBezTo>
                  <a:lnTo>
                    <a:pt x="222" y="203"/>
                  </a:lnTo>
                  <a:cubicBezTo>
                    <a:pt x="224" y="203"/>
                    <a:pt x="226" y="202"/>
                    <a:pt x="229" y="201"/>
                  </a:cubicBezTo>
                  <a:lnTo>
                    <a:pt x="229" y="201"/>
                  </a:lnTo>
                  <a:cubicBezTo>
                    <a:pt x="229" y="201"/>
                    <a:pt x="229" y="201"/>
                    <a:pt x="229" y="201"/>
                  </a:cubicBezTo>
                  <a:lnTo>
                    <a:pt x="229" y="201"/>
                  </a:lnTo>
                  <a:lnTo>
                    <a:pt x="237" y="198"/>
                  </a:lnTo>
                  <a:lnTo>
                    <a:pt x="237" y="198"/>
                  </a:lnTo>
                  <a:cubicBezTo>
                    <a:pt x="236" y="199"/>
                    <a:pt x="236" y="199"/>
                    <a:pt x="235" y="199"/>
                  </a:cubicBezTo>
                  <a:lnTo>
                    <a:pt x="235" y="199"/>
                  </a:lnTo>
                  <a:cubicBezTo>
                    <a:pt x="235" y="199"/>
                    <a:pt x="235" y="199"/>
                    <a:pt x="235" y="199"/>
                  </a:cubicBezTo>
                  <a:lnTo>
                    <a:pt x="235" y="199"/>
                  </a:lnTo>
                  <a:cubicBezTo>
                    <a:pt x="235" y="200"/>
                    <a:pt x="235" y="200"/>
                    <a:pt x="235" y="200"/>
                  </a:cubicBezTo>
                  <a:lnTo>
                    <a:pt x="235" y="200"/>
                  </a:lnTo>
                  <a:cubicBezTo>
                    <a:pt x="235" y="200"/>
                    <a:pt x="235" y="200"/>
                    <a:pt x="235" y="199"/>
                  </a:cubicBezTo>
                  <a:lnTo>
                    <a:pt x="235" y="199"/>
                  </a:lnTo>
                  <a:cubicBezTo>
                    <a:pt x="234" y="200"/>
                    <a:pt x="233" y="200"/>
                    <a:pt x="229" y="201"/>
                  </a:cubicBezTo>
                  <a:lnTo>
                    <a:pt x="229" y="201"/>
                  </a:lnTo>
                  <a:cubicBezTo>
                    <a:pt x="229" y="201"/>
                    <a:pt x="229" y="201"/>
                    <a:pt x="229" y="201"/>
                  </a:cubicBezTo>
                  <a:lnTo>
                    <a:pt x="229" y="201"/>
                  </a:lnTo>
                  <a:lnTo>
                    <a:pt x="221" y="204"/>
                  </a:lnTo>
                  <a:lnTo>
                    <a:pt x="221" y="204"/>
                  </a:lnTo>
                  <a:cubicBezTo>
                    <a:pt x="221" y="204"/>
                    <a:pt x="221" y="204"/>
                    <a:pt x="220" y="204"/>
                  </a:cubicBezTo>
                  <a:lnTo>
                    <a:pt x="220" y="204"/>
                  </a:lnTo>
                  <a:cubicBezTo>
                    <a:pt x="220" y="204"/>
                    <a:pt x="220" y="204"/>
                    <a:pt x="220" y="204"/>
                  </a:cubicBezTo>
                  <a:lnTo>
                    <a:pt x="220" y="204"/>
                  </a:lnTo>
                  <a:cubicBezTo>
                    <a:pt x="220" y="204"/>
                    <a:pt x="220" y="204"/>
                    <a:pt x="220" y="204"/>
                  </a:cubicBezTo>
                  <a:lnTo>
                    <a:pt x="220" y="204"/>
                  </a:lnTo>
                  <a:cubicBezTo>
                    <a:pt x="220" y="204"/>
                    <a:pt x="220" y="204"/>
                    <a:pt x="220" y="204"/>
                  </a:cubicBezTo>
                  <a:lnTo>
                    <a:pt x="220" y="204"/>
                  </a:lnTo>
                  <a:cubicBezTo>
                    <a:pt x="220" y="204"/>
                    <a:pt x="220" y="204"/>
                    <a:pt x="219" y="204"/>
                  </a:cubicBezTo>
                  <a:lnTo>
                    <a:pt x="219" y="204"/>
                  </a:lnTo>
                  <a:cubicBezTo>
                    <a:pt x="221" y="203"/>
                    <a:pt x="222" y="203"/>
                    <a:pt x="223" y="203"/>
                  </a:cubicBezTo>
                  <a:lnTo>
                    <a:pt x="223" y="203"/>
                  </a:lnTo>
                  <a:cubicBezTo>
                    <a:pt x="221" y="203"/>
                    <a:pt x="220" y="203"/>
                    <a:pt x="219" y="204"/>
                  </a:cubicBezTo>
                  <a:lnTo>
                    <a:pt x="219" y="204"/>
                  </a:lnTo>
                  <a:cubicBezTo>
                    <a:pt x="219" y="204"/>
                    <a:pt x="218" y="204"/>
                    <a:pt x="218" y="204"/>
                  </a:cubicBezTo>
                  <a:lnTo>
                    <a:pt x="218" y="204"/>
                  </a:lnTo>
                  <a:cubicBezTo>
                    <a:pt x="221" y="203"/>
                    <a:pt x="223" y="202"/>
                    <a:pt x="226" y="201"/>
                  </a:cubicBezTo>
                  <a:lnTo>
                    <a:pt x="226" y="201"/>
                  </a:lnTo>
                  <a:cubicBezTo>
                    <a:pt x="225" y="202"/>
                    <a:pt x="224" y="202"/>
                    <a:pt x="223" y="203"/>
                  </a:cubicBezTo>
                  <a:lnTo>
                    <a:pt x="223" y="203"/>
                  </a:lnTo>
                  <a:cubicBezTo>
                    <a:pt x="226" y="202"/>
                    <a:pt x="228" y="201"/>
                    <a:pt x="231" y="200"/>
                  </a:cubicBezTo>
                  <a:lnTo>
                    <a:pt x="231" y="200"/>
                  </a:lnTo>
                  <a:cubicBezTo>
                    <a:pt x="229" y="200"/>
                    <a:pt x="228" y="201"/>
                    <a:pt x="226" y="201"/>
                  </a:cubicBezTo>
                  <a:lnTo>
                    <a:pt x="226" y="201"/>
                  </a:lnTo>
                  <a:cubicBezTo>
                    <a:pt x="233" y="199"/>
                    <a:pt x="239" y="197"/>
                    <a:pt x="246" y="194"/>
                  </a:cubicBezTo>
                  <a:lnTo>
                    <a:pt x="246" y="194"/>
                  </a:lnTo>
                  <a:cubicBezTo>
                    <a:pt x="243" y="195"/>
                    <a:pt x="241" y="196"/>
                    <a:pt x="238" y="196"/>
                  </a:cubicBezTo>
                  <a:lnTo>
                    <a:pt x="238" y="196"/>
                  </a:lnTo>
                  <a:cubicBezTo>
                    <a:pt x="239" y="196"/>
                    <a:pt x="239" y="196"/>
                    <a:pt x="239" y="196"/>
                  </a:cubicBezTo>
                  <a:lnTo>
                    <a:pt x="239" y="196"/>
                  </a:lnTo>
                  <a:cubicBezTo>
                    <a:pt x="244" y="195"/>
                    <a:pt x="247" y="194"/>
                    <a:pt x="250" y="193"/>
                  </a:cubicBezTo>
                  <a:lnTo>
                    <a:pt x="250" y="193"/>
                  </a:lnTo>
                  <a:lnTo>
                    <a:pt x="249" y="193"/>
                  </a:lnTo>
                  <a:lnTo>
                    <a:pt x="249" y="193"/>
                  </a:lnTo>
                  <a:cubicBezTo>
                    <a:pt x="249" y="193"/>
                    <a:pt x="249" y="193"/>
                    <a:pt x="250" y="193"/>
                  </a:cubicBezTo>
                  <a:lnTo>
                    <a:pt x="250" y="193"/>
                  </a:lnTo>
                  <a:cubicBezTo>
                    <a:pt x="250" y="193"/>
                    <a:pt x="250" y="193"/>
                    <a:pt x="250" y="193"/>
                  </a:cubicBezTo>
                  <a:lnTo>
                    <a:pt x="250" y="193"/>
                  </a:lnTo>
                  <a:cubicBezTo>
                    <a:pt x="250" y="193"/>
                    <a:pt x="250" y="193"/>
                    <a:pt x="250" y="193"/>
                  </a:cubicBezTo>
                  <a:lnTo>
                    <a:pt x="250" y="193"/>
                  </a:lnTo>
                  <a:lnTo>
                    <a:pt x="251" y="193"/>
                  </a:lnTo>
                  <a:lnTo>
                    <a:pt x="251" y="193"/>
                  </a:lnTo>
                  <a:cubicBezTo>
                    <a:pt x="251" y="193"/>
                    <a:pt x="251" y="193"/>
                    <a:pt x="251" y="193"/>
                  </a:cubicBezTo>
                  <a:lnTo>
                    <a:pt x="251" y="193"/>
                  </a:lnTo>
                  <a:cubicBezTo>
                    <a:pt x="249" y="193"/>
                    <a:pt x="247" y="194"/>
                    <a:pt x="246" y="194"/>
                  </a:cubicBezTo>
                  <a:lnTo>
                    <a:pt x="246" y="194"/>
                  </a:lnTo>
                  <a:cubicBezTo>
                    <a:pt x="249" y="194"/>
                    <a:pt x="252" y="193"/>
                    <a:pt x="255" y="192"/>
                  </a:cubicBezTo>
                  <a:lnTo>
                    <a:pt x="255" y="192"/>
                  </a:lnTo>
                  <a:cubicBezTo>
                    <a:pt x="255" y="192"/>
                    <a:pt x="255" y="192"/>
                    <a:pt x="254" y="192"/>
                  </a:cubicBezTo>
                  <a:cubicBezTo>
                    <a:pt x="254" y="192"/>
                    <a:pt x="253" y="192"/>
                    <a:pt x="251" y="193"/>
                  </a:cubicBezTo>
                  <a:lnTo>
                    <a:pt x="251" y="193"/>
                  </a:lnTo>
                  <a:cubicBezTo>
                    <a:pt x="251" y="193"/>
                    <a:pt x="251" y="192"/>
                    <a:pt x="251" y="192"/>
                  </a:cubicBezTo>
                  <a:lnTo>
                    <a:pt x="251" y="192"/>
                  </a:lnTo>
                  <a:lnTo>
                    <a:pt x="258" y="191"/>
                  </a:lnTo>
                  <a:lnTo>
                    <a:pt x="258" y="191"/>
                  </a:lnTo>
                  <a:cubicBezTo>
                    <a:pt x="258" y="191"/>
                    <a:pt x="259" y="191"/>
                    <a:pt x="259" y="191"/>
                  </a:cubicBezTo>
                  <a:close/>
                  <a:moveTo>
                    <a:pt x="206" y="204"/>
                  </a:moveTo>
                  <a:cubicBezTo>
                    <a:pt x="206" y="204"/>
                    <a:pt x="205" y="204"/>
                    <a:pt x="205" y="204"/>
                  </a:cubicBezTo>
                  <a:lnTo>
                    <a:pt x="205" y="204"/>
                  </a:lnTo>
                  <a:cubicBezTo>
                    <a:pt x="205" y="204"/>
                    <a:pt x="206" y="204"/>
                    <a:pt x="206" y="204"/>
                  </a:cubicBezTo>
                  <a:lnTo>
                    <a:pt x="206" y="204"/>
                  </a:lnTo>
                  <a:cubicBezTo>
                    <a:pt x="206" y="204"/>
                    <a:pt x="206" y="204"/>
                    <a:pt x="206" y="204"/>
                  </a:cubicBezTo>
                  <a:close/>
                  <a:moveTo>
                    <a:pt x="216" y="202"/>
                  </a:moveTo>
                  <a:cubicBezTo>
                    <a:pt x="217" y="203"/>
                    <a:pt x="216" y="203"/>
                    <a:pt x="214" y="204"/>
                  </a:cubicBezTo>
                  <a:lnTo>
                    <a:pt x="214" y="204"/>
                  </a:lnTo>
                  <a:cubicBezTo>
                    <a:pt x="214" y="204"/>
                    <a:pt x="214" y="204"/>
                    <a:pt x="214" y="204"/>
                  </a:cubicBezTo>
                  <a:lnTo>
                    <a:pt x="214" y="204"/>
                  </a:lnTo>
                  <a:cubicBezTo>
                    <a:pt x="215" y="204"/>
                    <a:pt x="216" y="203"/>
                    <a:pt x="216" y="202"/>
                  </a:cubicBezTo>
                  <a:close/>
                  <a:moveTo>
                    <a:pt x="238" y="196"/>
                  </a:moveTo>
                  <a:lnTo>
                    <a:pt x="238" y="196"/>
                  </a:lnTo>
                  <a:cubicBezTo>
                    <a:pt x="231" y="199"/>
                    <a:pt x="224" y="202"/>
                    <a:pt x="216" y="204"/>
                  </a:cubicBezTo>
                  <a:lnTo>
                    <a:pt x="216" y="204"/>
                  </a:lnTo>
                  <a:cubicBezTo>
                    <a:pt x="217" y="203"/>
                    <a:pt x="217" y="203"/>
                    <a:pt x="218" y="203"/>
                  </a:cubicBezTo>
                  <a:lnTo>
                    <a:pt x="218" y="203"/>
                  </a:lnTo>
                  <a:cubicBezTo>
                    <a:pt x="217" y="203"/>
                    <a:pt x="216" y="204"/>
                    <a:pt x="215" y="204"/>
                  </a:cubicBezTo>
                  <a:lnTo>
                    <a:pt x="215" y="204"/>
                  </a:lnTo>
                  <a:cubicBezTo>
                    <a:pt x="216" y="204"/>
                    <a:pt x="216" y="204"/>
                    <a:pt x="216" y="204"/>
                  </a:cubicBezTo>
                  <a:lnTo>
                    <a:pt x="216" y="204"/>
                  </a:lnTo>
                  <a:cubicBezTo>
                    <a:pt x="216" y="204"/>
                    <a:pt x="216" y="204"/>
                    <a:pt x="215" y="204"/>
                  </a:cubicBezTo>
                  <a:lnTo>
                    <a:pt x="215" y="204"/>
                  </a:lnTo>
                  <a:cubicBezTo>
                    <a:pt x="215" y="204"/>
                    <a:pt x="214" y="204"/>
                    <a:pt x="214" y="204"/>
                  </a:cubicBezTo>
                  <a:lnTo>
                    <a:pt x="214" y="204"/>
                  </a:lnTo>
                  <a:cubicBezTo>
                    <a:pt x="214" y="204"/>
                    <a:pt x="215" y="204"/>
                    <a:pt x="215" y="204"/>
                  </a:cubicBezTo>
                  <a:lnTo>
                    <a:pt x="215" y="204"/>
                  </a:lnTo>
                  <a:cubicBezTo>
                    <a:pt x="215" y="204"/>
                    <a:pt x="215" y="204"/>
                    <a:pt x="215" y="204"/>
                  </a:cubicBezTo>
                  <a:lnTo>
                    <a:pt x="215" y="204"/>
                  </a:lnTo>
                  <a:cubicBezTo>
                    <a:pt x="216" y="204"/>
                    <a:pt x="217" y="203"/>
                    <a:pt x="218" y="203"/>
                  </a:cubicBezTo>
                  <a:lnTo>
                    <a:pt x="218" y="203"/>
                  </a:lnTo>
                  <a:cubicBezTo>
                    <a:pt x="218" y="203"/>
                    <a:pt x="218" y="203"/>
                    <a:pt x="218" y="203"/>
                  </a:cubicBezTo>
                  <a:lnTo>
                    <a:pt x="218" y="203"/>
                  </a:lnTo>
                  <a:cubicBezTo>
                    <a:pt x="221" y="202"/>
                    <a:pt x="225" y="200"/>
                    <a:pt x="229" y="199"/>
                  </a:cubicBezTo>
                  <a:lnTo>
                    <a:pt x="229" y="199"/>
                  </a:lnTo>
                  <a:cubicBezTo>
                    <a:pt x="229" y="199"/>
                    <a:pt x="229" y="199"/>
                    <a:pt x="228" y="199"/>
                  </a:cubicBezTo>
                  <a:lnTo>
                    <a:pt x="228" y="199"/>
                  </a:lnTo>
                  <a:cubicBezTo>
                    <a:pt x="228" y="199"/>
                    <a:pt x="228" y="199"/>
                    <a:pt x="228" y="199"/>
                  </a:cubicBezTo>
                  <a:lnTo>
                    <a:pt x="228" y="199"/>
                  </a:lnTo>
                  <a:cubicBezTo>
                    <a:pt x="229" y="199"/>
                    <a:pt x="229" y="199"/>
                    <a:pt x="229" y="199"/>
                  </a:cubicBezTo>
                  <a:lnTo>
                    <a:pt x="229" y="199"/>
                  </a:lnTo>
                  <a:cubicBezTo>
                    <a:pt x="229" y="199"/>
                    <a:pt x="229" y="199"/>
                    <a:pt x="229" y="199"/>
                  </a:cubicBezTo>
                  <a:lnTo>
                    <a:pt x="229" y="199"/>
                  </a:lnTo>
                  <a:cubicBezTo>
                    <a:pt x="232" y="198"/>
                    <a:pt x="234" y="197"/>
                    <a:pt x="236" y="197"/>
                  </a:cubicBezTo>
                  <a:lnTo>
                    <a:pt x="236" y="197"/>
                  </a:lnTo>
                  <a:cubicBezTo>
                    <a:pt x="237" y="197"/>
                    <a:pt x="237" y="196"/>
                    <a:pt x="238" y="196"/>
                  </a:cubicBezTo>
                  <a:close/>
                  <a:moveTo>
                    <a:pt x="214" y="205"/>
                  </a:moveTo>
                  <a:lnTo>
                    <a:pt x="214" y="205"/>
                  </a:lnTo>
                  <a:cubicBezTo>
                    <a:pt x="214" y="205"/>
                    <a:pt x="214" y="205"/>
                    <a:pt x="213" y="205"/>
                  </a:cubicBezTo>
                  <a:lnTo>
                    <a:pt x="213" y="205"/>
                  </a:lnTo>
                  <a:cubicBezTo>
                    <a:pt x="213" y="205"/>
                    <a:pt x="213" y="205"/>
                    <a:pt x="213" y="205"/>
                  </a:cubicBezTo>
                  <a:lnTo>
                    <a:pt x="213" y="205"/>
                  </a:lnTo>
                  <a:cubicBezTo>
                    <a:pt x="213" y="205"/>
                    <a:pt x="214" y="205"/>
                    <a:pt x="214" y="205"/>
                  </a:cubicBezTo>
                  <a:close/>
                  <a:moveTo>
                    <a:pt x="213" y="205"/>
                  </a:moveTo>
                  <a:lnTo>
                    <a:pt x="213" y="205"/>
                  </a:lnTo>
                  <a:cubicBezTo>
                    <a:pt x="213" y="205"/>
                    <a:pt x="213" y="205"/>
                    <a:pt x="212" y="205"/>
                  </a:cubicBezTo>
                  <a:lnTo>
                    <a:pt x="212" y="205"/>
                  </a:lnTo>
                  <a:cubicBezTo>
                    <a:pt x="212" y="205"/>
                    <a:pt x="211" y="206"/>
                    <a:pt x="211" y="206"/>
                  </a:cubicBezTo>
                  <a:lnTo>
                    <a:pt x="211" y="206"/>
                  </a:lnTo>
                  <a:cubicBezTo>
                    <a:pt x="212" y="205"/>
                    <a:pt x="213" y="205"/>
                    <a:pt x="213" y="205"/>
                  </a:cubicBezTo>
                  <a:close/>
                  <a:moveTo>
                    <a:pt x="212" y="204"/>
                  </a:moveTo>
                  <a:lnTo>
                    <a:pt x="212" y="204"/>
                  </a:lnTo>
                  <a:cubicBezTo>
                    <a:pt x="212" y="204"/>
                    <a:pt x="211" y="205"/>
                    <a:pt x="211" y="205"/>
                  </a:cubicBezTo>
                  <a:lnTo>
                    <a:pt x="211" y="205"/>
                  </a:lnTo>
                  <a:cubicBezTo>
                    <a:pt x="212" y="205"/>
                    <a:pt x="213"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4" y="204"/>
                    <a:pt x="214" y="204"/>
                  </a:cubicBezTo>
                  <a:lnTo>
                    <a:pt x="214" y="204"/>
                  </a:lnTo>
                  <a:cubicBezTo>
                    <a:pt x="214" y="204"/>
                    <a:pt x="213" y="204"/>
                    <a:pt x="213" y="204"/>
                  </a:cubicBezTo>
                  <a:lnTo>
                    <a:pt x="213" y="204"/>
                  </a:lnTo>
                  <a:cubicBezTo>
                    <a:pt x="213" y="204"/>
                    <a:pt x="213" y="204"/>
                    <a:pt x="214" y="204"/>
                  </a:cubicBezTo>
                  <a:lnTo>
                    <a:pt x="214" y="204"/>
                  </a:lnTo>
                  <a:cubicBezTo>
                    <a:pt x="213" y="205"/>
                    <a:pt x="213" y="205"/>
                    <a:pt x="213" y="205"/>
                  </a:cubicBezTo>
                  <a:lnTo>
                    <a:pt x="213" y="205"/>
                  </a:lnTo>
                  <a:cubicBezTo>
                    <a:pt x="213" y="205"/>
                    <a:pt x="213" y="205"/>
                    <a:pt x="213" y="205"/>
                  </a:cubicBezTo>
                  <a:lnTo>
                    <a:pt x="213" y="205"/>
                  </a:lnTo>
                  <a:cubicBezTo>
                    <a:pt x="213" y="205"/>
                    <a:pt x="213" y="205"/>
                    <a:pt x="213" y="205"/>
                  </a:cubicBezTo>
                  <a:lnTo>
                    <a:pt x="213" y="205"/>
                  </a:lnTo>
                  <a:cubicBezTo>
                    <a:pt x="213" y="205"/>
                    <a:pt x="213" y="205"/>
                    <a:pt x="213" y="205"/>
                  </a:cubicBezTo>
                  <a:lnTo>
                    <a:pt x="213" y="205"/>
                  </a:lnTo>
                  <a:cubicBezTo>
                    <a:pt x="212" y="205"/>
                    <a:pt x="211" y="206"/>
                    <a:pt x="210" y="206"/>
                  </a:cubicBezTo>
                  <a:lnTo>
                    <a:pt x="210" y="206"/>
                  </a:lnTo>
                  <a:cubicBezTo>
                    <a:pt x="210" y="206"/>
                    <a:pt x="210" y="206"/>
                    <a:pt x="210" y="206"/>
                  </a:cubicBezTo>
                  <a:lnTo>
                    <a:pt x="210" y="206"/>
                  </a:lnTo>
                  <a:cubicBezTo>
                    <a:pt x="211" y="205"/>
                    <a:pt x="212" y="205"/>
                    <a:pt x="213" y="204"/>
                  </a:cubicBezTo>
                  <a:lnTo>
                    <a:pt x="213" y="204"/>
                  </a:lnTo>
                  <a:cubicBezTo>
                    <a:pt x="213" y="205"/>
                    <a:pt x="212" y="205"/>
                    <a:pt x="211" y="205"/>
                  </a:cubicBezTo>
                  <a:lnTo>
                    <a:pt x="211" y="205"/>
                  </a:lnTo>
                  <a:cubicBezTo>
                    <a:pt x="211" y="205"/>
                    <a:pt x="211" y="205"/>
                    <a:pt x="211" y="205"/>
                  </a:cubicBezTo>
                  <a:lnTo>
                    <a:pt x="211" y="205"/>
                  </a:lnTo>
                  <a:cubicBezTo>
                    <a:pt x="211" y="205"/>
                    <a:pt x="211" y="205"/>
                    <a:pt x="211" y="205"/>
                  </a:cubicBezTo>
                  <a:lnTo>
                    <a:pt x="211" y="205"/>
                  </a:lnTo>
                  <a:cubicBezTo>
                    <a:pt x="210" y="205"/>
                    <a:pt x="209" y="205"/>
                    <a:pt x="209" y="205"/>
                  </a:cubicBezTo>
                  <a:lnTo>
                    <a:pt x="209" y="205"/>
                  </a:lnTo>
                  <a:cubicBezTo>
                    <a:pt x="210" y="205"/>
                    <a:pt x="211" y="204"/>
                    <a:pt x="212" y="204"/>
                  </a:cubicBezTo>
                  <a:lnTo>
                    <a:pt x="212" y="204"/>
                  </a:lnTo>
                  <a:cubicBezTo>
                    <a:pt x="212" y="204"/>
                    <a:pt x="212" y="204"/>
                    <a:pt x="212" y="204"/>
                  </a:cubicBezTo>
                  <a:close/>
                  <a:moveTo>
                    <a:pt x="213" y="203"/>
                  </a:moveTo>
                  <a:cubicBezTo>
                    <a:pt x="212" y="204"/>
                    <a:pt x="210" y="204"/>
                    <a:pt x="208" y="205"/>
                  </a:cubicBezTo>
                  <a:lnTo>
                    <a:pt x="208" y="205"/>
                  </a:lnTo>
                  <a:cubicBezTo>
                    <a:pt x="209" y="205"/>
                    <a:pt x="211" y="204"/>
                    <a:pt x="212" y="204"/>
                  </a:cubicBezTo>
                  <a:lnTo>
                    <a:pt x="212" y="204"/>
                  </a:lnTo>
                  <a:lnTo>
                    <a:pt x="208" y="205"/>
                  </a:lnTo>
                  <a:lnTo>
                    <a:pt x="208" y="205"/>
                  </a:lnTo>
                  <a:cubicBezTo>
                    <a:pt x="208" y="205"/>
                    <a:pt x="208" y="205"/>
                    <a:pt x="208" y="205"/>
                  </a:cubicBezTo>
                  <a:lnTo>
                    <a:pt x="208" y="205"/>
                  </a:lnTo>
                  <a:cubicBezTo>
                    <a:pt x="207" y="206"/>
                    <a:pt x="205" y="206"/>
                    <a:pt x="204" y="206"/>
                  </a:cubicBezTo>
                  <a:lnTo>
                    <a:pt x="204" y="206"/>
                  </a:lnTo>
                  <a:cubicBezTo>
                    <a:pt x="204" y="207"/>
                    <a:pt x="203" y="207"/>
                    <a:pt x="203" y="207"/>
                  </a:cubicBezTo>
                  <a:lnTo>
                    <a:pt x="203" y="207"/>
                  </a:lnTo>
                  <a:cubicBezTo>
                    <a:pt x="203" y="206"/>
                    <a:pt x="203" y="206"/>
                    <a:pt x="203" y="206"/>
                  </a:cubicBezTo>
                  <a:lnTo>
                    <a:pt x="203" y="206"/>
                  </a:lnTo>
                  <a:cubicBezTo>
                    <a:pt x="207" y="204"/>
                    <a:pt x="211" y="204"/>
                    <a:pt x="213" y="203"/>
                  </a:cubicBezTo>
                  <a:close/>
                  <a:moveTo>
                    <a:pt x="211" y="206"/>
                  </a:moveTo>
                  <a:cubicBezTo>
                    <a:pt x="211" y="206"/>
                    <a:pt x="211" y="206"/>
                    <a:pt x="211" y="206"/>
                  </a:cubicBezTo>
                  <a:lnTo>
                    <a:pt x="211" y="206"/>
                  </a:lnTo>
                  <a:cubicBezTo>
                    <a:pt x="210" y="207"/>
                    <a:pt x="210" y="207"/>
                    <a:pt x="210" y="207"/>
                  </a:cubicBezTo>
                  <a:lnTo>
                    <a:pt x="210" y="207"/>
                  </a:lnTo>
                  <a:cubicBezTo>
                    <a:pt x="210" y="207"/>
                    <a:pt x="211" y="206"/>
                    <a:pt x="211" y="206"/>
                  </a:cubicBezTo>
                  <a:close/>
                  <a:moveTo>
                    <a:pt x="231" y="202"/>
                  </a:moveTo>
                  <a:cubicBezTo>
                    <a:pt x="231" y="203"/>
                    <a:pt x="231" y="203"/>
                    <a:pt x="231" y="203"/>
                  </a:cubicBezTo>
                  <a:lnTo>
                    <a:pt x="231" y="203"/>
                  </a:lnTo>
                  <a:cubicBezTo>
                    <a:pt x="230" y="203"/>
                    <a:pt x="229" y="203"/>
                    <a:pt x="228" y="204"/>
                  </a:cubicBezTo>
                  <a:lnTo>
                    <a:pt x="228" y="204"/>
                  </a:lnTo>
                  <a:cubicBezTo>
                    <a:pt x="228" y="204"/>
                    <a:pt x="229" y="203"/>
                    <a:pt x="229" y="203"/>
                  </a:cubicBezTo>
                  <a:lnTo>
                    <a:pt x="229" y="203"/>
                  </a:lnTo>
                  <a:cubicBezTo>
                    <a:pt x="229" y="204"/>
                    <a:pt x="228" y="204"/>
                    <a:pt x="228" y="204"/>
                  </a:cubicBezTo>
                  <a:lnTo>
                    <a:pt x="229" y="204"/>
                  </a:lnTo>
                  <a:cubicBezTo>
                    <a:pt x="229" y="204"/>
                    <a:pt x="229" y="204"/>
                    <a:pt x="229" y="204"/>
                  </a:cubicBezTo>
                  <a:lnTo>
                    <a:pt x="229" y="204"/>
                  </a:lnTo>
                  <a:cubicBezTo>
                    <a:pt x="229" y="204"/>
                    <a:pt x="229" y="204"/>
                    <a:pt x="229" y="204"/>
                  </a:cubicBezTo>
                  <a:lnTo>
                    <a:pt x="229" y="204"/>
                  </a:lnTo>
                  <a:cubicBezTo>
                    <a:pt x="229" y="204"/>
                    <a:pt x="229" y="204"/>
                    <a:pt x="229" y="204"/>
                  </a:cubicBezTo>
                  <a:lnTo>
                    <a:pt x="229" y="204"/>
                  </a:lnTo>
                  <a:cubicBezTo>
                    <a:pt x="229" y="204"/>
                    <a:pt x="229" y="204"/>
                    <a:pt x="230" y="204"/>
                  </a:cubicBezTo>
                  <a:lnTo>
                    <a:pt x="230" y="204"/>
                  </a:lnTo>
                  <a:cubicBezTo>
                    <a:pt x="229" y="204"/>
                    <a:pt x="229" y="204"/>
                    <a:pt x="229" y="204"/>
                  </a:cubicBezTo>
                  <a:lnTo>
                    <a:pt x="229" y="204"/>
                  </a:lnTo>
                  <a:cubicBezTo>
                    <a:pt x="229" y="204"/>
                    <a:pt x="229" y="204"/>
                    <a:pt x="229"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30" y="204"/>
                    <a:pt x="230" y="204"/>
                    <a:pt x="230" y="204"/>
                  </a:cubicBezTo>
                  <a:lnTo>
                    <a:pt x="230" y="204"/>
                  </a:lnTo>
                  <a:cubicBezTo>
                    <a:pt x="228" y="205"/>
                    <a:pt x="226" y="206"/>
                    <a:pt x="224" y="207"/>
                  </a:cubicBezTo>
                  <a:lnTo>
                    <a:pt x="224" y="207"/>
                  </a:lnTo>
                  <a:lnTo>
                    <a:pt x="224" y="207"/>
                  </a:lnTo>
                  <a:lnTo>
                    <a:pt x="224" y="207"/>
                  </a:lnTo>
                  <a:cubicBezTo>
                    <a:pt x="226" y="206"/>
                    <a:pt x="228" y="205"/>
                    <a:pt x="230" y="204"/>
                  </a:cubicBezTo>
                  <a:lnTo>
                    <a:pt x="230" y="204"/>
                  </a:lnTo>
                  <a:cubicBezTo>
                    <a:pt x="230" y="204"/>
                    <a:pt x="230" y="204"/>
                    <a:pt x="230" y="204"/>
                  </a:cubicBezTo>
                  <a:lnTo>
                    <a:pt x="230" y="204"/>
                  </a:lnTo>
                  <a:lnTo>
                    <a:pt x="230" y="204"/>
                  </a:lnTo>
                  <a:cubicBezTo>
                    <a:pt x="229" y="204"/>
                    <a:pt x="229" y="204"/>
                    <a:pt x="228" y="204"/>
                  </a:cubicBezTo>
                  <a:lnTo>
                    <a:pt x="228" y="204"/>
                  </a:lnTo>
                  <a:cubicBezTo>
                    <a:pt x="228" y="204"/>
                    <a:pt x="229" y="204"/>
                    <a:pt x="229" y="204"/>
                  </a:cubicBezTo>
                  <a:lnTo>
                    <a:pt x="229" y="204"/>
                  </a:lnTo>
                  <a:cubicBezTo>
                    <a:pt x="229" y="204"/>
                    <a:pt x="229" y="204"/>
                    <a:pt x="229" y="204"/>
                  </a:cubicBezTo>
                  <a:lnTo>
                    <a:pt x="229" y="204"/>
                  </a:lnTo>
                  <a:cubicBezTo>
                    <a:pt x="229" y="204"/>
                    <a:pt x="228" y="204"/>
                    <a:pt x="228" y="204"/>
                  </a:cubicBezTo>
                  <a:lnTo>
                    <a:pt x="228" y="204"/>
                  </a:lnTo>
                  <a:cubicBezTo>
                    <a:pt x="227" y="204"/>
                    <a:pt x="227" y="204"/>
                    <a:pt x="226" y="205"/>
                  </a:cubicBezTo>
                  <a:lnTo>
                    <a:pt x="226" y="205"/>
                  </a:lnTo>
                  <a:cubicBezTo>
                    <a:pt x="227" y="204"/>
                    <a:pt x="227" y="204"/>
                    <a:pt x="228" y="204"/>
                  </a:cubicBezTo>
                  <a:lnTo>
                    <a:pt x="228" y="204"/>
                  </a:lnTo>
                  <a:cubicBezTo>
                    <a:pt x="228" y="204"/>
                    <a:pt x="229" y="204"/>
                    <a:pt x="229" y="204"/>
                  </a:cubicBezTo>
                  <a:lnTo>
                    <a:pt x="229" y="204"/>
                  </a:lnTo>
                  <a:cubicBezTo>
                    <a:pt x="229" y="204"/>
                    <a:pt x="229" y="204"/>
                    <a:pt x="229" y="204"/>
                  </a:cubicBezTo>
                  <a:lnTo>
                    <a:pt x="229" y="204"/>
                  </a:lnTo>
                  <a:cubicBezTo>
                    <a:pt x="229" y="204"/>
                    <a:pt x="228" y="204"/>
                    <a:pt x="228" y="204"/>
                  </a:cubicBezTo>
                  <a:lnTo>
                    <a:pt x="228" y="204"/>
                  </a:lnTo>
                  <a:cubicBezTo>
                    <a:pt x="228" y="204"/>
                    <a:pt x="228" y="204"/>
                    <a:pt x="228" y="204"/>
                  </a:cubicBezTo>
                  <a:lnTo>
                    <a:pt x="228" y="204"/>
                  </a:lnTo>
                  <a:cubicBezTo>
                    <a:pt x="228" y="204"/>
                    <a:pt x="228" y="204"/>
                    <a:pt x="228" y="204"/>
                  </a:cubicBezTo>
                  <a:lnTo>
                    <a:pt x="228" y="204"/>
                  </a:lnTo>
                  <a:cubicBezTo>
                    <a:pt x="228" y="204"/>
                    <a:pt x="228" y="204"/>
                    <a:pt x="228" y="204"/>
                  </a:cubicBezTo>
                  <a:lnTo>
                    <a:pt x="227" y="204"/>
                  </a:lnTo>
                  <a:cubicBezTo>
                    <a:pt x="229" y="203"/>
                    <a:pt x="230" y="203"/>
                    <a:pt x="231" y="202"/>
                  </a:cubicBezTo>
                  <a:close/>
                  <a:moveTo>
                    <a:pt x="229" y="204"/>
                  </a:moveTo>
                  <a:lnTo>
                    <a:pt x="224" y="207"/>
                  </a:lnTo>
                  <a:lnTo>
                    <a:pt x="224" y="207"/>
                  </a:lnTo>
                  <a:lnTo>
                    <a:pt x="224" y="207"/>
                  </a:lnTo>
                  <a:cubicBezTo>
                    <a:pt x="226" y="206"/>
                    <a:pt x="227" y="205"/>
                    <a:pt x="229" y="204"/>
                  </a:cubicBezTo>
                  <a:close/>
                  <a:moveTo>
                    <a:pt x="203" y="204"/>
                  </a:moveTo>
                  <a:cubicBezTo>
                    <a:pt x="203" y="204"/>
                    <a:pt x="203" y="204"/>
                    <a:pt x="203" y="205"/>
                  </a:cubicBezTo>
                  <a:lnTo>
                    <a:pt x="203" y="205"/>
                  </a:lnTo>
                  <a:cubicBezTo>
                    <a:pt x="204" y="204"/>
                    <a:pt x="204" y="204"/>
                    <a:pt x="205" y="204"/>
                  </a:cubicBezTo>
                  <a:lnTo>
                    <a:pt x="205" y="204"/>
                  </a:lnTo>
                  <a:cubicBezTo>
                    <a:pt x="204" y="204"/>
                    <a:pt x="204" y="204"/>
                    <a:pt x="203" y="205"/>
                  </a:cubicBezTo>
                  <a:lnTo>
                    <a:pt x="203" y="205"/>
                  </a:lnTo>
                  <a:cubicBezTo>
                    <a:pt x="203" y="205"/>
                    <a:pt x="203" y="205"/>
                    <a:pt x="203" y="205"/>
                  </a:cubicBezTo>
                  <a:lnTo>
                    <a:pt x="203" y="205"/>
                  </a:lnTo>
                  <a:cubicBezTo>
                    <a:pt x="201" y="206"/>
                    <a:pt x="199" y="206"/>
                    <a:pt x="197" y="207"/>
                  </a:cubicBezTo>
                  <a:lnTo>
                    <a:pt x="197" y="207"/>
                  </a:lnTo>
                  <a:lnTo>
                    <a:pt x="203" y="204"/>
                  </a:lnTo>
                  <a:lnTo>
                    <a:pt x="203" y="204"/>
                  </a:lnTo>
                  <a:cubicBezTo>
                    <a:pt x="203" y="204"/>
                    <a:pt x="203" y="204"/>
                    <a:pt x="203" y="204"/>
                  </a:cubicBezTo>
                  <a:close/>
                  <a:moveTo>
                    <a:pt x="210" y="207"/>
                  </a:moveTo>
                  <a:cubicBezTo>
                    <a:pt x="210" y="207"/>
                    <a:pt x="210" y="207"/>
                    <a:pt x="210" y="207"/>
                  </a:cubicBezTo>
                  <a:lnTo>
                    <a:pt x="210" y="207"/>
                  </a:lnTo>
                  <a:cubicBezTo>
                    <a:pt x="209" y="207"/>
                    <a:pt x="209" y="207"/>
                    <a:pt x="209" y="207"/>
                  </a:cubicBezTo>
                  <a:lnTo>
                    <a:pt x="209" y="207"/>
                  </a:lnTo>
                  <a:cubicBezTo>
                    <a:pt x="209" y="207"/>
                    <a:pt x="210" y="207"/>
                    <a:pt x="210" y="207"/>
                  </a:cubicBezTo>
                  <a:close/>
                  <a:moveTo>
                    <a:pt x="226" y="205"/>
                  </a:moveTo>
                  <a:cubicBezTo>
                    <a:pt x="224" y="205"/>
                    <a:pt x="222" y="206"/>
                    <a:pt x="219" y="207"/>
                  </a:cubicBezTo>
                  <a:lnTo>
                    <a:pt x="219" y="207"/>
                  </a:lnTo>
                  <a:cubicBezTo>
                    <a:pt x="218" y="207"/>
                    <a:pt x="217" y="208"/>
                    <a:pt x="216" y="208"/>
                  </a:cubicBezTo>
                  <a:lnTo>
                    <a:pt x="216" y="208"/>
                  </a:lnTo>
                  <a:cubicBezTo>
                    <a:pt x="219" y="207"/>
                    <a:pt x="222" y="206"/>
                    <a:pt x="225" y="205"/>
                  </a:cubicBezTo>
                  <a:lnTo>
                    <a:pt x="225" y="205"/>
                  </a:lnTo>
                  <a:cubicBezTo>
                    <a:pt x="226" y="205"/>
                    <a:pt x="226" y="205"/>
                    <a:pt x="226" y="205"/>
                  </a:cubicBezTo>
                  <a:close/>
                  <a:moveTo>
                    <a:pt x="212" y="205"/>
                  </a:moveTo>
                  <a:cubicBezTo>
                    <a:pt x="212" y="206"/>
                    <a:pt x="212" y="206"/>
                    <a:pt x="211" y="206"/>
                  </a:cubicBezTo>
                  <a:lnTo>
                    <a:pt x="211" y="206"/>
                  </a:lnTo>
                  <a:cubicBezTo>
                    <a:pt x="211" y="206"/>
                    <a:pt x="210" y="206"/>
                    <a:pt x="210" y="207"/>
                  </a:cubicBezTo>
                  <a:lnTo>
                    <a:pt x="210" y="207"/>
                  </a:lnTo>
                  <a:cubicBezTo>
                    <a:pt x="209" y="207"/>
                    <a:pt x="209" y="207"/>
                    <a:pt x="208" y="207"/>
                  </a:cubicBezTo>
                  <a:lnTo>
                    <a:pt x="208" y="207"/>
                  </a:lnTo>
                  <a:cubicBezTo>
                    <a:pt x="208" y="207"/>
                    <a:pt x="209" y="207"/>
                    <a:pt x="209" y="207"/>
                  </a:cubicBezTo>
                  <a:lnTo>
                    <a:pt x="209" y="207"/>
                  </a:lnTo>
                  <a:cubicBezTo>
                    <a:pt x="208" y="207"/>
                    <a:pt x="207" y="207"/>
                    <a:pt x="207" y="208"/>
                  </a:cubicBezTo>
                  <a:lnTo>
                    <a:pt x="207" y="208"/>
                  </a:lnTo>
                  <a:cubicBezTo>
                    <a:pt x="206" y="208"/>
                    <a:pt x="205" y="208"/>
                    <a:pt x="204" y="208"/>
                  </a:cubicBezTo>
                  <a:lnTo>
                    <a:pt x="204" y="208"/>
                  </a:lnTo>
                  <a:cubicBezTo>
                    <a:pt x="206" y="208"/>
                    <a:pt x="208" y="207"/>
                    <a:pt x="209" y="207"/>
                  </a:cubicBezTo>
                  <a:lnTo>
                    <a:pt x="209" y="207"/>
                  </a:lnTo>
                  <a:cubicBezTo>
                    <a:pt x="209" y="207"/>
                    <a:pt x="209" y="207"/>
                    <a:pt x="209" y="207"/>
                  </a:cubicBezTo>
                  <a:lnTo>
                    <a:pt x="209" y="207"/>
                  </a:lnTo>
                  <a:cubicBezTo>
                    <a:pt x="209" y="207"/>
                    <a:pt x="209" y="206"/>
                    <a:pt x="209" y="206"/>
                  </a:cubicBezTo>
                  <a:lnTo>
                    <a:pt x="209" y="206"/>
                  </a:lnTo>
                  <a:cubicBezTo>
                    <a:pt x="209" y="206"/>
                    <a:pt x="209" y="207"/>
                    <a:pt x="209" y="207"/>
                  </a:cubicBezTo>
                  <a:lnTo>
                    <a:pt x="209" y="207"/>
                  </a:lnTo>
                  <a:cubicBezTo>
                    <a:pt x="209" y="206"/>
                    <a:pt x="209" y="206"/>
                    <a:pt x="209" y="206"/>
                  </a:cubicBezTo>
                  <a:lnTo>
                    <a:pt x="209" y="206"/>
                  </a:lnTo>
                  <a:cubicBezTo>
                    <a:pt x="209" y="206"/>
                    <a:pt x="209" y="206"/>
                    <a:pt x="209" y="206"/>
                  </a:cubicBezTo>
                  <a:lnTo>
                    <a:pt x="209" y="206"/>
                  </a:lnTo>
                  <a:cubicBezTo>
                    <a:pt x="209" y="206"/>
                    <a:pt x="209" y="206"/>
                    <a:pt x="210" y="206"/>
                  </a:cubicBezTo>
                  <a:lnTo>
                    <a:pt x="210" y="206"/>
                  </a:lnTo>
                  <a:cubicBezTo>
                    <a:pt x="209" y="206"/>
                    <a:pt x="209" y="206"/>
                    <a:pt x="209" y="206"/>
                  </a:cubicBezTo>
                  <a:lnTo>
                    <a:pt x="209" y="206"/>
                  </a:lnTo>
                  <a:cubicBezTo>
                    <a:pt x="210" y="206"/>
                    <a:pt x="210" y="206"/>
                    <a:pt x="211" y="206"/>
                  </a:cubicBezTo>
                  <a:lnTo>
                    <a:pt x="211" y="206"/>
                  </a:lnTo>
                  <a:cubicBezTo>
                    <a:pt x="210" y="206"/>
                    <a:pt x="210" y="206"/>
                    <a:pt x="209" y="206"/>
                  </a:cubicBezTo>
                  <a:lnTo>
                    <a:pt x="209" y="206"/>
                  </a:lnTo>
                  <a:cubicBezTo>
                    <a:pt x="211" y="206"/>
                    <a:pt x="211" y="206"/>
                    <a:pt x="212" y="205"/>
                  </a:cubicBezTo>
                  <a:close/>
                  <a:moveTo>
                    <a:pt x="205" y="208"/>
                  </a:moveTo>
                  <a:cubicBezTo>
                    <a:pt x="205" y="208"/>
                    <a:pt x="205" y="209"/>
                    <a:pt x="204" y="209"/>
                  </a:cubicBezTo>
                  <a:lnTo>
                    <a:pt x="204" y="209"/>
                  </a:lnTo>
                  <a:cubicBezTo>
                    <a:pt x="205" y="209"/>
                    <a:pt x="205" y="208"/>
                    <a:pt x="205" y="208"/>
                  </a:cubicBezTo>
                  <a:lnTo>
                    <a:pt x="205" y="208"/>
                  </a:lnTo>
                  <a:cubicBezTo>
                    <a:pt x="205" y="209"/>
                    <a:pt x="204" y="209"/>
                    <a:pt x="204" y="209"/>
                  </a:cubicBezTo>
                  <a:lnTo>
                    <a:pt x="204" y="209"/>
                  </a:lnTo>
                  <a:cubicBezTo>
                    <a:pt x="204" y="209"/>
                    <a:pt x="204" y="209"/>
                    <a:pt x="204" y="209"/>
                  </a:cubicBezTo>
                  <a:lnTo>
                    <a:pt x="204" y="209"/>
                  </a:lnTo>
                  <a:cubicBezTo>
                    <a:pt x="204" y="209"/>
                    <a:pt x="204" y="209"/>
                    <a:pt x="203" y="209"/>
                  </a:cubicBezTo>
                  <a:lnTo>
                    <a:pt x="203" y="209"/>
                  </a:lnTo>
                  <a:cubicBezTo>
                    <a:pt x="203" y="209"/>
                    <a:pt x="203" y="209"/>
                    <a:pt x="203" y="209"/>
                  </a:cubicBezTo>
                  <a:lnTo>
                    <a:pt x="203" y="209"/>
                  </a:lnTo>
                  <a:lnTo>
                    <a:pt x="205" y="208"/>
                  </a:lnTo>
                  <a:close/>
                  <a:moveTo>
                    <a:pt x="216" y="208"/>
                  </a:moveTo>
                  <a:cubicBezTo>
                    <a:pt x="216" y="208"/>
                    <a:pt x="216" y="208"/>
                    <a:pt x="215" y="208"/>
                  </a:cubicBezTo>
                  <a:lnTo>
                    <a:pt x="215" y="208"/>
                  </a:lnTo>
                  <a:cubicBezTo>
                    <a:pt x="216" y="208"/>
                    <a:pt x="216" y="208"/>
                    <a:pt x="216" y="208"/>
                  </a:cubicBezTo>
                  <a:lnTo>
                    <a:pt x="216" y="208"/>
                  </a:lnTo>
                  <a:cubicBezTo>
                    <a:pt x="216" y="208"/>
                    <a:pt x="216" y="208"/>
                    <a:pt x="215" y="208"/>
                  </a:cubicBezTo>
                  <a:lnTo>
                    <a:pt x="215" y="208"/>
                  </a:lnTo>
                  <a:cubicBezTo>
                    <a:pt x="215" y="208"/>
                    <a:pt x="215" y="208"/>
                    <a:pt x="215" y="208"/>
                  </a:cubicBezTo>
                  <a:lnTo>
                    <a:pt x="215" y="208"/>
                  </a:lnTo>
                  <a:cubicBezTo>
                    <a:pt x="215" y="209"/>
                    <a:pt x="214" y="209"/>
                    <a:pt x="213" y="209"/>
                  </a:cubicBezTo>
                  <a:lnTo>
                    <a:pt x="213" y="209"/>
                  </a:lnTo>
                  <a:cubicBezTo>
                    <a:pt x="214" y="209"/>
                    <a:pt x="215" y="208"/>
                    <a:pt x="216" y="208"/>
                  </a:cubicBezTo>
                  <a:close/>
                  <a:moveTo>
                    <a:pt x="207" y="209"/>
                  </a:moveTo>
                  <a:cubicBezTo>
                    <a:pt x="207" y="209"/>
                    <a:pt x="207" y="209"/>
                    <a:pt x="207" y="209"/>
                  </a:cubicBezTo>
                  <a:lnTo>
                    <a:pt x="207" y="209"/>
                  </a:lnTo>
                  <a:cubicBezTo>
                    <a:pt x="207" y="209"/>
                    <a:pt x="207" y="209"/>
                    <a:pt x="207" y="209"/>
                  </a:cubicBezTo>
                  <a:lnTo>
                    <a:pt x="207" y="209"/>
                  </a:lnTo>
                  <a:lnTo>
                    <a:pt x="207" y="209"/>
                  </a:lnTo>
                  <a:close/>
                  <a:moveTo>
                    <a:pt x="216" y="205"/>
                  </a:moveTo>
                  <a:cubicBezTo>
                    <a:pt x="216" y="205"/>
                    <a:pt x="216" y="205"/>
                    <a:pt x="216" y="205"/>
                  </a:cubicBezTo>
                  <a:lnTo>
                    <a:pt x="216" y="205"/>
                  </a:lnTo>
                  <a:cubicBezTo>
                    <a:pt x="214" y="206"/>
                    <a:pt x="212" y="207"/>
                    <a:pt x="209" y="208"/>
                  </a:cubicBezTo>
                  <a:lnTo>
                    <a:pt x="209" y="208"/>
                  </a:lnTo>
                  <a:cubicBezTo>
                    <a:pt x="209" y="208"/>
                    <a:pt x="209" y="207"/>
                    <a:pt x="209" y="207"/>
                  </a:cubicBezTo>
                  <a:lnTo>
                    <a:pt x="209" y="207"/>
                  </a:lnTo>
                  <a:cubicBezTo>
                    <a:pt x="208" y="208"/>
                    <a:pt x="207" y="208"/>
                    <a:pt x="206" y="209"/>
                  </a:cubicBezTo>
                  <a:lnTo>
                    <a:pt x="206" y="209"/>
                  </a:lnTo>
                  <a:cubicBezTo>
                    <a:pt x="206" y="208"/>
                    <a:pt x="207" y="208"/>
                    <a:pt x="207" y="208"/>
                  </a:cubicBezTo>
                  <a:lnTo>
                    <a:pt x="207" y="208"/>
                  </a:lnTo>
                  <a:cubicBezTo>
                    <a:pt x="206" y="208"/>
                    <a:pt x="205" y="209"/>
                    <a:pt x="204" y="209"/>
                  </a:cubicBezTo>
                  <a:lnTo>
                    <a:pt x="204" y="209"/>
                  </a:lnTo>
                  <a:cubicBezTo>
                    <a:pt x="205" y="209"/>
                    <a:pt x="205" y="209"/>
                    <a:pt x="206" y="209"/>
                  </a:cubicBezTo>
                  <a:lnTo>
                    <a:pt x="206" y="209"/>
                  </a:lnTo>
                  <a:cubicBezTo>
                    <a:pt x="206" y="209"/>
                    <a:pt x="206" y="209"/>
                    <a:pt x="206" y="209"/>
                  </a:cubicBezTo>
                  <a:lnTo>
                    <a:pt x="206" y="209"/>
                  </a:lnTo>
                  <a:cubicBezTo>
                    <a:pt x="207" y="208"/>
                    <a:pt x="208" y="208"/>
                    <a:pt x="209" y="208"/>
                  </a:cubicBezTo>
                  <a:lnTo>
                    <a:pt x="209" y="208"/>
                  </a:lnTo>
                  <a:cubicBezTo>
                    <a:pt x="209" y="208"/>
                    <a:pt x="209" y="208"/>
                    <a:pt x="209" y="208"/>
                  </a:cubicBezTo>
                  <a:lnTo>
                    <a:pt x="209" y="208"/>
                  </a:lnTo>
                  <a:lnTo>
                    <a:pt x="206" y="209"/>
                  </a:lnTo>
                  <a:lnTo>
                    <a:pt x="206" y="209"/>
                  </a:lnTo>
                  <a:cubicBezTo>
                    <a:pt x="206" y="209"/>
                    <a:pt x="206" y="209"/>
                    <a:pt x="206" y="209"/>
                  </a:cubicBezTo>
                  <a:lnTo>
                    <a:pt x="206" y="209"/>
                  </a:lnTo>
                  <a:cubicBezTo>
                    <a:pt x="205" y="209"/>
                    <a:pt x="204" y="209"/>
                    <a:pt x="203" y="210"/>
                  </a:cubicBezTo>
                  <a:lnTo>
                    <a:pt x="203" y="210"/>
                  </a:lnTo>
                  <a:cubicBezTo>
                    <a:pt x="203" y="210"/>
                    <a:pt x="204" y="209"/>
                    <a:pt x="204" y="209"/>
                  </a:cubicBezTo>
                  <a:lnTo>
                    <a:pt x="204" y="209"/>
                  </a:lnTo>
                  <a:cubicBezTo>
                    <a:pt x="204" y="209"/>
                    <a:pt x="203" y="210"/>
                    <a:pt x="203" y="210"/>
                  </a:cubicBezTo>
                  <a:lnTo>
                    <a:pt x="203" y="210"/>
                  </a:lnTo>
                  <a:cubicBezTo>
                    <a:pt x="203" y="210"/>
                    <a:pt x="203" y="209"/>
                    <a:pt x="203" y="209"/>
                  </a:cubicBezTo>
                  <a:lnTo>
                    <a:pt x="203" y="209"/>
                  </a:lnTo>
                  <a:cubicBezTo>
                    <a:pt x="204" y="209"/>
                    <a:pt x="205" y="208"/>
                    <a:pt x="207" y="208"/>
                  </a:cubicBezTo>
                  <a:lnTo>
                    <a:pt x="207" y="208"/>
                  </a:lnTo>
                  <a:cubicBezTo>
                    <a:pt x="207" y="208"/>
                    <a:pt x="207" y="208"/>
                    <a:pt x="207" y="208"/>
                  </a:cubicBezTo>
                  <a:lnTo>
                    <a:pt x="207" y="208"/>
                  </a:lnTo>
                  <a:cubicBezTo>
                    <a:pt x="207" y="208"/>
                    <a:pt x="207" y="208"/>
                    <a:pt x="207" y="208"/>
                  </a:cubicBezTo>
                  <a:lnTo>
                    <a:pt x="207" y="208"/>
                  </a:lnTo>
                  <a:cubicBezTo>
                    <a:pt x="207" y="208"/>
                    <a:pt x="208" y="208"/>
                    <a:pt x="208" y="207"/>
                  </a:cubicBezTo>
                  <a:lnTo>
                    <a:pt x="208" y="207"/>
                  </a:lnTo>
                  <a:cubicBezTo>
                    <a:pt x="208" y="207"/>
                    <a:pt x="208" y="208"/>
                    <a:pt x="207" y="208"/>
                  </a:cubicBezTo>
                  <a:lnTo>
                    <a:pt x="207" y="208"/>
                  </a:lnTo>
                  <a:cubicBezTo>
                    <a:pt x="207" y="208"/>
                    <a:pt x="208" y="208"/>
                    <a:pt x="208" y="208"/>
                  </a:cubicBezTo>
                  <a:lnTo>
                    <a:pt x="208" y="208"/>
                  </a:lnTo>
                  <a:lnTo>
                    <a:pt x="208" y="207"/>
                  </a:lnTo>
                  <a:lnTo>
                    <a:pt x="208" y="207"/>
                  </a:lnTo>
                  <a:cubicBezTo>
                    <a:pt x="208" y="207"/>
                    <a:pt x="208" y="207"/>
                    <a:pt x="208" y="207"/>
                  </a:cubicBezTo>
                  <a:lnTo>
                    <a:pt x="208" y="207"/>
                  </a:lnTo>
                  <a:cubicBezTo>
                    <a:pt x="209" y="207"/>
                    <a:pt x="210" y="207"/>
                    <a:pt x="210" y="207"/>
                  </a:cubicBezTo>
                  <a:lnTo>
                    <a:pt x="210" y="207"/>
                  </a:lnTo>
                  <a:cubicBezTo>
                    <a:pt x="210" y="207"/>
                    <a:pt x="210" y="207"/>
                    <a:pt x="209" y="207"/>
                  </a:cubicBezTo>
                  <a:lnTo>
                    <a:pt x="209" y="207"/>
                  </a:lnTo>
                  <a:cubicBezTo>
                    <a:pt x="211" y="207"/>
                    <a:pt x="212" y="206"/>
                    <a:pt x="214" y="206"/>
                  </a:cubicBezTo>
                  <a:lnTo>
                    <a:pt x="214" y="206"/>
                  </a:lnTo>
                  <a:cubicBezTo>
                    <a:pt x="215" y="206"/>
                    <a:pt x="216" y="205"/>
                    <a:pt x="216" y="205"/>
                  </a:cubicBezTo>
                  <a:close/>
                  <a:moveTo>
                    <a:pt x="224" y="207"/>
                  </a:moveTo>
                  <a:lnTo>
                    <a:pt x="224" y="207"/>
                  </a:lnTo>
                  <a:cubicBezTo>
                    <a:pt x="223" y="207"/>
                    <a:pt x="222" y="207"/>
                    <a:pt x="222" y="208"/>
                  </a:cubicBezTo>
                  <a:lnTo>
                    <a:pt x="222" y="208"/>
                  </a:lnTo>
                  <a:cubicBezTo>
                    <a:pt x="219" y="208"/>
                    <a:pt x="217" y="209"/>
                    <a:pt x="215" y="210"/>
                  </a:cubicBezTo>
                  <a:lnTo>
                    <a:pt x="215" y="210"/>
                  </a:lnTo>
                  <a:cubicBezTo>
                    <a:pt x="215" y="210"/>
                    <a:pt x="215" y="209"/>
                    <a:pt x="215" y="209"/>
                  </a:cubicBezTo>
                  <a:lnTo>
                    <a:pt x="215" y="209"/>
                  </a:lnTo>
                  <a:lnTo>
                    <a:pt x="224" y="207"/>
                  </a:lnTo>
                  <a:close/>
                  <a:moveTo>
                    <a:pt x="204" y="209"/>
                  </a:moveTo>
                  <a:cubicBezTo>
                    <a:pt x="204" y="209"/>
                    <a:pt x="203" y="209"/>
                    <a:pt x="203" y="209"/>
                  </a:cubicBezTo>
                  <a:lnTo>
                    <a:pt x="203" y="209"/>
                  </a:lnTo>
                  <a:cubicBezTo>
                    <a:pt x="203" y="209"/>
                    <a:pt x="203" y="209"/>
                    <a:pt x="203" y="209"/>
                  </a:cubicBezTo>
                  <a:lnTo>
                    <a:pt x="203" y="209"/>
                  </a:lnTo>
                  <a:cubicBezTo>
                    <a:pt x="202" y="209"/>
                    <a:pt x="201" y="210"/>
                    <a:pt x="200" y="210"/>
                  </a:cubicBezTo>
                  <a:lnTo>
                    <a:pt x="200" y="210"/>
                  </a:lnTo>
                  <a:cubicBezTo>
                    <a:pt x="200" y="210"/>
                    <a:pt x="201" y="210"/>
                    <a:pt x="201" y="209"/>
                  </a:cubicBezTo>
                  <a:lnTo>
                    <a:pt x="201" y="209"/>
                  </a:lnTo>
                  <a:cubicBezTo>
                    <a:pt x="202" y="209"/>
                    <a:pt x="203" y="209"/>
                    <a:pt x="203" y="209"/>
                  </a:cubicBezTo>
                  <a:lnTo>
                    <a:pt x="203" y="209"/>
                  </a:lnTo>
                  <a:cubicBezTo>
                    <a:pt x="203" y="209"/>
                    <a:pt x="203" y="209"/>
                    <a:pt x="203" y="209"/>
                  </a:cubicBezTo>
                  <a:lnTo>
                    <a:pt x="203" y="209"/>
                  </a:lnTo>
                  <a:cubicBezTo>
                    <a:pt x="203" y="209"/>
                    <a:pt x="204" y="209"/>
                    <a:pt x="204" y="209"/>
                  </a:cubicBezTo>
                  <a:close/>
                  <a:moveTo>
                    <a:pt x="221" y="206"/>
                  </a:moveTo>
                  <a:cubicBezTo>
                    <a:pt x="219" y="206"/>
                    <a:pt x="218" y="207"/>
                    <a:pt x="216" y="207"/>
                  </a:cubicBezTo>
                  <a:lnTo>
                    <a:pt x="216" y="207"/>
                  </a:lnTo>
                  <a:cubicBezTo>
                    <a:pt x="216" y="207"/>
                    <a:pt x="216" y="207"/>
                    <a:pt x="216" y="207"/>
                  </a:cubicBezTo>
                  <a:lnTo>
                    <a:pt x="216" y="207"/>
                  </a:lnTo>
                  <a:cubicBezTo>
                    <a:pt x="216" y="207"/>
                    <a:pt x="215" y="207"/>
                    <a:pt x="215" y="207"/>
                  </a:cubicBezTo>
                  <a:lnTo>
                    <a:pt x="215" y="207"/>
                  </a:lnTo>
                  <a:cubicBezTo>
                    <a:pt x="215" y="207"/>
                    <a:pt x="216" y="207"/>
                    <a:pt x="216" y="207"/>
                  </a:cubicBezTo>
                  <a:lnTo>
                    <a:pt x="216" y="207"/>
                  </a:lnTo>
                  <a:cubicBezTo>
                    <a:pt x="216" y="207"/>
                    <a:pt x="216" y="207"/>
                    <a:pt x="216" y="207"/>
                  </a:cubicBezTo>
                  <a:lnTo>
                    <a:pt x="216" y="207"/>
                  </a:lnTo>
                  <a:cubicBezTo>
                    <a:pt x="214" y="208"/>
                    <a:pt x="212" y="209"/>
                    <a:pt x="211" y="209"/>
                  </a:cubicBezTo>
                  <a:lnTo>
                    <a:pt x="211" y="209"/>
                  </a:lnTo>
                  <a:cubicBezTo>
                    <a:pt x="210" y="210"/>
                    <a:pt x="209" y="210"/>
                    <a:pt x="208" y="210"/>
                  </a:cubicBezTo>
                  <a:lnTo>
                    <a:pt x="208" y="210"/>
                  </a:lnTo>
                  <a:cubicBezTo>
                    <a:pt x="209" y="210"/>
                    <a:pt x="211" y="209"/>
                    <a:pt x="212" y="208"/>
                  </a:cubicBezTo>
                  <a:lnTo>
                    <a:pt x="212" y="208"/>
                  </a:lnTo>
                  <a:cubicBezTo>
                    <a:pt x="212" y="208"/>
                    <a:pt x="212" y="208"/>
                    <a:pt x="212" y="208"/>
                  </a:cubicBezTo>
                  <a:lnTo>
                    <a:pt x="212" y="208"/>
                  </a:lnTo>
                  <a:lnTo>
                    <a:pt x="213" y="208"/>
                  </a:lnTo>
                  <a:lnTo>
                    <a:pt x="213" y="208"/>
                  </a:lnTo>
                  <a:cubicBezTo>
                    <a:pt x="213" y="208"/>
                    <a:pt x="213" y="208"/>
                    <a:pt x="213" y="208"/>
                  </a:cubicBezTo>
                  <a:lnTo>
                    <a:pt x="213" y="208"/>
                  </a:lnTo>
                  <a:cubicBezTo>
                    <a:pt x="213" y="208"/>
                    <a:pt x="213" y="208"/>
                    <a:pt x="213" y="208"/>
                  </a:cubicBezTo>
                  <a:lnTo>
                    <a:pt x="213" y="208"/>
                  </a:lnTo>
                  <a:lnTo>
                    <a:pt x="213" y="208"/>
                  </a:lnTo>
                  <a:lnTo>
                    <a:pt x="213" y="208"/>
                  </a:lnTo>
                  <a:cubicBezTo>
                    <a:pt x="213" y="208"/>
                    <a:pt x="213" y="208"/>
                    <a:pt x="213" y="208"/>
                  </a:cubicBezTo>
                  <a:lnTo>
                    <a:pt x="213" y="208"/>
                  </a:lnTo>
                  <a:cubicBezTo>
                    <a:pt x="213" y="208"/>
                    <a:pt x="213" y="208"/>
                    <a:pt x="212" y="208"/>
                  </a:cubicBezTo>
                  <a:lnTo>
                    <a:pt x="212" y="208"/>
                  </a:lnTo>
                  <a:cubicBezTo>
                    <a:pt x="213" y="208"/>
                    <a:pt x="214" y="208"/>
                    <a:pt x="215" y="207"/>
                  </a:cubicBezTo>
                  <a:lnTo>
                    <a:pt x="215" y="207"/>
                  </a:lnTo>
                  <a:cubicBezTo>
                    <a:pt x="214" y="208"/>
                    <a:pt x="214" y="208"/>
                    <a:pt x="213" y="208"/>
                  </a:cubicBezTo>
                  <a:lnTo>
                    <a:pt x="213" y="208"/>
                  </a:lnTo>
                  <a:cubicBezTo>
                    <a:pt x="213" y="208"/>
                    <a:pt x="213" y="208"/>
                    <a:pt x="213" y="208"/>
                  </a:cubicBezTo>
                  <a:lnTo>
                    <a:pt x="213" y="208"/>
                  </a:lnTo>
                  <a:cubicBezTo>
                    <a:pt x="213" y="208"/>
                    <a:pt x="213" y="208"/>
                    <a:pt x="213" y="208"/>
                  </a:cubicBezTo>
                  <a:lnTo>
                    <a:pt x="213" y="208"/>
                  </a:lnTo>
                  <a:lnTo>
                    <a:pt x="214" y="207"/>
                  </a:lnTo>
                  <a:lnTo>
                    <a:pt x="214" y="207"/>
                  </a:lnTo>
                  <a:cubicBezTo>
                    <a:pt x="214" y="207"/>
                    <a:pt x="214" y="207"/>
                    <a:pt x="214" y="207"/>
                  </a:cubicBezTo>
                  <a:lnTo>
                    <a:pt x="214" y="207"/>
                  </a:lnTo>
                  <a:cubicBezTo>
                    <a:pt x="214" y="207"/>
                    <a:pt x="214" y="207"/>
                    <a:pt x="213" y="208"/>
                  </a:cubicBezTo>
                  <a:lnTo>
                    <a:pt x="213" y="208"/>
                  </a:lnTo>
                  <a:cubicBezTo>
                    <a:pt x="214" y="207"/>
                    <a:pt x="214" y="207"/>
                    <a:pt x="215" y="207"/>
                  </a:cubicBezTo>
                  <a:lnTo>
                    <a:pt x="215" y="207"/>
                  </a:lnTo>
                  <a:cubicBezTo>
                    <a:pt x="215" y="207"/>
                    <a:pt x="216" y="207"/>
                    <a:pt x="216" y="207"/>
                  </a:cubicBezTo>
                  <a:lnTo>
                    <a:pt x="216" y="207"/>
                  </a:lnTo>
                  <a:cubicBezTo>
                    <a:pt x="216" y="207"/>
                    <a:pt x="216" y="207"/>
                    <a:pt x="216" y="207"/>
                  </a:cubicBezTo>
                  <a:lnTo>
                    <a:pt x="216" y="207"/>
                  </a:lnTo>
                  <a:cubicBezTo>
                    <a:pt x="217" y="207"/>
                    <a:pt x="217" y="207"/>
                    <a:pt x="217" y="206"/>
                  </a:cubicBezTo>
                  <a:lnTo>
                    <a:pt x="217" y="206"/>
                  </a:lnTo>
                  <a:cubicBezTo>
                    <a:pt x="218" y="206"/>
                    <a:pt x="220" y="206"/>
                    <a:pt x="221" y="206"/>
                  </a:cubicBezTo>
                  <a:close/>
                  <a:moveTo>
                    <a:pt x="207" y="209"/>
                  </a:moveTo>
                  <a:lnTo>
                    <a:pt x="204" y="210"/>
                  </a:lnTo>
                  <a:lnTo>
                    <a:pt x="204" y="210"/>
                  </a:lnTo>
                  <a:cubicBezTo>
                    <a:pt x="203" y="210"/>
                    <a:pt x="203" y="210"/>
                    <a:pt x="203" y="211"/>
                  </a:cubicBezTo>
                  <a:lnTo>
                    <a:pt x="203" y="211"/>
                  </a:lnTo>
                  <a:cubicBezTo>
                    <a:pt x="203" y="210"/>
                    <a:pt x="203" y="210"/>
                    <a:pt x="203" y="210"/>
                  </a:cubicBezTo>
                  <a:lnTo>
                    <a:pt x="203" y="210"/>
                  </a:lnTo>
                  <a:cubicBezTo>
                    <a:pt x="203" y="210"/>
                    <a:pt x="203" y="210"/>
                    <a:pt x="204" y="210"/>
                  </a:cubicBezTo>
                  <a:lnTo>
                    <a:pt x="204" y="210"/>
                  </a:lnTo>
                  <a:lnTo>
                    <a:pt x="205" y="210"/>
                  </a:lnTo>
                  <a:lnTo>
                    <a:pt x="205" y="210"/>
                  </a:lnTo>
                  <a:cubicBezTo>
                    <a:pt x="206" y="209"/>
                    <a:pt x="206" y="209"/>
                    <a:pt x="207" y="209"/>
                  </a:cubicBezTo>
                  <a:close/>
                  <a:moveTo>
                    <a:pt x="197" y="206"/>
                  </a:moveTo>
                  <a:cubicBezTo>
                    <a:pt x="196" y="207"/>
                    <a:pt x="195" y="207"/>
                    <a:pt x="194" y="208"/>
                  </a:cubicBezTo>
                  <a:lnTo>
                    <a:pt x="194" y="208"/>
                  </a:lnTo>
                  <a:cubicBezTo>
                    <a:pt x="195" y="208"/>
                    <a:pt x="196" y="207"/>
                    <a:pt x="197" y="207"/>
                  </a:cubicBezTo>
                  <a:lnTo>
                    <a:pt x="197" y="207"/>
                  </a:lnTo>
                  <a:lnTo>
                    <a:pt x="194" y="208"/>
                  </a:lnTo>
                  <a:lnTo>
                    <a:pt x="194" y="208"/>
                  </a:lnTo>
                  <a:cubicBezTo>
                    <a:pt x="194" y="208"/>
                    <a:pt x="193" y="209"/>
                    <a:pt x="193" y="209"/>
                  </a:cubicBezTo>
                  <a:lnTo>
                    <a:pt x="193" y="209"/>
                  </a:lnTo>
                  <a:cubicBezTo>
                    <a:pt x="193" y="209"/>
                    <a:pt x="193" y="209"/>
                    <a:pt x="194" y="209"/>
                  </a:cubicBezTo>
                  <a:lnTo>
                    <a:pt x="194" y="209"/>
                  </a:lnTo>
                  <a:lnTo>
                    <a:pt x="193" y="209"/>
                  </a:lnTo>
                  <a:lnTo>
                    <a:pt x="193" y="209"/>
                  </a:lnTo>
                  <a:cubicBezTo>
                    <a:pt x="193" y="209"/>
                    <a:pt x="193" y="209"/>
                    <a:pt x="193" y="209"/>
                  </a:cubicBezTo>
                  <a:lnTo>
                    <a:pt x="193" y="209"/>
                  </a:lnTo>
                  <a:cubicBezTo>
                    <a:pt x="193" y="209"/>
                    <a:pt x="193" y="209"/>
                    <a:pt x="193" y="209"/>
                  </a:cubicBezTo>
                  <a:lnTo>
                    <a:pt x="193" y="209"/>
                  </a:lnTo>
                  <a:cubicBezTo>
                    <a:pt x="193" y="209"/>
                    <a:pt x="193" y="209"/>
                    <a:pt x="192" y="209"/>
                  </a:cubicBezTo>
                  <a:lnTo>
                    <a:pt x="192" y="209"/>
                  </a:lnTo>
                  <a:cubicBezTo>
                    <a:pt x="192" y="209"/>
                    <a:pt x="193" y="209"/>
                    <a:pt x="193" y="209"/>
                  </a:cubicBezTo>
                  <a:lnTo>
                    <a:pt x="193" y="209"/>
                  </a:lnTo>
                  <a:cubicBezTo>
                    <a:pt x="192" y="209"/>
                    <a:pt x="192" y="209"/>
                    <a:pt x="192" y="209"/>
                  </a:cubicBezTo>
                  <a:lnTo>
                    <a:pt x="192" y="209"/>
                  </a:lnTo>
                  <a:cubicBezTo>
                    <a:pt x="192" y="209"/>
                    <a:pt x="192" y="209"/>
                    <a:pt x="192" y="209"/>
                  </a:cubicBezTo>
                  <a:lnTo>
                    <a:pt x="192" y="209"/>
                  </a:lnTo>
                  <a:cubicBezTo>
                    <a:pt x="192" y="209"/>
                    <a:pt x="192" y="209"/>
                    <a:pt x="192" y="209"/>
                  </a:cubicBezTo>
                  <a:lnTo>
                    <a:pt x="192" y="209"/>
                  </a:lnTo>
                  <a:cubicBezTo>
                    <a:pt x="192" y="209"/>
                    <a:pt x="192" y="209"/>
                    <a:pt x="192" y="209"/>
                  </a:cubicBezTo>
                  <a:lnTo>
                    <a:pt x="192" y="209"/>
                  </a:lnTo>
                  <a:cubicBezTo>
                    <a:pt x="193" y="209"/>
                    <a:pt x="193" y="208"/>
                    <a:pt x="194" y="208"/>
                  </a:cubicBezTo>
                  <a:lnTo>
                    <a:pt x="194" y="208"/>
                  </a:lnTo>
                  <a:cubicBezTo>
                    <a:pt x="192" y="209"/>
                    <a:pt x="191" y="209"/>
                    <a:pt x="190" y="209"/>
                  </a:cubicBezTo>
                  <a:lnTo>
                    <a:pt x="190" y="209"/>
                  </a:lnTo>
                  <a:cubicBezTo>
                    <a:pt x="189" y="210"/>
                    <a:pt x="187" y="210"/>
                    <a:pt x="185" y="211"/>
                  </a:cubicBezTo>
                  <a:lnTo>
                    <a:pt x="185" y="211"/>
                  </a:lnTo>
                  <a:cubicBezTo>
                    <a:pt x="189" y="209"/>
                    <a:pt x="192" y="208"/>
                    <a:pt x="197" y="206"/>
                  </a:cubicBezTo>
                  <a:close/>
                  <a:moveTo>
                    <a:pt x="196" y="211"/>
                  </a:moveTo>
                  <a:lnTo>
                    <a:pt x="196" y="211"/>
                  </a:lnTo>
                  <a:cubicBezTo>
                    <a:pt x="196" y="211"/>
                    <a:pt x="196" y="211"/>
                    <a:pt x="196" y="212"/>
                  </a:cubicBezTo>
                  <a:lnTo>
                    <a:pt x="196" y="212"/>
                  </a:lnTo>
                  <a:cubicBezTo>
                    <a:pt x="196" y="212"/>
                    <a:pt x="195" y="212"/>
                    <a:pt x="195" y="212"/>
                  </a:cubicBezTo>
                  <a:lnTo>
                    <a:pt x="195" y="212"/>
                  </a:lnTo>
                  <a:cubicBezTo>
                    <a:pt x="196" y="212"/>
                    <a:pt x="196" y="211"/>
                    <a:pt x="196" y="211"/>
                  </a:cubicBezTo>
                  <a:lnTo>
                    <a:pt x="196" y="211"/>
                  </a:lnTo>
                  <a:cubicBezTo>
                    <a:pt x="196" y="211"/>
                    <a:pt x="196" y="211"/>
                    <a:pt x="196" y="211"/>
                  </a:cubicBezTo>
                  <a:close/>
                  <a:moveTo>
                    <a:pt x="211" y="210"/>
                  </a:moveTo>
                  <a:cubicBezTo>
                    <a:pt x="211" y="210"/>
                    <a:pt x="210" y="210"/>
                    <a:pt x="210" y="210"/>
                  </a:cubicBezTo>
                  <a:lnTo>
                    <a:pt x="210" y="210"/>
                  </a:lnTo>
                  <a:cubicBezTo>
                    <a:pt x="208" y="211"/>
                    <a:pt x="206" y="212"/>
                    <a:pt x="203" y="213"/>
                  </a:cubicBezTo>
                  <a:lnTo>
                    <a:pt x="203" y="213"/>
                  </a:lnTo>
                  <a:cubicBezTo>
                    <a:pt x="206" y="212"/>
                    <a:pt x="208" y="211"/>
                    <a:pt x="211" y="210"/>
                  </a:cubicBezTo>
                  <a:close/>
                  <a:moveTo>
                    <a:pt x="203" y="210"/>
                  </a:moveTo>
                  <a:cubicBezTo>
                    <a:pt x="203" y="210"/>
                    <a:pt x="203" y="210"/>
                    <a:pt x="203" y="210"/>
                  </a:cubicBezTo>
                  <a:lnTo>
                    <a:pt x="203" y="210"/>
                  </a:lnTo>
                  <a:lnTo>
                    <a:pt x="203" y="210"/>
                  </a:lnTo>
                  <a:lnTo>
                    <a:pt x="203" y="210"/>
                  </a:lnTo>
                  <a:cubicBezTo>
                    <a:pt x="203" y="210"/>
                    <a:pt x="203" y="210"/>
                    <a:pt x="203" y="210"/>
                  </a:cubicBezTo>
                  <a:lnTo>
                    <a:pt x="203" y="210"/>
                  </a:lnTo>
                  <a:cubicBezTo>
                    <a:pt x="200" y="211"/>
                    <a:pt x="197" y="212"/>
                    <a:pt x="194" y="213"/>
                  </a:cubicBezTo>
                  <a:cubicBezTo>
                    <a:pt x="197" y="212"/>
                    <a:pt x="200" y="211"/>
                    <a:pt x="203" y="210"/>
                  </a:cubicBezTo>
                  <a:lnTo>
                    <a:pt x="203" y="210"/>
                  </a:lnTo>
                  <a:cubicBezTo>
                    <a:pt x="203" y="210"/>
                    <a:pt x="203" y="210"/>
                    <a:pt x="203" y="210"/>
                  </a:cubicBezTo>
                  <a:lnTo>
                    <a:pt x="203" y="210"/>
                  </a:lnTo>
                  <a:cubicBezTo>
                    <a:pt x="203" y="210"/>
                    <a:pt x="203" y="210"/>
                    <a:pt x="203" y="210"/>
                  </a:cubicBezTo>
                  <a:close/>
                  <a:moveTo>
                    <a:pt x="202" y="212"/>
                  </a:moveTo>
                  <a:cubicBezTo>
                    <a:pt x="202" y="213"/>
                    <a:pt x="202" y="213"/>
                    <a:pt x="202" y="213"/>
                  </a:cubicBezTo>
                  <a:lnTo>
                    <a:pt x="202" y="213"/>
                  </a:lnTo>
                  <a:cubicBezTo>
                    <a:pt x="202" y="213"/>
                    <a:pt x="202" y="213"/>
                    <a:pt x="202" y="212"/>
                  </a:cubicBezTo>
                  <a:close/>
                  <a:moveTo>
                    <a:pt x="203" y="213"/>
                  </a:moveTo>
                  <a:cubicBezTo>
                    <a:pt x="203" y="213"/>
                    <a:pt x="203" y="213"/>
                    <a:pt x="203" y="213"/>
                  </a:cubicBezTo>
                  <a:lnTo>
                    <a:pt x="203" y="213"/>
                  </a:lnTo>
                  <a:cubicBezTo>
                    <a:pt x="203" y="213"/>
                    <a:pt x="203" y="213"/>
                    <a:pt x="203" y="213"/>
                  </a:cubicBezTo>
                  <a:close/>
                  <a:moveTo>
                    <a:pt x="202" y="213"/>
                  </a:moveTo>
                  <a:cubicBezTo>
                    <a:pt x="202" y="213"/>
                    <a:pt x="202" y="213"/>
                    <a:pt x="202" y="213"/>
                  </a:cubicBezTo>
                  <a:lnTo>
                    <a:pt x="202" y="213"/>
                  </a:lnTo>
                  <a:cubicBezTo>
                    <a:pt x="202" y="213"/>
                    <a:pt x="202" y="213"/>
                    <a:pt x="202" y="213"/>
                  </a:cubicBezTo>
                  <a:lnTo>
                    <a:pt x="202" y="213"/>
                  </a:lnTo>
                  <a:cubicBezTo>
                    <a:pt x="202" y="213"/>
                    <a:pt x="202" y="213"/>
                    <a:pt x="202" y="213"/>
                  </a:cubicBezTo>
                  <a:close/>
                  <a:moveTo>
                    <a:pt x="194" y="213"/>
                  </a:moveTo>
                  <a:cubicBezTo>
                    <a:pt x="194" y="213"/>
                    <a:pt x="194" y="213"/>
                    <a:pt x="194" y="213"/>
                  </a:cubicBezTo>
                  <a:lnTo>
                    <a:pt x="194" y="213"/>
                  </a:lnTo>
                  <a:cubicBezTo>
                    <a:pt x="194" y="213"/>
                    <a:pt x="194" y="213"/>
                    <a:pt x="194" y="213"/>
                  </a:cubicBezTo>
                  <a:lnTo>
                    <a:pt x="194" y="213"/>
                  </a:lnTo>
                  <a:cubicBezTo>
                    <a:pt x="194" y="213"/>
                    <a:pt x="194" y="213"/>
                    <a:pt x="195" y="213"/>
                  </a:cubicBezTo>
                  <a:close/>
                  <a:moveTo>
                    <a:pt x="193" y="213"/>
                  </a:moveTo>
                  <a:cubicBezTo>
                    <a:pt x="192" y="213"/>
                    <a:pt x="192" y="213"/>
                    <a:pt x="192" y="213"/>
                  </a:cubicBezTo>
                  <a:lnTo>
                    <a:pt x="192" y="213"/>
                  </a:lnTo>
                  <a:cubicBezTo>
                    <a:pt x="192" y="213"/>
                    <a:pt x="192" y="213"/>
                    <a:pt x="192" y="213"/>
                  </a:cubicBezTo>
                  <a:lnTo>
                    <a:pt x="192" y="213"/>
                  </a:lnTo>
                  <a:cubicBezTo>
                    <a:pt x="192" y="213"/>
                    <a:pt x="192" y="213"/>
                    <a:pt x="192" y="213"/>
                  </a:cubicBezTo>
                  <a:close/>
                  <a:moveTo>
                    <a:pt x="191" y="213"/>
                  </a:moveTo>
                  <a:lnTo>
                    <a:pt x="191" y="213"/>
                  </a:lnTo>
                  <a:cubicBezTo>
                    <a:pt x="190" y="213"/>
                    <a:pt x="189" y="213"/>
                    <a:pt x="187" y="214"/>
                  </a:cubicBezTo>
                  <a:lnTo>
                    <a:pt x="187" y="214"/>
                  </a:lnTo>
                  <a:cubicBezTo>
                    <a:pt x="188" y="213"/>
                    <a:pt x="189" y="213"/>
                    <a:pt x="191" y="213"/>
                  </a:cubicBezTo>
                  <a:close/>
                  <a:moveTo>
                    <a:pt x="212" y="208"/>
                  </a:moveTo>
                  <a:lnTo>
                    <a:pt x="208" y="210"/>
                  </a:lnTo>
                  <a:lnTo>
                    <a:pt x="208" y="210"/>
                  </a:lnTo>
                  <a:cubicBezTo>
                    <a:pt x="208" y="210"/>
                    <a:pt x="208" y="210"/>
                    <a:pt x="208" y="210"/>
                  </a:cubicBezTo>
                  <a:lnTo>
                    <a:pt x="208" y="210"/>
                  </a:lnTo>
                  <a:cubicBezTo>
                    <a:pt x="208" y="210"/>
                    <a:pt x="207" y="211"/>
                    <a:pt x="207" y="211"/>
                  </a:cubicBezTo>
                  <a:lnTo>
                    <a:pt x="207" y="211"/>
                  </a:lnTo>
                  <a:cubicBezTo>
                    <a:pt x="207" y="211"/>
                    <a:pt x="207" y="211"/>
                    <a:pt x="207" y="211"/>
                  </a:cubicBezTo>
                  <a:lnTo>
                    <a:pt x="207" y="211"/>
                  </a:lnTo>
                  <a:lnTo>
                    <a:pt x="208" y="210"/>
                  </a:lnTo>
                  <a:lnTo>
                    <a:pt x="208" y="210"/>
                  </a:lnTo>
                  <a:cubicBezTo>
                    <a:pt x="207" y="211"/>
                    <a:pt x="206" y="211"/>
                    <a:pt x="204" y="211"/>
                  </a:cubicBezTo>
                  <a:lnTo>
                    <a:pt x="204" y="211"/>
                  </a:lnTo>
                  <a:cubicBezTo>
                    <a:pt x="205" y="211"/>
                    <a:pt x="205" y="211"/>
                    <a:pt x="206" y="211"/>
                  </a:cubicBezTo>
                  <a:lnTo>
                    <a:pt x="206" y="211"/>
                  </a:lnTo>
                  <a:cubicBezTo>
                    <a:pt x="203" y="212"/>
                    <a:pt x="203" y="212"/>
                    <a:pt x="202" y="212"/>
                  </a:cubicBezTo>
                  <a:lnTo>
                    <a:pt x="202" y="212"/>
                  </a:lnTo>
                  <a:cubicBezTo>
                    <a:pt x="203" y="212"/>
                    <a:pt x="204" y="212"/>
                    <a:pt x="204" y="211"/>
                  </a:cubicBezTo>
                  <a:lnTo>
                    <a:pt x="204" y="211"/>
                  </a:lnTo>
                  <a:cubicBezTo>
                    <a:pt x="204" y="212"/>
                    <a:pt x="204" y="212"/>
                    <a:pt x="204" y="212"/>
                  </a:cubicBezTo>
                  <a:lnTo>
                    <a:pt x="204" y="212"/>
                  </a:lnTo>
                  <a:cubicBezTo>
                    <a:pt x="203" y="212"/>
                    <a:pt x="203" y="212"/>
                    <a:pt x="202" y="212"/>
                  </a:cubicBezTo>
                  <a:lnTo>
                    <a:pt x="202" y="212"/>
                  </a:lnTo>
                  <a:cubicBezTo>
                    <a:pt x="203" y="212"/>
                    <a:pt x="203" y="212"/>
                    <a:pt x="204" y="212"/>
                  </a:cubicBezTo>
                  <a:lnTo>
                    <a:pt x="204" y="212"/>
                  </a:lnTo>
                  <a:cubicBezTo>
                    <a:pt x="204" y="212"/>
                    <a:pt x="204" y="212"/>
                    <a:pt x="204" y="212"/>
                  </a:cubicBezTo>
                  <a:lnTo>
                    <a:pt x="204" y="212"/>
                  </a:lnTo>
                  <a:cubicBezTo>
                    <a:pt x="204" y="212"/>
                    <a:pt x="205" y="212"/>
                    <a:pt x="205" y="212"/>
                  </a:cubicBezTo>
                  <a:lnTo>
                    <a:pt x="205" y="212"/>
                  </a:lnTo>
                  <a:lnTo>
                    <a:pt x="204" y="212"/>
                  </a:lnTo>
                  <a:lnTo>
                    <a:pt x="204" y="212"/>
                  </a:lnTo>
                  <a:cubicBezTo>
                    <a:pt x="204" y="212"/>
                    <a:pt x="205" y="212"/>
                    <a:pt x="205" y="212"/>
                  </a:cubicBezTo>
                  <a:lnTo>
                    <a:pt x="205" y="212"/>
                  </a:lnTo>
                  <a:cubicBezTo>
                    <a:pt x="205" y="212"/>
                    <a:pt x="205" y="212"/>
                    <a:pt x="205" y="212"/>
                  </a:cubicBezTo>
                  <a:lnTo>
                    <a:pt x="205" y="212"/>
                  </a:lnTo>
                  <a:lnTo>
                    <a:pt x="207" y="211"/>
                  </a:lnTo>
                  <a:lnTo>
                    <a:pt x="207" y="211"/>
                  </a:lnTo>
                  <a:cubicBezTo>
                    <a:pt x="207" y="211"/>
                    <a:pt x="207" y="211"/>
                    <a:pt x="207" y="211"/>
                  </a:cubicBezTo>
                  <a:lnTo>
                    <a:pt x="207" y="211"/>
                  </a:lnTo>
                  <a:cubicBezTo>
                    <a:pt x="206" y="211"/>
                    <a:pt x="206" y="211"/>
                    <a:pt x="205" y="212"/>
                  </a:cubicBezTo>
                  <a:lnTo>
                    <a:pt x="205" y="212"/>
                  </a:lnTo>
                  <a:cubicBezTo>
                    <a:pt x="208" y="211"/>
                    <a:pt x="211" y="210"/>
                    <a:pt x="213" y="209"/>
                  </a:cubicBezTo>
                  <a:lnTo>
                    <a:pt x="213" y="209"/>
                  </a:lnTo>
                  <a:cubicBezTo>
                    <a:pt x="213" y="209"/>
                    <a:pt x="212" y="210"/>
                    <a:pt x="211" y="210"/>
                  </a:cubicBezTo>
                  <a:lnTo>
                    <a:pt x="211" y="210"/>
                  </a:lnTo>
                  <a:cubicBezTo>
                    <a:pt x="211" y="210"/>
                    <a:pt x="211" y="210"/>
                    <a:pt x="211" y="210"/>
                  </a:cubicBezTo>
                  <a:lnTo>
                    <a:pt x="211" y="210"/>
                  </a:lnTo>
                  <a:cubicBezTo>
                    <a:pt x="211" y="210"/>
                    <a:pt x="211" y="210"/>
                    <a:pt x="211" y="210"/>
                  </a:cubicBezTo>
                  <a:lnTo>
                    <a:pt x="211" y="210"/>
                  </a:lnTo>
                  <a:cubicBezTo>
                    <a:pt x="211" y="210"/>
                    <a:pt x="211" y="210"/>
                    <a:pt x="211" y="210"/>
                  </a:cubicBezTo>
                  <a:lnTo>
                    <a:pt x="211" y="210"/>
                  </a:lnTo>
                  <a:cubicBezTo>
                    <a:pt x="209" y="211"/>
                    <a:pt x="206" y="212"/>
                    <a:pt x="203" y="213"/>
                  </a:cubicBezTo>
                  <a:lnTo>
                    <a:pt x="203" y="213"/>
                  </a:lnTo>
                  <a:cubicBezTo>
                    <a:pt x="203" y="212"/>
                    <a:pt x="204" y="212"/>
                    <a:pt x="204" y="212"/>
                  </a:cubicBezTo>
                  <a:lnTo>
                    <a:pt x="204" y="212"/>
                  </a:lnTo>
                  <a:cubicBezTo>
                    <a:pt x="203" y="212"/>
                    <a:pt x="203" y="212"/>
                    <a:pt x="202" y="213"/>
                  </a:cubicBezTo>
                  <a:lnTo>
                    <a:pt x="203" y="213"/>
                  </a:lnTo>
                  <a:cubicBezTo>
                    <a:pt x="203" y="213"/>
                    <a:pt x="203" y="213"/>
                    <a:pt x="203" y="213"/>
                  </a:cubicBezTo>
                  <a:lnTo>
                    <a:pt x="203" y="213"/>
                  </a:lnTo>
                  <a:cubicBezTo>
                    <a:pt x="203" y="213"/>
                    <a:pt x="203" y="213"/>
                    <a:pt x="203" y="213"/>
                  </a:cubicBezTo>
                  <a:cubicBezTo>
                    <a:pt x="203" y="213"/>
                    <a:pt x="203" y="213"/>
                    <a:pt x="203" y="213"/>
                  </a:cubicBezTo>
                  <a:lnTo>
                    <a:pt x="203" y="213"/>
                  </a:lnTo>
                  <a:cubicBezTo>
                    <a:pt x="203" y="213"/>
                    <a:pt x="203" y="213"/>
                    <a:pt x="203" y="213"/>
                  </a:cubicBezTo>
                  <a:lnTo>
                    <a:pt x="203" y="213"/>
                  </a:lnTo>
                  <a:cubicBezTo>
                    <a:pt x="203" y="213"/>
                    <a:pt x="202" y="213"/>
                    <a:pt x="202" y="213"/>
                  </a:cubicBezTo>
                  <a:lnTo>
                    <a:pt x="202" y="213"/>
                  </a:lnTo>
                  <a:cubicBezTo>
                    <a:pt x="202" y="213"/>
                    <a:pt x="202"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0" y="214"/>
                    <a:pt x="198" y="214"/>
                    <a:pt x="197" y="214"/>
                  </a:cubicBezTo>
                  <a:lnTo>
                    <a:pt x="197" y="214"/>
                  </a:lnTo>
                  <a:cubicBezTo>
                    <a:pt x="199" y="214"/>
                    <a:pt x="200" y="213"/>
                    <a:pt x="201" y="213"/>
                  </a:cubicBezTo>
                  <a:lnTo>
                    <a:pt x="201" y="213"/>
                  </a:lnTo>
                  <a:cubicBezTo>
                    <a:pt x="201" y="213"/>
                    <a:pt x="201" y="213"/>
                    <a:pt x="201" y="213"/>
                  </a:cubicBezTo>
                  <a:lnTo>
                    <a:pt x="201" y="213"/>
                  </a:lnTo>
                  <a:cubicBezTo>
                    <a:pt x="201" y="213"/>
                    <a:pt x="201" y="213"/>
                    <a:pt x="201" y="213"/>
                  </a:cubicBezTo>
                  <a:lnTo>
                    <a:pt x="201" y="213"/>
                  </a:lnTo>
                  <a:cubicBezTo>
                    <a:pt x="201" y="213"/>
                    <a:pt x="201" y="213"/>
                    <a:pt x="201" y="213"/>
                  </a:cubicBezTo>
                  <a:lnTo>
                    <a:pt x="201" y="213"/>
                  </a:lnTo>
                  <a:cubicBezTo>
                    <a:pt x="201" y="213"/>
                    <a:pt x="202" y="213"/>
                    <a:pt x="202" y="213"/>
                  </a:cubicBezTo>
                  <a:lnTo>
                    <a:pt x="202" y="213"/>
                  </a:lnTo>
                  <a:cubicBezTo>
                    <a:pt x="202" y="213"/>
                    <a:pt x="202" y="213"/>
                    <a:pt x="202" y="213"/>
                  </a:cubicBezTo>
                  <a:lnTo>
                    <a:pt x="202" y="213"/>
                  </a:lnTo>
                  <a:cubicBezTo>
                    <a:pt x="202" y="213"/>
                    <a:pt x="202" y="213"/>
                    <a:pt x="201" y="213"/>
                  </a:cubicBezTo>
                  <a:lnTo>
                    <a:pt x="201" y="213"/>
                  </a:lnTo>
                  <a:cubicBezTo>
                    <a:pt x="201" y="213"/>
                    <a:pt x="202" y="213"/>
                    <a:pt x="202" y="213"/>
                  </a:cubicBezTo>
                  <a:lnTo>
                    <a:pt x="202" y="213"/>
                  </a:lnTo>
                  <a:cubicBezTo>
                    <a:pt x="202" y="213"/>
                    <a:pt x="202" y="213"/>
                    <a:pt x="202" y="213"/>
                  </a:cubicBezTo>
                  <a:lnTo>
                    <a:pt x="202" y="213"/>
                  </a:lnTo>
                  <a:cubicBezTo>
                    <a:pt x="202" y="213"/>
                    <a:pt x="202" y="213"/>
                    <a:pt x="202" y="213"/>
                  </a:cubicBezTo>
                  <a:lnTo>
                    <a:pt x="202" y="213"/>
                  </a:lnTo>
                  <a:cubicBezTo>
                    <a:pt x="202" y="213"/>
                    <a:pt x="202" y="212"/>
                    <a:pt x="202" y="212"/>
                  </a:cubicBezTo>
                  <a:lnTo>
                    <a:pt x="202" y="212"/>
                  </a:lnTo>
                  <a:cubicBezTo>
                    <a:pt x="202" y="212"/>
                    <a:pt x="201" y="213"/>
                    <a:pt x="201" y="213"/>
                  </a:cubicBezTo>
                  <a:lnTo>
                    <a:pt x="199" y="213"/>
                  </a:lnTo>
                  <a:lnTo>
                    <a:pt x="199" y="213"/>
                  </a:lnTo>
                  <a:lnTo>
                    <a:pt x="199" y="213"/>
                  </a:lnTo>
                  <a:cubicBezTo>
                    <a:pt x="201" y="212"/>
                    <a:pt x="202" y="212"/>
                    <a:pt x="202" y="211"/>
                  </a:cubicBezTo>
                  <a:lnTo>
                    <a:pt x="202" y="211"/>
                  </a:lnTo>
                  <a:cubicBezTo>
                    <a:pt x="203" y="211"/>
                    <a:pt x="205" y="211"/>
                    <a:pt x="206" y="210"/>
                  </a:cubicBezTo>
                  <a:lnTo>
                    <a:pt x="206" y="210"/>
                  </a:lnTo>
                  <a:cubicBezTo>
                    <a:pt x="206" y="210"/>
                    <a:pt x="206" y="210"/>
                    <a:pt x="206" y="211"/>
                  </a:cubicBezTo>
                  <a:lnTo>
                    <a:pt x="206" y="211"/>
                  </a:lnTo>
                  <a:cubicBezTo>
                    <a:pt x="206" y="210"/>
                    <a:pt x="208" y="210"/>
                    <a:pt x="209" y="209"/>
                  </a:cubicBezTo>
                  <a:lnTo>
                    <a:pt x="209" y="209"/>
                  </a:lnTo>
                  <a:cubicBezTo>
                    <a:pt x="210" y="209"/>
                    <a:pt x="211" y="209"/>
                    <a:pt x="212" y="208"/>
                  </a:cubicBezTo>
                  <a:close/>
                  <a:moveTo>
                    <a:pt x="183" y="215"/>
                  </a:moveTo>
                  <a:lnTo>
                    <a:pt x="183" y="215"/>
                  </a:lnTo>
                  <a:cubicBezTo>
                    <a:pt x="183" y="215"/>
                    <a:pt x="182" y="215"/>
                    <a:pt x="182" y="215"/>
                  </a:cubicBezTo>
                  <a:lnTo>
                    <a:pt x="182" y="215"/>
                  </a:lnTo>
                  <a:cubicBezTo>
                    <a:pt x="182" y="215"/>
                    <a:pt x="182" y="215"/>
                    <a:pt x="183" y="215"/>
                  </a:cubicBezTo>
                  <a:lnTo>
                    <a:pt x="183" y="215"/>
                  </a:lnTo>
                  <a:cubicBezTo>
                    <a:pt x="183" y="215"/>
                    <a:pt x="183" y="215"/>
                    <a:pt x="183" y="215"/>
                  </a:cubicBezTo>
                  <a:close/>
                  <a:moveTo>
                    <a:pt x="189" y="214"/>
                  </a:moveTo>
                  <a:cubicBezTo>
                    <a:pt x="188" y="214"/>
                    <a:pt x="187" y="214"/>
                    <a:pt x="187" y="215"/>
                  </a:cubicBezTo>
                  <a:lnTo>
                    <a:pt x="187" y="215"/>
                  </a:lnTo>
                  <a:cubicBezTo>
                    <a:pt x="186" y="215"/>
                    <a:pt x="185" y="215"/>
                    <a:pt x="184" y="215"/>
                  </a:cubicBezTo>
                  <a:lnTo>
                    <a:pt x="184" y="215"/>
                  </a:lnTo>
                  <a:cubicBezTo>
                    <a:pt x="185" y="215"/>
                    <a:pt x="185" y="215"/>
                    <a:pt x="185" y="215"/>
                  </a:cubicBezTo>
                  <a:lnTo>
                    <a:pt x="185" y="215"/>
                  </a:lnTo>
                  <a:cubicBezTo>
                    <a:pt x="186" y="215"/>
                    <a:pt x="187" y="214"/>
                    <a:pt x="189" y="214"/>
                  </a:cubicBezTo>
                  <a:close/>
                  <a:moveTo>
                    <a:pt x="190" y="215"/>
                  </a:moveTo>
                  <a:lnTo>
                    <a:pt x="190" y="215"/>
                  </a:lnTo>
                  <a:cubicBezTo>
                    <a:pt x="190" y="216"/>
                    <a:pt x="190" y="216"/>
                    <a:pt x="190" y="216"/>
                  </a:cubicBezTo>
                  <a:lnTo>
                    <a:pt x="190" y="216"/>
                  </a:lnTo>
                  <a:cubicBezTo>
                    <a:pt x="190" y="216"/>
                    <a:pt x="190" y="216"/>
                    <a:pt x="190" y="216"/>
                  </a:cubicBezTo>
                  <a:lnTo>
                    <a:pt x="190" y="216"/>
                  </a:lnTo>
                  <a:lnTo>
                    <a:pt x="190" y="215"/>
                  </a:lnTo>
                  <a:close/>
                  <a:moveTo>
                    <a:pt x="201" y="213"/>
                  </a:moveTo>
                  <a:cubicBezTo>
                    <a:pt x="199" y="213"/>
                    <a:pt x="196" y="214"/>
                    <a:pt x="194" y="215"/>
                  </a:cubicBezTo>
                  <a:lnTo>
                    <a:pt x="194" y="215"/>
                  </a:lnTo>
                  <a:cubicBezTo>
                    <a:pt x="196" y="214"/>
                    <a:pt x="198" y="214"/>
                    <a:pt x="201" y="213"/>
                  </a:cubicBezTo>
                  <a:lnTo>
                    <a:pt x="201" y="213"/>
                  </a:lnTo>
                  <a:cubicBezTo>
                    <a:pt x="199" y="214"/>
                    <a:pt x="197" y="214"/>
                    <a:pt x="196" y="215"/>
                  </a:cubicBezTo>
                  <a:lnTo>
                    <a:pt x="196" y="215"/>
                  </a:lnTo>
                  <a:cubicBezTo>
                    <a:pt x="194" y="215"/>
                    <a:pt x="191" y="216"/>
                    <a:pt x="189" y="217"/>
                  </a:cubicBezTo>
                  <a:lnTo>
                    <a:pt x="189" y="217"/>
                  </a:lnTo>
                  <a:cubicBezTo>
                    <a:pt x="189" y="217"/>
                    <a:pt x="189" y="217"/>
                    <a:pt x="189" y="217"/>
                  </a:cubicBezTo>
                  <a:lnTo>
                    <a:pt x="189" y="217"/>
                  </a:lnTo>
                  <a:cubicBezTo>
                    <a:pt x="191" y="216"/>
                    <a:pt x="192" y="215"/>
                    <a:pt x="194" y="215"/>
                  </a:cubicBezTo>
                  <a:lnTo>
                    <a:pt x="194" y="215"/>
                  </a:lnTo>
                  <a:cubicBezTo>
                    <a:pt x="193" y="215"/>
                    <a:pt x="192" y="216"/>
                    <a:pt x="190" y="216"/>
                  </a:cubicBezTo>
                  <a:lnTo>
                    <a:pt x="190" y="216"/>
                  </a:lnTo>
                  <a:lnTo>
                    <a:pt x="198" y="213"/>
                  </a:lnTo>
                  <a:lnTo>
                    <a:pt x="198" y="213"/>
                  </a:lnTo>
                  <a:cubicBezTo>
                    <a:pt x="199" y="213"/>
                    <a:pt x="200" y="213"/>
                    <a:pt x="201" y="213"/>
                  </a:cubicBezTo>
                  <a:close/>
                  <a:moveTo>
                    <a:pt x="184" y="215"/>
                  </a:moveTo>
                  <a:cubicBezTo>
                    <a:pt x="184" y="215"/>
                    <a:pt x="183" y="216"/>
                    <a:pt x="183" y="216"/>
                  </a:cubicBezTo>
                  <a:lnTo>
                    <a:pt x="183" y="216"/>
                  </a:lnTo>
                  <a:cubicBezTo>
                    <a:pt x="183" y="216"/>
                    <a:pt x="184" y="216"/>
                    <a:pt x="184" y="215"/>
                  </a:cubicBezTo>
                  <a:lnTo>
                    <a:pt x="184" y="215"/>
                  </a:lnTo>
                  <a:cubicBezTo>
                    <a:pt x="183" y="216"/>
                    <a:pt x="182" y="217"/>
                    <a:pt x="180" y="217"/>
                  </a:cubicBezTo>
                  <a:lnTo>
                    <a:pt x="180" y="217"/>
                  </a:lnTo>
                  <a:cubicBezTo>
                    <a:pt x="181" y="217"/>
                    <a:pt x="182" y="216"/>
                    <a:pt x="183" y="216"/>
                  </a:cubicBezTo>
                  <a:lnTo>
                    <a:pt x="183" y="216"/>
                  </a:lnTo>
                  <a:cubicBezTo>
                    <a:pt x="181" y="216"/>
                    <a:pt x="179" y="217"/>
                    <a:pt x="178" y="217"/>
                  </a:cubicBezTo>
                  <a:lnTo>
                    <a:pt x="178" y="217"/>
                  </a:lnTo>
                  <a:cubicBezTo>
                    <a:pt x="180" y="217"/>
                    <a:pt x="182" y="216"/>
                    <a:pt x="184" y="215"/>
                  </a:cubicBezTo>
                  <a:lnTo>
                    <a:pt x="184" y="215"/>
                  </a:lnTo>
                  <a:cubicBezTo>
                    <a:pt x="184" y="215"/>
                    <a:pt x="184" y="215"/>
                    <a:pt x="184" y="215"/>
                  </a:cubicBezTo>
                  <a:close/>
                  <a:moveTo>
                    <a:pt x="190" y="216"/>
                  </a:moveTo>
                  <a:cubicBezTo>
                    <a:pt x="189" y="216"/>
                    <a:pt x="189" y="216"/>
                    <a:pt x="189" y="216"/>
                  </a:cubicBezTo>
                  <a:lnTo>
                    <a:pt x="189" y="216"/>
                  </a:lnTo>
                  <a:cubicBezTo>
                    <a:pt x="189" y="216"/>
                    <a:pt x="190" y="216"/>
                    <a:pt x="190" y="216"/>
                  </a:cubicBezTo>
                  <a:lnTo>
                    <a:pt x="190" y="216"/>
                  </a:lnTo>
                  <a:lnTo>
                    <a:pt x="189" y="217"/>
                  </a:lnTo>
                  <a:lnTo>
                    <a:pt x="189" y="217"/>
                  </a:lnTo>
                  <a:cubicBezTo>
                    <a:pt x="189" y="217"/>
                    <a:pt x="189" y="216"/>
                    <a:pt x="189" y="216"/>
                  </a:cubicBezTo>
                  <a:lnTo>
                    <a:pt x="189" y="216"/>
                  </a:lnTo>
                  <a:cubicBezTo>
                    <a:pt x="188" y="217"/>
                    <a:pt x="187" y="217"/>
                    <a:pt x="186" y="217"/>
                  </a:cubicBezTo>
                  <a:lnTo>
                    <a:pt x="186" y="217"/>
                  </a:lnTo>
                  <a:cubicBezTo>
                    <a:pt x="187" y="217"/>
                    <a:pt x="188" y="216"/>
                    <a:pt x="190" y="216"/>
                  </a:cubicBezTo>
                  <a:close/>
                  <a:moveTo>
                    <a:pt x="190" y="217"/>
                  </a:moveTo>
                  <a:lnTo>
                    <a:pt x="190" y="217"/>
                  </a:lnTo>
                  <a:cubicBezTo>
                    <a:pt x="191" y="217"/>
                    <a:pt x="191" y="217"/>
                    <a:pt x="191" y="217"/>
                  </a:cubicBezTo>
                  <a:cubicBezTo>
                    <a:pt x="192" y="217"/>
                    <a:pt x="191" y="217"/>
                    <a:pt x="190" y="217"/>
                  </a:cubicBezTo>
                  <a:lnTo>
                    <a:pt x="190" y="217"/>
                  </a:lnTo>
                  <a:cubicBezTo>
                    <a:pt x="190" y="217"/>
                    <a:pt x="190" y="217"/>
                    <a:pt x="190" y="217"/>
                  </a:cubicBezTo>
                  <a:close/>
                  <a:moveTo>
                    <a:pt x="185" y="211"/>
                  </a:moveTo>
                  <a:cubicBezTo>
                    <a:pt x="183" y="211"/>
                    <a:pt x="181" y="212"/>
                    <a:pt x="180" y="213"/>
                  </a:cubicBezTo>
                  <a:lnTo>
                    <a:pt x="180" y="213"/>
                  </a:lnTo>
                  <a:cubicBezTo>
                    <a:pt x="180" y="213"/>
                    <a:pt x="180" y="213"/>
                    <a:pt x="180" y="213"/>
                  </a:cubicBezTo>
                  <a:lnTo>
                    <a:pt x="180" y="213"/>
                  </a:lnTo>
                  <a:cubicBezTo>
                    <a:pt x="182" y="212"/>
                    <a:pt x="184" y="212"/>
                    <a:pt x="186" y="211"/>
                  </a:cubicBezTo>
                  <a:lnTo>
                    <a:pt x="186" y="211"/>
                  </a:lnTo>
                  <a:cubicBezTo>
                    <a:pt x="184" y="212"/>
                    <a:pt x="182" y="212"/>
                    <a:pt x="181" y="213"/>
                  </a:cubicBezTo>
                  <a:lnTo>
                    <a:pt x="181" y="213"/>
                  </a:lnTo>
                  <a:cubicBezTo>
                    <a:pt x="181" y="213"/>
                    <a:pt x="182" y="213"/>
                    <a:pt x="182" y="213"/>
                  </a:cubicBezTo>
                  <a:lnTo>
                    <a:pt x="182" y="213"/>
                  </a:lnTo>
                  <a:cubicBezTo>
                    <a:pt x="181" y="214"/>
                    <a:pt x="180" y="214"/>
                    <a:pt x="179" y="214"/>
                  </a:cubicBezTo>
                  <a:lnTo>
                    <a:pt x="179" y="214"/>
                  </a:lnTo>
                  <a:cubicBezTo>
                    <a:pt x="174" y="216"/>
                    <a:pt x="173" y="216"/>
                    <a:pt x="172" y="217"/>
                  </a:cubicBezTo>
                  <a:lnTo>
                    <a:pt x="172" y="217"/>
                  </a:lnTo>
                  <a:cubicBezTo>
                    <a:pt x="171" y="217"/>
                    <a:pt x="170" y="217"/>
                    <a:pt x="169" y="218"/>
                  </a:cubicBezTo>
                  <a:lnTo>
                    <a:pt x="169" y="218"/>
                  </a:lnTo>
                  <a:cubicBezTo>
                    <a:pt x="172" y="216"/>
                    <a:pt x="176" y="215"/>
                    <a:pt x="181" y="213"/>
                  </a:cubicBezTo>
                  <a:lnTo>
                    <a:pt x="181" y="213"/>
                  </a:lnTo>
                  <a:cubicBezTo>
                    <a:pt x="181" y="213"/>
                    <a:pt x="181" y="213"/>
                    <a:pt x="180" y="213"/>
                  </a:cubicBezTo>
                  <a:lnTo>
                    <a:pt x="180" y="213"/>
                  </a:lnTo>
                  <a:cubicBezTo>
                    <a:pt x="178" y="214"/>
                    <a:pt x="175" y="215"/>
                    <a:pt x="172" y="216"/>
                  </a:cubicBezTo>
                  <a:lnTo>
                    <a:pt x="172" y="216"/>
                  </a:lnTo>
                  <a:cubicBezTo>
                    <a:pt x="174" y="215"/>
                    <a:pt x="177" y="214"/>
                    <a:pt x="180" y="213"/>
                  </a:cubicBezTo>
                  <a:lnTo>
                    <a:pt x="180" y="213"/>
                  </a:lnTo>
                  <a:cubicBezTo>
                    <a:pt x="179" y="213"/>
                    <a:pt x="178" y="213"/>
                    <a:pt x="177" y="213"/>
                  </a:cubicBezTo>
                  <a:lnTo>
                    <a:pt x="177" y="213"/>
                  </a:lnTo>
                  <a:cubicBezTo>
                    <a:pt x="178" y="213"/>
                    <a:pt x="178" y="212"/>
                    <a:pt x="179" y="212"/>
                  </a:cubicBezTo>
                  <a:lnTo>
                    <a:pt x="179" y="212"/>
                  </a:lnTo>
                  <a:cubicBezTo>
                    <a:pt x="181" y="212"/>
                    <a:pt x="183" y="211"/>
                    <a:pt x="185" y="211"/>
                  </a:cubicBezTo>
                  <a:close/>
                  <a:moveTo>
                    <a:pt x="197" y="212"/>
                  </a:moveTo>
                  <a:cubicBezTo>
                    <a:pt x="197" y="213"/>
                    <a:pt x="196" y="213"/>
                    <a:pt x="196" y="213"/>
                  </a:cubicBezTo>
                  <a:lnTo>
                    <a:pt x="196" y="213"/>
                  </a:lnTo>
                  <a:cubicBezTo>
                    <a:pt x="197" y="213"/>
                    <a:pt x="197" y="213"/>
                    <a:pt x="197" y="213"/>
                  </a:cubicBezTo>
                  <a:lnTo>
                    <a:pt x="197" y="213"/>
                  </a:lnTo>
                  <a:lnTo>
                    <a:pt x="197" y="213"/>
                  </a:lnTo>
                  <a:lnTo>
                    <a:pt x="196" y="213"/>
                  </a:lnTo>
                  <a:cubicBezTo>
                    <a:pt x="196" y="213"/>
                    <a:pt x="195" y="213"/>
                    <a:pt x="195" y="213"/>
                  </a:cubicBezTo>
                  <a:lnTo>
                    <a:pt x="195" y="213"/>
                  </a:lnTo>
                  <a:cubicBezTo>
                    <a:pt x="195" y="213"/>
                    <a:pt x="196" y="213"/>
                    <a:pt x="196" y="213"/>
                  </a:cubicBezTo>
                  <a:lnTo>
                    <a:pt x="196" y="213"/>
                  </a:lnTo>
                  <a:lnTo>
                    <a:pt x="190" y="215"/>
                  </a:lnTo>
                  <a:lnTo>
                    <a:pt x="190" y="215"/>
                  </a:lnTo>
                  <a:cubicBezTo>
                    <a:pt x="191" y="215"/>
                    <a:pt x="193" y="214"/>
                    <a:pt x="195" y="213"/>
                  </a:cubicBezTo>
                  <a:lnTo>
                    <a:pt x="195" y="213"/>
                  </a:lnTo>
                  <a:cubicBezTo>
                    <a:pt x="194" y="214"/>
                    <a:pt x="193" y="214"/>
                    <a:pt x="192" y="214"/>
                  </a:cubicBezTo>
                  <a:lnTo>
                    <a:pt x="192" y="214"/>
                  </a:lnTo>
                  <a:cubicBezTo>
                    <a:pt x="193" y="214"/>
                    <a:pt x="193" y="213"/>
                    <a:pt x="194" y="213"/>
                  </a:cubicBezTo>
                  <a:lnTo>
                    <a:pt x="194" y="213"/>
                  </a:lnTo>
                  <a:cubicBezTo>
                    <a:pt x="187" y="215"/>
                    <a:pt x="182" y="217"/>
                    <a:pt x="178" y="218"/>
                  </a:cubicBezTo>
                  <a:lnTo>
                    <a:pt x="178" y="218"/>
                  </a:lnTo>
                  <a:cubicBezTo>
                    <a:pt x="180" y="217"/>
                    <a:pt x="183" y="216"/>
                    <a:pt x="186" y="215"/>
                  </a:cubicBezTo>
                  <a:lnTo>
                    <a:pt x="186" y="215"/>
                  </a:lnTo>
                  <a:cubicBezTo>
                    <a:pt x="188" y="214"/>
                    <a:pt x="191" y="214"/>
                    <a:pt x="194" y="213"/>
                  </a:cubicBezTo>
                  <a:lnTo>
                    <a:pt x="194" y="213"/>
                  </a:lnTo>
                  <a:cubicBezTo>
                    <a:pt x="192" y="213"/>
                    <a:pt x="190" y="214"/>
                    <a:pt x="188" y="214"/>
                  </a:cubicBezTo>
                  <a:lnTo>
                    <a:pt x="188" y="214"/>
                  </a:lnTo>
                  <a:cubicBezTo>
                    <a:pt x="189" y="214"/>
                    <a:pt x="190" y="214"/>
                    <a:pt x="190" y="213"/>
                  </a:cubicBezTo>
                  <a:lnTo>
                    <a:pt x="190" y="213"/>
                  </a:lnTo>
                  <a:cubicBezTo>
                    <a:pt x="190" y="214"/>
                    <a:pt x="189" y="214"/>
                    <a:pt x="189" y="214"/>
                  </a:cubicBezTo>
                  <a:lnTo>
                    <a:pt x="189" y="214"/>
                  </a:lnTo>
                  <a:cubicBezTo>
                    <a:pt x="189" y="214"/>
                    <a:pt x="190" y="213"/>
                    <a:pt x="191" y="213"/>
                  </a:cubicBezTo>
                  <a:lnTo>
                    <a:pt x="191" y="213"/>
                  </a:lnTo>
                  <a:cubicBezTo>
                    <a:pt x="191" y="213"/>
                    <a:pt x="192" y="213"/>
                    <a:pt x="192" y="213"/>
                  </a:cubicBezTo>
                  <a:lnTo>
                    <a:pt x="192" y="213"/>
                  </a:lnTo>
                  <a:cubicBezTo>
                    <a:pt x="191" y="213"/>
                    <a:pt x="191" y="213"/>
                    <a:pt x="190" y="213"/>
                  </a:cubicBezTo>
                  <a:lnTo>
                    <a:pt x="190" y="213"/>
                  </a:lnTo>
                  <a:cubicBezTo>
                    <a:pt x="191" y="213"/>
                    <a:pt x="192" y="213"/>
                    <a:pt x="192" y="213"/>
                  </a:cubicBezTo>
                  <a:lnTo>
                    <a:pt x="192" y="213"/>
                  </a:lnTo>
                  <a:cubicBezTo>
                    <a:pt x="193" y="213"/>
                    <a:pt x="194" y="213"/>
                    <a:pt x="194" y="213"/>
                  </a:cubicBezTo>
                  <a:lnTo>
                    <a:pt x="194" y="213"/>
                  </a:lnTo>
                  <a:cubicBezTo>
                    <a:pt x="194" y="213"/>
                    <a:pt x="193" y="213"/>
                    <a:pt x="193" y="213"/>
                  </a:cubicBezTo>
                  <a:lnTo>
                    <a:pt x="193" y="213"/>
                  </a:lnTo>
                  <a:cubicBezTo>
                    <a:pt x="193" y="213"/>
                    <a:pt x="193" y="213"/>
                    <a:pt x="193" y="213"/>
                  </a:cubicBezTo>
                  <a:lnTo>
                    <a:pt x="194" y="213"/>
                  </a:lnTo>
                  <a:cubicBezTo>
                    <a:pt x="194" y="213"/>
                    <a:pt x="195" y="213"/>
                    <a:pt x="195" y="213"/>
                  </a:cubicBezTo>
                  <a:lnTo>
                    <a:pt x="195" y="213"/>
                  </a:lnTo>
                  <a:cubicBezTo>
                    <a:pt x="195" y="213"/>
                    <a:pt x="195" y="213"/>
                    <a:pt x="195" y="213"/>
                  </a:cubicBezTo>
                  <a:lnTo>
                    <a:pt x="196" y="213"/>
                  </a:lnTo>
                  <a:cubicBezTo>
                    <a:pt x="196" y="213"/>
                    <a:pt x="196" y="213"/>
                    <a:pt x="196" y="213"/>
                  </a:cubicBezTo>
                  <a:lnTo>
                    <a:pt x="196" y="213"/>
                  </a:lnTo>
                  <a:cubicBezTo>
                    <a:pt x="196" y="213"/>
                    <a:pt x="195" y="213"/>
                    <a:pt x="195" y="213"/>
                  </a:cubicBezTo>
                  <a:lnTo>
                    <a:pt x="195" y="213"/>
                  </a:lnTo>
                  <a:cubicBezTo>
                    <a:pt x="195" y="213"/>
                    <a:pt x="195" y="213"/>
                    <a:pt x="195" y="213"/>
                  </a:cubicBezTo>
                  <a:lnTo>
                    <a:pt x="195" y="213"/>
                  </a:lnTo>
                  <a:cubicBezTo>
                    <a:pt x="195" y="213"/>
                    <a:pt x="196" y="213"/>
                    <a:pt x="197" y="212"/>
                  </a:cubicBezTo>
                  <a:close/>
                  <a:moveTo>
                    <a:pt x="184" y="218"/>
                  </a:moveTo>
                  <a:lnTo>
                    <a:pt x="184" y="218"/>
                  </a:lnTo>
                  <a:cubicBezTo>
                    <a:pt x="183" y="219"/>
                    <a:pt x="182" y="219"/>
                    <a:pt x="182" y="219"/>
                  </a:cubicBezTo>
                  <a:lnTo>
                    <a:pt x="182" y="219"/>
                  </a:lnTo>
                  <a:cubicBezTo>
                    <a:pt x="182" y="219"/>
                    <a:pt x="182" y="219"/>
                    <a:pt x="183" y="219"/>
                  </a:cubicBezTo>
                  <a:lnTo>
                    <a:pt x="183" y="219"/>
                  </a:lnTo>
                  <a:cubicBezTo>
                    <a:pt x="183" y="219"/>
                    <a:pt x="183" y="218"/>
                    <a:pt x="184" y="218"/>
                  </a:cubicBezTo>
                  <a:close/>
                  <a:moveTo>
                    <a:pt x="180" y="217"/>
                  </a:moveTo>
                  <a:lnTo>
                    <a:pt x="180" y="217"/>
                  </a:lnTo>
                  <a:cubicBezTo>
                    <a:pt x="178" y="218"/>
                    <a:pt x="177" y="218"/>
                    <a:pt x="175" y="219"/>
                  </a:cubicBezTo>
                  <a:lnTo>
                    <a:pt x="175" y="219"/>
                  </a:lnTo>
                  <a:cubicBezTo>
                    <a:pt x="177" y="218"/>
                    <a:pt x="178" y="218"/>
                    <a:pt x="180" y="217"/>
                  </a:cubicBezTo>
                  <a:close/>
                  <a:moveTo>
                    <a:pt x="175" y="219"/>
                  </a:moveTo>
                  <a:cubicBezTo>
                    <a:pt x="174" y="219"/>
                    <a:pt x="174" y="219"/>
                    <a:pt x="174" y="219"/>
                  </a:cubicBezTo>
                  <a:lnTo>
                    <a:pt x="174" y="219"/>
                  </a:lnTo>
                  <a:cubicBezTo>
                    <a:pt x="173" y="220"/>
                    <a:pt x="172" y="220"/>
                    <a:pt x="172" y="220"/>
                  </a:cubicBezTo>
                  <a:lnTo>
                    <a:pt x="172" y="220"/>
                  </a:lnTo>
                  <a:cubicBezTo>
                    <a:pt x="173" y="220"/>
                    <a:pt x="174" y="219"/>
                    <a:pt x="175" y="219"/>
                  </a:cubicBezTo>
                  <a:close/>
                  <a:moveTo>
                    <a:pt x="192" y="218"/>
                  </a:moveTo>
                  <a:cubicBezTo>
                    <a:pt x="191" y="218"/>
                    <a:pt x="191" y="219"/>
                    <a:pt x="190" y="219"/>
                  </a:cubicBezTo>
                  <a:lnTo>
                    <a:pt x="190" y="219"/>
                  </a:lnTo>
                  <a:cubicBezTo>
                    <a:pt x="189" y="219"/>
                    <a:pt x="187" y="220"/>
                    <a:pt x="185" y="220"/>
                  </a:cubicBezTo>
                  <a:lnTo>
                    <a:pt x="185" y="220"/>
                  </a:lnTo>
                  <a:cubicBezTo>
                    <a:pt x="188" y="220"/>
                    <a:pt x="190" y="219"/>
                    <a:pt x="192" y="218"/>
                  </a:cubicBezTo>
                  <a:close/>
                  <a:moveTo>
                    <a:pt x="172" y="220"/>
                  </a:moveTo>
                  <a:lnTo>
                    <a:pt x="172" y="220"/>
                  </a:lnTo>
                  <a:cubicBezTo>
                    <a:pt x="171" y="220"/>
                    <a:pt x="170" y="220"/>
                    <a:pt x="169" y="221"/>
                  </a:cubicBezTo>
                  <a:lnTo>
                    <a:pt x="169" y="221"/>
                  </a:lnTo>
                  <a:cubicBezTo>
                    <a:pt x="169" y="221"/>
                    <a:pt x="169" y="221"/>
                    <a:pt x="169" y="221"/>
                  </a:cubicBezTo>
                  <a:lnTo>
                    <a:pt x="169" y="221"/>
                  </a:lnTo>
                  <a:cubicBezTo>
                    <a:pt x="169" y="221"/>
                    <a:pt x="169" y="221"/>
                    <a:pt x="169" y="221"/>
                  </a:cubicBezTo>
                  <a:lnTo>
                    <a:pt x="169" y="221"/>
                  </a:lnTo>
                  <a:cubicBezTo>
                    <a:pt x="169" y="221"/>
                    <a:pt x="169" y="220"/>
                    <a:pt x="169" y="220"/>
                  </a:cubicBezTo>
                  <a:lnTo>
                    <a:pt x="169" y="220"/>
                  </a:lnTo>
                  <a:cubicBezTo>
                    <a:pt x="169" y="220"/>
                    <a:pt x="169" y="220"/>
                    <a:pt x="169" y="221"/>
                  </a:cubicBezTo>
                  <a:lnTo>
                    <a:pt x="169" y="221"/>
                  </a:lnTo>
                  <a:cubicBezTo>
                    <a:pt x="170" y="220"/>
                    <a:pt x="171" y="220"/>
                    <a:pt x="172" y="220"/>
                  </a:cubicBezTo>
                  <a:close/>
                  <a:moveTo>
                    <a:pt x="169" y="221"/>
                  </a:moveTo>
                  <a:cubicBezTo>
                    <a:pt x="169" y="221"/>
                    <a:pt x="168" y="221"/>
                    <a:pt x="168" y="221"/>
                  </a:cubicBezTo>
                  <a:lnTo>
                    <a:pt x="168" y="221"/>
                  </a:lnTo>
                  <a:cubicBezTo>
                    <a:pt x="168" y="221"/>
                    <a:pt x="168" y="221"/>
                    <a:pt x="168" y="221"/>
                  </a:cubicBezTo>
                  <a:lnTo>
                    <a:pt x="168" y="221"/>
                  </a:lnTo>
                  <a:cubicBezTo>
                    <a:pt x="168" y="221"/>
                    <a:pt x="168" y="221"/>
                    <a:pt x="168" y="221"/>
                  </a:cubicBezTo>
                  <a:lnTo>
                    <a:pt x="168" y="221"/>
                  </a:lnTo>
                  <a:cubicBezTo>
                    <a:pt x="168" y="221"/>
                    <a:pt x="168" y="221"/>
                    <a:pt x="169" y="221"/>
                  </a:cubicBezTo>
                  <a:close/>
                  <a:moveTo>
                    <a:pt x="168" y="221"/>
                  </a:moveTo>
                  <a:cubicBezTo>
                    <a:pt x="168" y="221"/>
                    <a:pt x="168" y="221"/>
                    <a:pt x="168" y="221"/>
                  </a:cubicBezTo>
                  <a:lnTo>
                    <a:pt x="168" y="221"/>
                  </a:lnTo>
                  <a:cubicBezTo>
                    <a:pt x="167" y="221"/>
                    <a:pt x="166" y="221"/>
                    <a:pt x="165" y="221"/>
                  </a:cubicBezTo>
                  <a:lnTo>
                    <a:pt x="165" y="221"/>
                  </a:lnTo>
                  <a:cubicBezTo>
                    <a:pt x="165" y="221"/>
                    <a:pt x="165" y="221"/>
                    <a:pt x="165" y="221"/>
                  </a:cubicBezTo>
                  <a:lnTo>
                    <a:pt x="165" y="221"/>
                  </a:lnTo>
                  <a:cubicBezTo>
                    <a:pt x="166" y="221"/>
                    <a:pt x="167" y="221"/>
                    <a:pt x="168" y="221"/>
                  </a:cubicBezTo>
                  <a:close/>
                  <a:moveTo>
                    <a:pt x="190" y="217"/>
                  </a:moveTo>
                  <a:lnTo>
                    <a:pt x="190" y="217"/>
                  </a:lnTo>
                  <a:cubicBezTo>
                    <a:pt x="187" y="218"/>
                    <a:pt x="185" y="219"/>
                    <a:pt x="182" y="220"/>
                  </a:cubicBezTo>
                  <a:lnTo>
                    <a:pt x="182" y="220"/>
                  </a:lnTo>
                  <a:cubicBezTo>
                    <a:pt x="180" y="221"/>
                    <a:pt x="178" y="221"/>
                    <a:pt x="177" y="221"/>
                  </a:cubicBezTo>
                  <a:lnTo>
                    <a:pt x="177" y="221"/>
                  </a:lnTo>
                  <a:cubicBezTo>
                    <a:pt x="181" y="220"/>
                    <a:pt x="185" y="219"/>
                    <a:pt x="188" y="218"/>
                  </a:cubicBezTo>
                  <a:lnTo>
                    <a:pt x="188" y="218"/>
                  </a:lnTo>
                  <a:cubicBezTo>
                    <a:pt x="189" y="217"/>
                    <a:pt x="189" y="217"/>
                    <a:pt x="190" y="217"/>
                  </a:cubicBezTo>
                  <a:close/>
                  <a:moveTo>
                    <a:pt x="177" y="221"/>
                  </a:moveTo>
                  <a:lnTo>
                    <a:pt x="177" y="221"/>
                  </a:lnTo>
                  <a:cubicBezTo>
                    <a:pt x="177" y="221"/>
                    <a:pt x="177" y="221"/>
                    <a:pt x="177" y="221"/>
                  </a:cubicBezTo>
                  <a:lnTo>
                    <a:pt x="177" y="221"/>
                  </a:lnTo>
                  <a:cubicBezTo>
                    <a:pt x="177" y="221"/>
                    <a:pt x="177" y="221"/>
                    <a:pt x="177" y="221"/>
                  </a:cubicBezTo>
                  <a:close/>
                  <a:moveTo>
                    <a:pt x="188" y="217"/>
                  </a:moveTo>
                  <a:lnTo>
                    <a:pt x="186" y="218"/>
                  </a:lnTo>
                  <a:lnTo>
                    <a:pt x="186" y="218"/>
                  </a:lnTo>
                  <a:cubicBezTo>
                    <a:pt x="186" y="218"/>
                    <a:pt x="185" y="218"/>
                    <a:pt x="184" y="218"/>
                  </a:cubicBezTo>
                  <a:lnTo>
                    <a:pt x="184" y="218"/>
                  </a:lnTo>
                  <a:cubicBezTo>
                    <a:pt x="185" y="218"/>
                    <a:pt x="185" y="218"/>
                    <a:pt x="185" y="218"/>
                  </a:cubicBezTo>
                  <a:lnTo>
                    <a:pt x="185" y="218"/>
                  </a:lnTo>
                  <a:lnTo>
                    <a:pt x="181" y="220"/>
                  </a:lnTo>
                  <a:lnTo>
                    <a:pt x="181" y="220"/>
                  </a:lnTo>
                  <a:cubicBezTo>
                    <a:pt x="180" y="220"/>
                    <a:pt x="179" y="220"/>
                    <a:pt x="178" y="221"/>
                  </a:cubicBezTo>
                  <a:lnTo>
                    <a:pt x="178" y="221"/>
                  </a:lnTo>
                  <a:cubicBezTo>
                    <a:pt x="179" y="220"/>
                    <a:pt x="180" y="220"/>
                    <a:pt x="181" y="219"/>
                  </a:cubicBezTo>
                  <a:lnTo>
                    <a:pt x="181" y="219"/>
                  </a:lnTo>
                  <a:cubicBezTo>
                    <a:pt x="179" y="220"/>
                    <a:pt x="177" y="221"/>
                    <a:pt x="175" y="222"/>
                  </a:cubicBezTo>
                  <a:lnTo>
                    <a:pt x="175" y="222"/>
                  </a:lnTo>
                  <a:cubicBezTo>
                    <a:pt x="175" y="222"/>
                    <a:pt x="175" y="222"/>
                    <a:pt x="176" y="221"/>
                  </a:cubicBezTo>
                  <a:lnTo>
                    <a:pt x="176" y="221"/>
                  </a:lnTo>
                  <a:cubicBezTo>
                    <a:pt x="176" y="222"/>
                    <a:pt x="175" y="222"/>
                    <a:pt x="175" y="222"/>
                  </a:cubicBezTo>
                  <a:lnTo>
                    <a:pt x="175" y="222"/>
                  </a:lnTo>
                  <a:lnTo>
                    <a:pt x="177" y="221"/>
                  </a:lnTo>
                  <a:lnTo>
                    <a:pt x="177" y="221"/>
                  </a:lnTo>
                  <a:cubicBezTo>
                    <a:pt x="177" y="221"/>
                    <a:pt x="177" y="221"/>
                    <a:pt x="177" y="221"/>
                  </a:cubicBezTo>
                  <a:lnTo>
                    <a:pt x="177" y="221"/>
                  </a:lnTo>
                  <a:cubicBezTo>
                    <a:pt x="177" y="221"/>
                    <a:pt x="177" y="221"/>
                    <a:pt x="177" y="221"/>
                  </a:cubicBezTo>
                  <a:lnTo>
                    <a:pt x="177" y="221"/>
                  </a:lnTo>
                  <a:cubicBezTo>
                    <a:pt x="176" y="222"/>
                    <a:pt x="175" y="222"/>
                    <a:pt x="174" y="222"/>
                  </a:cubicBezTo>
                  <a:lnTo>
                    <a:pt x="174" y="222"/>
                  </a:lnTo>
                  <a:cubicBezTo>
                    <a:pt x="174" y="222"/>
                    <a:pt x="175" y="222"/>
                    <a:pt x="175" y="222"/>
                  </a:cubicBezTo>
                  <a:lnTo>
                    <a:pt x="175" y="222"/>
                  </a:lnTo>
                  <a:lnTo>
                    <a:pt x="174" y="222"/>
                  </a:lnTo>
                  <a:lnTo>
                    <a:pt x="174" y="222"/>
                  </a:lnTo>
                  <a:cubicBezTo>
                    <a:pt x="174" y="222"/>
                    <a:pt x="174" y="222"/>
                    <a:pt x="175" y="222"/>
                  </a:cubicBezTo>
                  <a:lnTo>
                    <a:pt x="175" y="222"/>
                  </a:lnTo>
                  <a:cubicBezTo>
                    <a:pt x="174" y="222"/>
                    <a:pt x="174" y="222"/>
                    <a:pt x="173" y="222"/>
                  </a:cubicBezTo>
                  <a:lnTo>
                    <a:pt x="173" y="222"/>
                  </a:lnTo>
                  <a:cubicBezTo>
                    <a:pt x="176" y="221"/>
                    <a:pt x="179" y="220"/>
                    <a:pt x="182" y="219"/>
                  </a:cubicBezTo>
                  <a:lnTo>
                    <a:pt x="182" y="219"/>
                  </a:lnTo>
                  <a:cubicBezTo>
                    <a:pt x="182" y="219"/>
                    <a:pt x="181" y="219"/>
                    <a:pt x="181" y="219"/>
                  </a:cubicBezTo>
                  <a:lnTo>
                    <a:pt x="181" y="219"/>
                  </a:lnTo>
                  <a:cubicBezTo>
                    <a:pt x="182" y="219"/>
                    <a:pt x="183" y="219"/>
                    <a:pt x="184" y="218"/>
                  </a:cubicBezTo>
                  <a:lnTo>
                    <a:pt x="184" y="218"/>
                  </a:lnTo>
                  <a:cubicBezTo>
                    <a:pt x="184" y="218"/>
                    <a:pt x="184" y="218"/>
                    <a:pt x="184" y="218"/>
                  </a:cubicBezTo>
                  <a:lnTo>
                    <a:pt x="184" y="218"/>
                  </a:lnTo>
                  <a:cubicBezTo>
                    <a:pt x="185" y="218"/>
                    <a:pt x="186" y="217"/>
                    <a:pt x="188" y="217"/>
                  </a:cubicBezTo>
                  <a:close/>
                  <a:moveTo>
                    <a:pt x="165" y="221"/>
                  </a:moveTo>
                  <a:lnTo>
                    <a:pt x="165" y="221"/>
                  </a:lnTo>
                  <a:cubicBezTo>
                    <a:pt x="163" y="222"/>
                    <a:pt x="161" y="223"/>
                    <a:pt x="159" y="223"/>
                  </a:cubicBezTo>
                  <a:lnTo>
                    <a:pt x="159" y="223"/>
                  </a:lnTo>
                  <a:cubicBezTo>
                    <a:pt x="159" y="223"/>
                    <a:pt x="159" y="223"/>
                    <a:pt x="159" y="222"/>
                  </a:cubicBezTo>
                  <a:lnTo>
                    <a:pt x="159" y="222"/>
                  </a:lnTo>
                  <a:cubicBezTo>
                    <a:pt x="160" y="222"/>
                    <a:pt x="162" y="222"/>
                    <a:pt x="163" y="221"/>
                  </a:cubicBezTo>
                  <a:lnTo>
                    <a:pt x="163" y="221"/>
                  </a:lnTo>
                  <a:cubicBezTo>
                    <a:pt x="164" y="221"/>
                    <a:pt x="164" y="221"/>
                    <a:pt x="165" y="221"/>
                  </a:cubicBezTo>
                  <a:close/>
                  <a:moveTo>
                    <a:pt x="158" y="222"/>
                  </a:moveTo>
                  <a:cubicBezTo>
                    <a:pt x="157" y="222"/>
                    <a:pt x="156" y="222"/>
                    <a:pt x="155" y="223"/>
                  </a:cubicBezTo>
                  <a:lnTo>
                    <a:pt x="155" y="223"/>
                  </a:lnTo>
                  <a:cubicBezTo>
                    <a:pt x="155" y="223"/>
                    <a:pt x="155" y="222"/>
                    <a:pt x="155" y="222"/>
                  </a:cubicBezTo>
                  <a:lnTo>
                    <a:pt x="155" y="222"/>
                  </a:lnTo>
                  <a:cubicBezTo>
                    <a:pt x="155" y="223"/>
                    <a:pt x="154" y="223"/>
                    <a:pt x="155" y="223"/>
                  </a:cubicBezTo>
                  <a:lnTo>
                    <a:pt x="155" y="223"/>
                  </a:lnTo>
                  <a:cubicBezTo>
                    <a:pt x="155" y="223"/>
                    <a:pt x="155" y="223"/>
                    <a:pt x="155" y="223"/>
                  </a:cubicBezTo>
                  <a:lnTo>
                    <a:pt x="155" y="223"/>
                  </a:lnTo>
                  <a:cubicBezTo>
                    <a:pt x="155" y="223"/>
                    <a:pt x="155" y="223"/>
                    <a:pt x="155" y="223"/>
                  </a:cubicBezTo>
                  <a:lnTo>
                    <a:pt x="155" y="223"/>
                  </a:lnTo>
                  <a:cubicBezTo>
                    <a:pt x="155" y="223"/>
                    <a:pt x="155" y="223"/>
                    <a:pt x="155" y="223"/>
                  </a:cubicBezTo>
                  <a:cubicBezTo>
                    <a:pt x="155" y="223"/>
                    <a:pt x="155" y="223"/>
                    <a:pt x="155" y="223"/>
                  </a:cubicBezTo>
                  <a:lnTo>
                    <a:pt x="155" y="223"/>
                  </a:lnTo>
                  <a:cubicBezTo>
                    <a:pt x="153" y="223"/>
                    <a:pt x="151" y="224"/>
                    <a:pt x="149" y="225"/>
                  </a:cubicBezTo>
                  <a:lnTo>
                    <a:pt x="149" y="225"/>
                  </a:lnTo>
                  <a:cubicBezTo>
                    <a:pt x="150" y="224"/>
                    <a:pt x="151" y="224"/>
                    <a:pt x="152" y="223"/>
                  </a:cubicBezTo>
                  <a:lnTo>
                    <a:pt x="152" y="223"/>
                  </a:lnTo>
                  <a:cubicBezTo>
                    <a:pt x="153" y="223"/>
                    <a:pt x="154" y="223"/>
                    <a:pt x="154" y="222"/>
                  </a:cubicBezTo>
                  <a:lnTo>
                    <a:pt x="154" y="222"/>
                  </a:lnTo>
                  <a:cubicBezTo>
                    <a:pt x="155" y="222"/>
                    <a:pt x="155" y="222"/>
                    <a:pt x="155" y="222"/>
                  </a:cubicBezTo>
                  <a:lnTo>
                    <a:pt x="155" y="222"/>
                  </a:lnTo>
                  <a:cubicBezTo>
                    <a:pt x="155" y="222"/>
                    <a:pt x="155" y="222"/>
                    <a:pt x="156" y="222"/>
                  </a:cubicBezTo>
                  <a:lnTo>
                    <a:pt x="156" y="222"/>
                  </a:lnTo>
                  <a:cubicBezTo>
                    <a:pt x="157" y="222"/>
                    <a:pt x="158" y="222"/>
                    <a:pt x="158" y="222"/>
                  </a:cubicBezTo>
                  <a:close/>
                  <a:moveTo>
                    <a:pt x="159" y="224"/>
                  </a:moveTo>
                  <a:lnTo>
                    <a:pt x="158" y="225"/>
                  </a:lnTo>
                  <a:lnTo>
                    <a:pt x="158" y="225"/>
                  </a:lnTo>
                  <a:cubicBezTo>
                    <a:pt x="158" y="225"/>
                    <a:pt x="158" y="225"/>
                    <a:pt x="158" y="225"/>
                  </a:cubicBezTo>
                  <a:lnTo>
                    <a:pt x="158" y="225"/>
                  </a:lnTo>
                  <a:cubicBezTo>
                    <a:pt x="158" y="225"/>
                    <a:pt x="158" y="225"/>
                    <a:pt x="158" y="225"/>
                  </a:cubicBezTo>
                  <a:lnTo>
                    <a:pt x="158" y="225"/>
                  </a:lnTo>
                  <a:lnTo>
                    <a:pt x="158" y="225"/>
                  </a:lnTo>
                  <a:lnTo>
                    <a:pt x="158" y="225"/>
                  </a:lnTo>
                  <a:cubicBezTo>
                    <a:pt x="158" y="225"/>
                    <a:pt x="159" y="225"/>
                    <a:pt x="159" y="225"/>
                  </a:cubicBezTo>
                  <a:cubicBezTo>
                    <a:pt x="159" y="225"/>
                    <a:pt x="159" y="225"/>
                    <a:pt x="159" y="224"/>
                  </a:cubicBezTo>
                  <a:close/>
                  <a:moveTo>
                    <a:pt x="149" y="225"/>
                  </a:moveTo>
                  <a:lnTo>
                    <a:pt x="149" y="225"/>
                  </a:lnTo>
                  <a:cubicBezTo>
                    <a:pt x="149" y="226"/>
                    <a:pt x="148" y="226"/>
                    <a:pt x="148" y="226"/>
                  </a:cubicBezTo>
                  <a:lnTo>
                    <a:pt x="148" y="226"/>
                  </a:lnTo>
                  <a:cubicBezTo>
                    <a:pt x="148" y="226"/>
                    <a:pt x="147" y="226"/>
                    <a:pt x="147" y="226"/>
                  </a:cubicBezTo>
                  <a:lnTo>
                    <a:pt x="147" y="226"/>
                  </a:lnTo>
                  <a:cubicBezTo>
                    <a:pt x="147" y="226"/>
                    <a:pt x="147" y="226"/>
                    <a:pt x="147" y="226"/>
                  </a:cubicBezTo>
                  <a:lnTo>
                    <a:pt x="147" y="226"/>
                  </a:lnTo>
                  <a:cubicBezTo>
                    <a:pt x="148" y="226"/>
                    <a:pt x="148" y="226"/>
                    <a:pt x="149" y="225"/>
                  </a:cubicBezTo>
                  <a:close/>
                  <a:moveTo>
                    <a:pt x="147" y="226"/>
                  </a:moveTo>
                  <a:lnTo>
                    <a:pt x="147" y="226"/>
                  </a:lnTo>
                  <a:cubicBezTo>
                    <a:pt x="147" y="226"/>
                    <a:pt x="147" y="226"/>
                    <a:pt x="147" y="226"/>
                  </a:cubicBezTo>
                  <a:lnTo>
                    <a:pt x="147" y="226"/>
                  </a:lnTo>
                  <a:cubicBezTo>
                    <a:pt x="146" y="226"/>
                    <a:pt x="146" y="226"/>
                    <a:pt x="146" y="227"/>
                  </a:cubicBezTo>
                  <a:lnTo>
                    <a:pt x="146" y="227"/>
                  </a:lnTo>
                  <a:cubicBezTo>
                    <a:pt x="146" y="227"/>
                    <a:pt x="146" y="226"/>
                    <a:pt x="146" y="226"/>
                  </a:cubicBezTo>
                  <a:lnTo>
                    <a:pt x="146" y="226"/>
                  </a:lnTo>
                  <a:cubicBezTo>
                    <a:pt x="146" y="226"/>
                    <a:pt x="147" y="226"/>
                    <a:pt x="147" y="226"/>
                  </a:cubicBezTo>
                  <a:close/>
                  <a:moveTo>
                    <a:pt x="149" y="226"/>
                  </a:moveTo>
                  <a:lnTo>
                    <a:pt x="149" y="226"/>
                  </a:lnTo>
                  <a:cubicBezTo>
                    <a:pt x="149" y="226"/>
                    <a:pt x="148" y="226"/>
                    <a:pt x="148" y="226"/>
                  </a:cubicBezTo>
                  <a:lnTo>
                    <a:pt x="148" y="226"/>
                  </a:lnTo>
                  <a:lnTo>
                    <a:pt x="146" y="227"/>
                  </a:lnTo>
                  <a:lnTo>
                    <a:pt x="146" y="227"/>
                  </a:lnTo>
                  <a:cubicBezTo>
                    <a:pt x="146" y="227"/>
                    <a:pt x="146" y="227"/>
                    <a:pt x="146" y="227"/>
                  </a:cubicBezTo>
                  <a:lnTo>
                    <a:pt x="146" y="227"/>
                  </a:lnTo>
                  <a:lnTo>
                    <a:pt x="145" y="227"/>
                  </a:lnTo>
                  <a:lnTo>
                    <a:pt x="145" y="227"/>
                  </a:lnTo>
                  <a:cubicBezTo>
                    <a:pt x="145" y="227"/>
                    <a:pt x="146" y="227"/>
                    <a:pt x="146" y="227"/>
                  </a:cubicBezTo>
                  <a:lnTo>
                    <a:pt x="146" y="227"/>
                  </a:lnTo>
                  <a:lnTo>
                    <a:pt x="146" y="227"/>
                  </a:lnTo>
                  <a:lnTo>
                    <a:pt x="146" y="227"/>
                  </a:lnTo>
                  <a:cubicBezTo>
                    <a:pt x="146" y="227"/>
                    <a:pt x="146" y="227"/>
                    <a:pt x="146" y="227"/>
                  </a:cubicBezTo>
                  <a:lnTo>
                    <a:pt x="146" y="227"/>
                  </a:lnTo>
                  <a:cubicBezTo>
                    <a:pt x="146" y="227"/>
                    <a:pt x="146" y="227"/>
                    <a:pt x="146" y="227"/>
                  </a:cubicBezTo>
                  <a:lnTo>
                    <a:pt x="146" y="227"/>
                  </a:lnTo>
                  <a:lnTo>
                    <a:pt x="146" y="227"/>
                  </a:lnTo>
                  <a:lnTo>
                    <a:pt x="146" y="227"/>
                  </a:lnTo>
                  <a:cubicBezTo>
                    <a:pt x="146" y="227"/>
                    <a:pt x="146" y="227"/>
                    <a:pt x="146" y="227"/>
                  </a:cubicBezTo>
                  <a:lnTo>
                    <a:pt x="146" y="227"/>
                  </a:lnTo>
                  <a:lnTo>
                    <a:pt x="146" y="227"/>
                  </a:lnTo>
                  <a:lnTo>
                    <a:pt x="146" y="227"/>
                  </a:lnTo>
                  <a:lnTo>
                    <a:pt x="149" y="226"/>
                  </a:lnTo>
                  <a:close/>
                  <a:moveTo>
                    <a:pt x="173" y="222"/>
                  </a:moveTo>
                  <a:lnTo>
                    <a:pt x="173" y="222"/>
                  </a:lnTo>
                  <a:cubicBezTo>
                    <a:pt x="173" y="222"/>
                    <a:pt x="172" y="222"/>
                    <a:pt x="172" y="222"/>
                  </a:cubicBezTo>
                  <a:lnTo>
                    <a:pt x="172" y="222"/>
                  </a:lnTo>
                  <a:lnTo>
                    <a:pt x="171" y="222"/>
                  </a:lnTo>
                  <a:lnTo>
                    <a:pt x="171" y="222"/>
                  </a:lnTo>
                  <a:lnTo>
                    <a:pt x="170" y="223"/>
                  </a:lnTo>
                  <a:lnTo>
                    <a:pt x="170" y="223"/>
                  </a:lnTo>
                  <a:cubicBezTo>
                    <a:pt x="167" y="224"/>
                    <a:pt x="165" y="225"/>
                    <a:pt x="163" y="225"/>
                  </a:cubicBezTo>
                  <a:lnTo>
                    <a:pt x="163" y="225"/>
                  </a:lnTo>
                  <a:cubicBezTo>
                    <a:pt x="162" y="225"/>
                    <a:pt x="162" y="226"/>
                    <a:pt x="161" y="226"/>
                  </a:cubicBezTo>
                  <a:lnTo>
                    <a:pt x="161" y="226"/>
                  </a:lnTo>
                  <a:cubicBezTo>
                    <a:pt x="159" y="226"/>
                    <a:pt x="158" y="227"/>
                    <a:pt x="156" y="228"/>
                  </a:cubicBezTo>
                  <a:lnTo>
                    <a:pt x="156" y="228"/>
                  </a:lnTo>
                  <a:cubicBezTo>
                    <a:pt x="157" y="227"/>
                    <a:pt x="159" y="226"/>
                    <a:pt x="160" y="225"/>
                  </a:cubicBezTo>
                  <a:lnTo>
                    <a:pt x="160" y="225"/>
                  </a:lnTo>
                  <a:cubicBezTo>
                    <a:pt x="164" y="224"/>
                    <a:pt x="167" y="223"/>
                    <a:pt x="169" y="223"/>
                  </a:cubicBezTo>
                  <a:lnTo>
                    <a:pt x="169" y="223"/>
                  </a:lnTo>
                  <a:lnTo>
                    <a:pt x="171" y="222"/>
                  </a:lnTo>
                  <a:lnTo>
                    <a:pt x="171" y="222"/>
                  </a:lnTo>
                  <a:lnTo>
                    <a:pt x="172" y="222"/>
                  </a:lnTo>
                  <a:lnTo>
                    <a:pt x="172" y="222"/>
                  </a:lnTo>
                  <a:cubicBezTo>
                    <a:pt x="173" y="222"/>
                    <a:pt x="173" y="222"/>
                    <a:pt x="173" y="222"/>
                  </a:cubicBezTo>
                  <a:close/>
                  <a:moveTo>
                    <a:pt x="151" y="230"/>
                  </a:moveTo>
                  <a:cubicBezTo>
                    <a:pt x="151" y="230"/>
                    <a:pt x="151" y="230"/>
                    <a:pt x="151" y="230"/>
                  </a:cubicBezTo>
                  <a:lnTo>
                    <a:pt x="151" y="230"/>
                  </a:lnTo>
                  <a:cubicBezTo>
                    <a:pt x="151" y="230"/>
                    <a:pt x="150" y="230"/>
                    <a:pt x="150" y="230"/>
                  </a:cubicBezTo>
                  <a:lnTo>
                    <a:pt x="150" y="230"/>
                  </a:lnTo>
                  <a:cubicBezTo>
                    <a:pt x="150" y="230"/>
                    <a:pt x="150" y="230"/>
                    <a:pt x="151" y="230"/>
                  </a:cubicBezTo>
                  <a:lnTo>
                    <a:pt x="151" y="230"/>
                  </a:lnTo>
                  <a:cubicBezTo>
                    <a:pt x="151" y="230"/>
                    <a:pt x="151" y="230"/>
                    <a:pt x="151" y="230"/>
                  </a:cubicBezTo>
                  <a:close/>
                  <a:moveTo>
                    <a:pt x="145" y="230"/>
                  </a:moveTo>
                  <a:lnTo>
                    <a:pt x="145" y="230"/>
                  </a:lnTo>
                  <a:cubicBezTo>
                    <a:pt x="144" y="231"/>
                    <a:pt x="144" y="231"/>
                    <a:pt x="143" y="231"/>
                  </a:cubicBezTo>
                  <a:lnTo>
                    <a:pt x="143" y="231"/>
                  </a:lnTo>
                  <a:cubicBezTo>
                    <a:pt x="143" y="231"/>
                    <a:pt x="144" y="231"/>
                    <a:pt x="145" y="230"/>
                  </a:cubicBezTo>
                  <a:close/>
                  <a:moveTo>
                    <a:pt x="185" y="220"/>
                  </a:moveTo>
                  <a:lnTo>
                    <a:pt x="185" y="220"/>
                  </a:lnTo>
                  <a:cubicBezTo>
                    <a:pt x="184" y="221"/>
                    <a:pt x="183" y="221"/>
                    <a:pt x="182" y="221"/>
                  </a:cubicBezTo>
                  <a:lnTo>
                    <a:pt x="182" y="221"/>
                  </a:lnTo>
                  <a:cubicBezTo>
                    <a:pt x="184" y="221"/>
                    <a:pt x="186" y="221"/>
                    <a:pt x="188" y="220"/>
                  </a:cubicBezTo>
                  <a:lnTo>
                    <a:pt x="188" y="220"/>
                  </a:lnTo>
                  <a:cubicBezTo>
                    <a:pt x="187" y="221"/>
                    <a:pt x="186" y="221"/>
                    <a:pt x="186" y="221"/>
                  </a:cubicBezTo>
                  <a:lnTo>
                    <a:pt x="181" y="221"/>
                  </a:lnTo>
                  <a:cubicBezTo>
                    <a:pt x="175" y="223"/>
                    <a:pt x="168" y="226"/>
                    <a:pt x="162" y="227"/>
                  </a:cubicBezTo>
                  <a:lnTo>
                    <a:pt x="162" y="227"/>
                  </a:lnTo>
                  <a:cubicBezTo>
                    <a:pt x="164" y="227"/>
                    <a:pt x="167" y="226"/>
                    <a:pt x="169" y="225"/>
                  </a:cubicBezTo>
                  <a:lnTo>
                    <a:pt x="169" y="225"/>
                  </a:lnTo>
                  <a:cubicBezTo>
                    <a:pt x="166" y="226"/>
                    <a:pt x="164" y="227"/>
                    <a:pt x="161" y="228"/>
                  </a:cubicBezTo>
                  <a:lnTo>
                    <a:pt x="161" y="228"/>
                  </a:lnTo>
                  <a:cubicBezTo>
                    <a:pt x="162" y="228"/>
                    <a:pt x="162" y="228"/>
                    <a:pt x="162" y="227"/>
                  </a:cubicBezTo>
                  <a:lnTo>
                    <a:pt x="162" y="227"/>
                  </a:lnTo>
                  <a:cubicBezTo>
                    <a:pt x="161" y="228"/>
                    <a:pt x="160" y="228"/>
                    <a:pt x="159" y="229"/>
                  </a:cubicBezTo>
                  <a:lnTo>
                    <a:pt x="159" y="229"/>
                  </a:lnTo>
                  <a:cubicBezTo>
                    <a:pt x="160" y="228"/>
                    <a:pt x="161" y="228"/>
                    <a:pt x="161" y="228"/>
                  </a:cubicBezTo>
                  <a:lnTo>
                    <a:pt x="161" y="228"/>
                  </a:lnTo>
                  <a:cubicBezTo>
                    <a:pt x="157" y="229"/>
                    <a:pt x="153" y="230"/>
                    <a:pt x="149" y="232"/>
                  </a:cubicBezTo>
                  <a:lnTo>
                    <a:pt x="149" y="232"/>
                  </a:lnTo>
                  <a:cubicBezTo>
                    <a:pt x="149" y="231"/>
                    <a:pt x="150" y="231"/>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2" y="230"/>
                    <a:pt x="153" y="229"/>
                    <a:pt x="155" y="229"/>
                  </a:cubicBezTo>
                  <a:lnTo>
                    <a:pt x="155" y="229"/>
                  </a:lnTo>
                  <a:cubicBezTo>
                    <a:pt x="161" y="227"/>
                    <a:pt x="169" y="224"/>
                    <a:pt x="177" y="221"/>
                  </a:cubicBezTo>
                  <a:lnTo>
                    <a:pt x="177" y="221"/>
                  </a:lnTo>
                  <a:cubicBezTo>
                    <a:pt x="174" y="223"/>
                    <a:pt x="172" y="224"/>
                    <a:pt x="169" y="225"/>
                  </a:cubicBezTo>
                  <a:lnTo>
                    <a:pt x="169" y="225"/>
                  </a:lnTo>
                  <a:cubicBezTo>
                    <a:pt x="172" y="224"/>
                    <a:pt x="175" y="223"/>
                    <a:pt x="178" y="221"/>
                  </a:cubicBezTo>
                  <a:lnTo>
                    <a:pt x="177" y="221"/>
                  </a:lnTo>
                  <a:cubicBezTo>
                    <a:pt x="177" y="221"/>
                    <a:pt x="178" y="221"/>
                    <a:pt x="178" y="221"/>
                  </a:cubicBezTo>
                  <a:lnTo>
                    <a:pt x="178" y="221"/>
                  </a:lnTo>
                  <a:cubicBezTo>
                    <a:pt x="178" y="221"/>
                    <a:pt x="178" y="221"/>
                    <a:pt x="178" y="221"/>
                  </a:cubicBezTo>
                  <a:lnTo>
                    <a:pt x="181" y="221"/>
                  </a:lnTo>
                  <a:cubicBezTo>
                    <a:pt x="182" y="221"/>
                    <a:pt x="182" y="221"/>
                    <a:pt x="182" y="221"/>
                  </a:cubicBezTo>
                  <a:lnTo>
                    <a:pt x="182" y="221"/>
                  </a:lnTo>
                  <a:cubicBezTo>
                    <a:pt x="181" y="221"/>
                    <a:pt x="180" y="221"/>
                    <a:pt x="178" y="221"/>
                  </a:cubicBezTo>
                  <a:lnTo>
                    <a:pt x="178" y="221"/>
                  </a:lnTo>
                  <a:cubicBezTo>
                    <a:pt x="178" y="221"/>
                    <a:pt x="179" y="221"/>
                    <a:pt x="179" y="221"/>
                  </a:cubicBezTo>
                  <a:lnTo>
                    <a:pt x="179" y="221"/>
                  </a:lnTo>
                  <a:cubicBezTo>
                    <a:pt x="178" y="221"/>
                    <a:pt x="177" y="221"/>
                    <a:pt x="177" y="221"/>
                  </a:cubicBezTo>
                  <a:lnTo>
                    <a:pt x="177" y="221"/>
                  </a:lnTo>
                  <a:cubicBezTo>
                    <a:pt x="177" y="221"/>
                    <a:pt x="178" y="221"/>
                    <a:pt x="179" y="221"/>
                  </a:cubicBezTo>
                  <a:lnTo>
                    <a:pt x="179" y="221"/>
                  </a:lnTo>
                  <a:cubicBezTo>
                    <a:pt x="179" y="221"/>
                    <a:pt x="179" y="221"/>
                    <a:pt x="179" y="221"/>
                  </a:cubicBezTo>
                  <a:lnTo>
                    <a:pt x="179" y="221"/>
                  </a:lnTo>
                  <a:cubicBezTo>
                    <a:pt x="180" y="221"/>
                    <a:pt x="183" y="221"/>
                    <a:pt x="185" y="220"/>
                  </a:cubicBezTo>
                  <a:close/>
                  <a:moveTo>
                    <a:pt x="162" y="223"/>
                  </a:moveTo>
                  <a:cubicBezTo>
                    <a:pt x="161" y="223"/>
                    <a:pt x="160" y="224"/>
                    <a:pt x="159" y="224"/>
                  </a:cubicBezTo>
                  <a:lnTo>
                    <a:pt x="159" y="224"/>
                  </a:lnTo>
                  <a:cubicBezTo>
                    <a:pt x="159" y="224"/>
                    <a:pt x="159" y="224"/>
                    <a:pt x="159" y="224"/>
                  </a:cubicBezTo>
                  <a:lnTo>
                    <a:pt x="159" y="224"/>
                  </a:lnTo>
                  <a:lnTo>
                    <a:pt x="157" y="224"/>
                  </a:lnTo>
                  <a:lnTo>
                    <a:pt x="157" y="224"/>
                  </a:lnTo>
                  <a:cubicBezTo>
                    <a:pt x="157" y="224"/>
                    <a:pt x="157" y="224"/>
                    <a:pt x="157" y="224"/>
                  </a:cubicBezTo>
                  <a:lnTo>
                    <a:pt x="157" y="224"/>
                  </a:lnTo>
                  <a:cubicBezTo>
                    <a:pt x="156" y="224"/>
                    <a:pt x="155" y="225"/>
                    <a:pt x="154" y="225"/>
                  </a:cubicBezTo>
                  <a:lnTo>
                    <a:pt x="154" y="225"/>
                  </a:lnTo>
                  <a:lnTo>
                    <a:pt x="157" y="224"/>
                  </a:lnTo>
                  <a:lnTo>
                    <a:pt x="157" y="224"/>
                  </a:lnTo>
                  <a:cubicBezTo>
                    <a:pt x="157" y="224"/>
                    <a:pt x="158" y="224"/>
                    <a:pt x="158" y="225"/>
                  </a:cubicBezTo>
                  <a:lnTo>
                    <a:pt x="158" y="225"/>
                  </a:lnTo>
                  <a:cubicBezTo>
                    <a:pt x="158" y="224"/>
                    <a:pt x="159" y="224"/>
                    <a:pt x="159" y="224"/>
                  </a:cubicBezTo>
                  <a:lnTo>
                    <a:pt x="159" y="224"/>
                  </a:lnTo>
                  <a:cubicBezTo>
                    <a:pt x="159" y="224"/>
                    <a:pt x="159" y="224"/>
                    <a:pt x="159" y="224"/>
                  </a:cubicBezTo>
                  <a:lnTo>
                    <a:pt x="159" y="224"/>
                  </a:lnTo>
                  <a:lnTo>
                    <a:pt x="163" y="224"/>
                  </a:lnTo>
                  <a:lnTo>
                    <a:pt x="163" y="224"/>
                  </a:lnTo>
                  <a:cubicBezTo>
                    <a:pt x="162" y="224"/>
                    <a:pt x="160" y="225"/>
                    <a:pt x="159" y="226"/>
                  </a:cubicBezTo>
                  <a:lnTo>
                    <a:pt x="159" y="226"/>
                  </a:lnTo>
                  <a:cubicBezTo>
                    <a:pt x="159" y="226"/>
                    <a:pt x="159" y="226"/>
                    <a:pt x="159" y="226"/>
                  </a:cubicBezTo>
                  <a:lnTo>
                    <a:pt x="159" y="226"/>
                  </a:lnTo>
                  <a:cubicBezTo>
                    <a:pt x="158" y="226"/>
                    <a:pt x="157" y="227"/>
                    <a:pt x="155" y="228"/>
                  </a:cubicBezTo>
                  <a:lnTo>
                    <a:pt x="155" y="228"/>
                  </a:lnTo>
                  <a:cubicBezTo>
                    <a:pt x="156" y="228"/>
                    <a:pt x="156" y="228"/>
                    <a:pt x="156" y="228"/>
                  </a:cubicBezTo>
                  <a:lnTo>
                    <a:pt x="156" y="228"/>
                  </a:lnTo>
                  <a:cubicBezTo>
                    <a:pt x="154" y="228"/>
                    <a:pt x="152" y="229"/>
                    <a:pt x="151" y="230"/>
                  </a:cubicBezTo>
                  <a:lnTo>
                    <a:pt x="151" y="230"/>
                  </a:lnTo>
                  <a:cubicBezTo>
                    <a:pt x="151" y="230"/>
                    <a:pt x="151" y="230"/>
                    <a:pt x="151" y="230"/>
                  </a:cubicBezTo>
                  <a:lnTo>
                    <a:pt x="151" y="230"/>
                  </a:lnTo>
                  <a:cubicBezTo>
                    <a:pt x="151" y="230"/>
                    <a:pt x="151" y="230"/>
                    <a:pt x="151" y="230"/>
                  </a:cubicBezTo>
                  <a:lnTo>
                    <a:pt x="151" y="230"/>
                  </a:lnTo>
                  <a:cubicBezTo>
                    <a:pt x="151" y="230"/>
                    <a:pt x="151" y="230"/>
                    <a:pt x="152" y="230"/>
                  </a:cubicBezTo>
                  <a:lnTo>
                    <a:pt x="152" y="230"/>
                  </a:lnTo>
                  <a:lnTo>
                    <a:pt x="150" y="230"/>
                  </a:lnTo>
                  <a:cubicBezTo>
                    <a:pt x="150" y="230"/>
                    <a:pt x="150" y="230"/>
                    <a:pt x="150" y="230"/>
                  </a:cubicBezTo>
                  <a:lnTo>
                    <a:pt x="150" y="230"/>
                  </a:lnTo>
                  <a:cubicBezTo>
                    <a:pt x="150" y="230"/>
                    <a:pt x="150" y="230"/>
                    <a:pt x="150" y="230"/>
                  </a:cubicBezTo>
                  <a:lnTo>
                    <a:pt x="150" y="230"/>
                  </a:lnTo>
                  <a:lnTo>
                    <a:pt x="150" y="230"/>
                  </a:lnTo>
                  <a:lnTo>
                    <a:pt x="150" y="230"/>
                  </a:lnTo>
                  <a:cubicBezTo>
                    <a:pt x="150" y="230"/>
                    <a:pt x="150" y="230"/>
                    <a:pt x="150" y="230"/>
                  </a:cubicBezTo>
                  <a:lnTo>
                    <a:pt x="150" y="230"/>
                  </a:lnTo>
                  <a:cubicBezTo>
                    <a:pt x="150" y="230"/>
                    <a:pt x="150" y="231"/>
                    <a:pt x="149" y="231"/>
                  </a:cubicBezTo>
                  <a:lnTo>
                    <a:pt x="149" y="231"/>
                  </a:lnTo>
                  <a:cubicBezTo>
                    <a:pt x="150" y="231"/>
                    <a:pt x="150" y="231"/>
                    <a:pt x="150" y="230"/>
                  </a:cubicBezTo>
                  <a:lnTo>
                    <a:pt x="150" y="230"/>
                  </a:lnTo>
                  <a:cubicBezTo>
                    <a:pt x="150" y="231"/>
                    <a:pt x="149" y="231"/>
                    <a:pt x="149" y="232"/>
                  </a:cubicBezTo>
                  <a:lnTo>
                    <a:pt x="149" y="232"/>
                  </a:lnTo>
                  <a:cubicBezTo>
                    <a:pt x="147" y="232"/>
                    <a:pt x="146" y="232"/>
                    <a:pt x="145" y="233"/>
                  </a:cubicBezTo>
                  <a:lnTo>
                    <a:pt x="145" y="233"/>
                  </a:lnTo>
                  <a:cubicBezTo>
                    <a:pt x="146" y="233"/>
                    <a:pt x="146" y="232"/>
                    <a:pt x="147" y="232"/>
                  </a:cubicBezTo>
                  <a:lnTo>
                    <a:pt x="147" y="232"/>
                  </a:lnTo>
                  <a:cubicBezTo>
                    <a:pt x="146" y="232"/>
                    <a:pt x="145" y="233"/>
                    <a:pt x="145" y="233"/>
                  </a:cubicBezTo>
                  <a:lnTo>
                    <a:pt x="145" y="233"/>
                  </a:lnTo>
                  <a:cubicBezTo>
                    <a:pt x="145" y="233"/>
                    <a:pt x="145" y="233"/>
                    <a:pt x="145" y="233"/>
                  </a:cubicBezTo>
                  <a:lnTo>
                    <a:pt x="145" y="233"/>
                  </a:lnTo>
                  <a:cubicBezTo>
                    <a:pt x="144" y="233"/>
                    <a:pt x="144" y="233"/>
                    <a:pt x="143" y="234"/>
                  </a:cubicBezTo>
                  <a:lnTo>
                    <a:pt x="143" y="234"/>
                  </a:lnTo>
                  <a:cubicBezTo>
                    <a:pt x="142" y="234"/>
                    <a:pt x="142" y="234"/>
                    <a:pt x="142" y="234"/>
                  </a:cubicBezTo>
                  <a:lnTo>
                    <a:pt x="142" y="234"/>
                  </a:lnTo>
                  <a:cubicBezTo>
                    <a:pt x="142" y="234"/>
                    <a:pt x="142" y="234"/>
                    <a:pt x="142" y="234"/>
                  </a:cubicBezTo>
                  <a:lnTo>
                    <a:pt x="142" y="234"/>
                  </a:lnTo>
                  <a:cubicBezTo>
                    <a:pt x="140" y="235"/>
                    <a:pt x="139" y="235"/>
                    <a:pt x="138" y="235"/>
                  </a:cubicBezTo>
                  <a:lnTo>
                    <a:pt x="138" y="235"/>
                  </a:lnTo>
                  <a:cubicBezTo>
                    <a:pt x="138" y="235"/>
                    <a:pt x="139" y="235"/>
                    <a:pt x="139" y="235"/>
                  </a:cubicBezTo>
                  <a:lnTo>
                    <a:pt x="139" y="235"/>
                  </a:lnTo>
                  <a:cubicBezTo>
                    <a:pt x="140" y="234"/>
                    <a:pt x="141" y="234"/>
                    <a:pt x="142" y="234"/>
                  </a:cubicBezTo>
                  <a:lnTo>
                    <a:pt x="142" y="234"/>
                  </a:lnTo>
                  <a:cubicBezTo>
                    <a:pt x="142" y="234"/>
                    <a:pt x="142" y="234"/>
                    <a:pt x="142" y="234"/>
                  </a:cubicBezTo>
                  <a:lnTo>
                    <a:pt x="142" y="234"/>
                  </a:lnTo>
                  <a:cubicBezTo>
                    <a:pt x="142" y="234"/>
                    <a:pt x="143" y="233"/>
                    <a:pt x="145" y="233"/>
                  </a:cubicBezTo>
                  <a:lnTo>
                    <a:pt x="145" y="233"/>
                  </a:lnTo>
                  <a:cubicBezTo>
                    <a:pt x="144" y="233"/>
                    <a:pt x="143" y="234"/>
                    <a:pt x="142" y="234"/>
                  </a:cubicBezTo>
                  <a:lnTo>
                    <a:pt x="142" y="234"/>
                  </a:lnTo>
                  <a:cubicBezTo>
                    <a:pt x="142" y="234"/>
                    <a:pt x="142" y="234"/>
                    <a:pt x="142" y="234"/>
                  </a:cubicBezTo>
                  <a:lnTo>
                    <a:pt x="142" y="234"/>
                  </a:lnTo>
                  <a:cubicBezTo>
                    <a:pt x="144" y="233"/>
                    <a:pt x="147" y="232"/>
                    <a:pt x="149" y="231"/>
                  </a:cubicBezTo>
                  <a:lnTo>
                    <a:pt x="149" y="231"/>
                  </a:lnTo>
                  <a:cubicBezTo>
                    <a:pt x="148" y="231"/>
                    <a:pt x="147" y="232"/>
                    <a:pt x="147" y="232"/>
                  </a:cubicBezTo>
                  <a:lnTo>
                    <a:pt x="147" y="232"/>
                  </a:lnTo>
                  <a:cubicBezTo>
                    <a:pt x="147" y="232"/>
                    <a:pt x="148" y="231"/>
                    <a:pt x="149" y="231"/>
                  </a:cubicBezTo>
                  <a:lnTo>
                    <a:pt x="149" y="231"/>
                  </a:lnTo>
                  <a:cubicBezTo>
                    <a:pt x="149" y="231"/>
                    <a:pt x="149" y="231"/>
                    <a:pt x="149" y="231"/>
                  </a:cubicBezTo>
                  <a:lnTo>
                    <a:pt x="149" y="231"/>
                  </a:lnTo>
                  <a:cubicBezTo>
                    <a:pt x="149" y="231"/>
                    <a:pt x="150" y="231"/>
                    <a:pt x="150" y="230"/>
                  </a:cubicBezTo>
                  <a:lnTo>
                    <a:pt x="150" y="230"/>
                  </a:lnTo>
                  <a:lnTo>
                    <a:pt x="150" y="230"/>
                  </a:lnTo>
                  <a:lnTo>
                    <a:pt x="150" y="230"/>
                  </a:lnTo>
                  <a:cubicBezTo>
                    <a:pt x="150" y="230"/>
                    <a:pt x="150" y="230"/>
                    <a:pt x="150" y="230"/>
                  </a:cubicBezTo>
                  <a:lnTo>
                    <a:pt x="150" y="230"/>
                  </a:lnTo>
                  <a:cubicBezTo>
                    <a:pt x="150" y="230"/>
                    <a:pt x="150" y="230"/>
                    <a:pt x="150" y="230"/>
                  </a:cubicBezTo>
                  <a:lnTo>
                    <a:pt x="150" y="230"/>
                  </a:lnTo>
                  <a:lnTo>
                    <a:pt x="148" y="231"/>
                  </a:lnTo>
                  <a:lnTo>
                    <a:pt x="148" y="231"/>
                  </a:lnTo>
                  <a:cubicBezTo>
                    <a:pt x="148" y="231"/>
                    <a:pt x="148" y="231"/>
                    <a:pt x="149" y="231"/>
                  </a:cubicBezTo>
                  <a:lnTo>
                    <a:pt x="149" y="231"/>
                  </a:lnTo>
                  <a:cubicBezTo>
                    <a:pt x="149" y="231"/>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0" y="230"/>
                  </a:cubicBezTo>
                  <a:lnTo>
                    <a:pt x="150" y="230"/>
                  </a:lnTo>
                  <a:cubicBezTo>
                    <a:pt x="150" y="230"/>
                    <a:pt x="150" y="230"/>
                    <a:pt x="151" y="230"/>
                  </a:cubicBezTo>
                  <a:lnTo>
                    <a:pt x="151" y="230"/>
                  </a:lnTo>
                  <a:cubicBezTo>
                    <a:pt x="151" y="230"/>
                    <a:pt x="151" y="230"/>
                    <a:pt x="151" y="230"/>
                  </a:cubicBezTo>
                  <a:lnTo>
                    <a:pt x="151" y="230"/>
                  </a:lnTo>
                  <a:cubicBezTo>
                    <a:pt x="151" y="230"/>
                    <a:pt x="151" y="230"/>
                    <a:pt x="151" y="230"/>
                  </a:cubicBezTo>
                  <a:lnTo>
                    <a:pt x="151" y="230"/>
                  </a:lnTo>
                  <a:cubicBezTo>
                    <a:pt x="151" y="230"/>
                    <a:pt x="151" y="230"/>
                    <a:pt x="151" y="230"/>
                  </a:cubicBezTo>
                  <a:lnTo>
                    <a:pt x="151" y="230"/>
                  </a:lnTo>
                  <a:cubicBezTo>
                    <a:pt x="152" y="229"/>
                    <a:pt x="154" y="228"/>
                    <a:pt x="155" y="228"/>
                  </a:cubicBezTo>
                  <a:lnTo>
                    <a:pt x="155" y="228"/>
                  </a:lnTo>
                  <a:cubicBezTo>
                    <a:pt x="155" y="228"/>
                    <a:pt x="155" y="228"/>
                    <a:pt x="155" y="228"/>
                  </a:cubicBezTo>
                  <a:lnTo>
                    <a:pt x="155" y="228"/>
                  </a:lnTo>
                  <a:cubicBezTo>
                    <a:pt x="157" y="227"/>
                    <a:pt x="158" y="227"/>
                    <a:pt x="159" y="226"/>
                  </a:cubicBezTo>
                  <a:lnTo>
                    <a:pt x="159" y="226"/>
                  </a:lnTo>
                  <a:cubicBezTo>
                    <a:pt x="155" y="227"/>
                    <a:pt x="151" y="229"/>
                    <a:pt x="146" y="230"/>
                  </a:cubicBezTo>
                  <a:lnTo>
                    <a:pt x="144" y="230"/>
                  </a:lnTo>
                  <a:cubicBezTo>
                    <a:pt x="148" y="229"/>
                    <a:pt x="153" y="227"/>
                    <a:pt x="158" y="225"/>
                  </a:cubicBezTo>
                  <a:lnTo>
                    <a:pt x="158" y="225"/>
                  </a:lnTo>
                  <a:lnTo>
                    <a:pt x="152" y="226"/>
                  </a:lnTo>
                  <a:lnTo>
                    <a:pt x="152" y="226"/>
                  </a:lnTo>
                  <a:cubicBezTo>
                    <a:pt x="153" y="225"/>
                    <a:pt x="154" y="225"/>
                    <a:pt x="154" y="225"/>
                  </a:cubicBezTo>
                  <a:lnTo>
                    <a:pt x="154" y="225"/>
                  </a:lnTo>
                  <a:lnTo>
                    <a:pt x="150" y="226"/>
                  </a:lnTo>
                  <a:lnTo>
                    <a:pt x="150" y="226"/>
                  </a:lnTo>
                  <a:lnTo>
                    <a:pt x="149" y="226"/>
                  </a:lnTo>
                  <a:lnTo>
                    <a:pt x="149" y="226"/>
                  </a:lnTo>
                  <a:cubicBezTo>
                    <a:pt x="150" y="226"/>
                    <a:pt x="152" y="225"/>
                    <a:pt x="153" y="224"/>
                  </a:cubicBezTo>
                  <a:lnTo>
                    <a:pt x="153" y="224"/>
                  </a:lnTo>
                  <a:cubicBezTo>
                    <a:pt x="152" y="225"/>
                    <a:pt x="150" y="225"/>
                    <a:pt x="149" y="226"/>
                  </a:cubicBezTo>
                  <a:lnTo>
                    <a:pt x="149" y="226"/>
                  </a:lnTo>
                  <a:lnTo>
                    <a:pt x="149" y="225"/>
                  </a:lnTo>
                  <a:lnTo>
                    <a:pt x="149" y="225"/>
                  </a:lnTo>
                  <a:cubicBezTo>
                    <a:pt x="149" y="225"/>
                    <a:pt x="149" y="225"/>
                    <a:pt x="149" y="225"/>
                  </a:cubicBezTo>
                  <a:lnTo>
                    <a:pt x="149" y="225"/>
                  </a:lnTo>
                  <a:cubicBezTo>
                    <a:pt x="149" y="225"/>
                    <a:pt x="149" y="225"/>
                    <a:pt x="149" y="225"/>
                  </a:cubicBezTo>
                  <a:lnTo>
                    <a:pt x="149" y="225"/>
                  </a:lnTo>
                  <a:lnTo>
                    <a:pt x="149" y="225"/>
                  </a:lnTo>
                  <a:lnTo>
                    <a:pt x="149" y="225"/>
                  </a:lnTo>
                  <a:cubicBezTo>
                    <a:pt x="151" y="225"/>
                    <a:pt x="152" y="225"/>
                    <a:pt x="153" y="224"/>
                  </a:cubicBezTo>
                  <a:lnTo>
                    <a:pt x="153" y="224"/>
                  </a:lnTo>
                  <a:cubicBezTo>
                    <a:pt x="153" y="224"/>
                    <a:pt x="153" y="224"/>
                    <a:pt x="153" y="224"/>
                  </a:cubicBezTo>
                  <a:lnTo>
                    <a:pt x="153" y="224"/>
                  </a:lnTo>
                  <a:cubicBezTo>
                    <a:pt x="154" y="224"/>
                    <a:pt x="155" y="224"/>
                    <a:pt x="156" y="223"/>
                  </a:cubicBezTo>
                  <a:lnTo>
                    <a:pt x="156" y="223"/>
                  </a:lnTo>
                  <a:cubicBezTo>
                    <a:pt x="157" y="224"/>
                    <a:pt x="157" y="224"/>
                    <a:pt x="157" y="224"/>
                  </a:cubicBezTo>
                  <a:lnTo>
                    <a:pt x="157" y="224"/>
                  </a:lnTo>
                  <a:cubicBezTo>
                    <a:pt x="158" y="224"/>
                    <a:pt x="158" y="223"/>
                    <a:pt x="159" y="223"/>
                  </a:cubicBezTo>
                  <a:lnTo>
                    <a:pt x="159" y="223"/>
                  </a:lnTo>
                  <a:cubicBezTo>
                    <a:pt x="159" y="223"/>
                    <a:pt x="159" y="224"/>
                    <a:pt x="159" y="224"/>
                  </a:cubicBezTo>
                  <a:lnTo>
                    <a:pt x="159" y="224"/>
                  </a:lnTo>
                  <a:lnTo>
                    <a:pt x="162" y="223"/>
                  </a:lnTo>
                  <a:close/>
                  <a:moveTo>
                    <a:pt x="142" y="234"/>
                  </a:moveTo>
                  <a:lnTo>
                    <a:pt x="142" y="234"/>
                  </a:lnTo>
                  <a:cubicBezTo>
                    <a:pt x="142" y="234"/>
                    <a:pt x="141" y="234"/>
                    <a:pt x="141" y="234"/>
                  </a:cubicBezTo>
                  <a:lnTo>
                    <a:pt x="141" y="234"/>
                  </a:lnTo>
                  <a:cubicBezTo>
                    <a:pt x="142" y="234"/>
                    <a:pt x="142" y="234"/>
                    <a:pt x="142" y="234"/>
                  </a:cubicBezTo>
                  <a:lnTo>
                    <a:pt x="142" y="234"/>
                  </a:lnTo>
                  <a:cubicBezTo>
                    <a:pt x="142" y="234"/>
                    <a:pt x="142" y="234"/>
                    <a:pt x="141" y="234"/>
                  </a:cubicBezTo>
                  <a:lnTo>
                    <a:pt x="141" y="234"/>
                  </a:lnTo>
                  <a:cubicBezTo>
                    <a:pt x="141" y="234"/>
                    <a:pt x="141" y="234"/>
                    <a:pt x="141" y="234"/>
                  </a:cubicBezTo>
                  <a:lnTo>
                    <a:pt x="141" y="234"/>
                  </a:lnTo>
                  <a:cubicBezTo>
                    <a:pt x="140" y="235"/>
                    <a:pt x="138" y="235"/>
                    <a:pt x="136" y="236"/>
                  </a:cubicBezTo>
                  <a:lnTo>
                    <a:pt x="136" y="236"/>
                  </a:lnTo>
                  <a:cubicBezTo>
                    <a:pt x="136" y="236"/>
                    <a:pt x="136" y="236"/>
                    <a:pt x="136" y="236"/>
                  </a:cubicBezTo>
                  <a:lnTo>
                    <a:pt x="136" y="236"/>
                  </a:lnTo>
                  <a:cubicBezTo>
                    <a:pt x="135" y="236"/>
                    <a:pt x="135" y="236"/>
                    <a:pt x="134" y="236"/>
                  </a:cubicBezTo>
                  <a:lnTo>
                    <a:pt x="134" y="236"/>
                  </a:lnTo>
                  <a:cubicBezTo>
                    <a:pt x="134" y="236"/>
                    <a:pt x="134" y="236"/>
                    <a:pt x="134" y="236"/>
                  </a:cubicBezTo>
                  <a:lnTo>
                    <a:pt x="134" y="236"/>
                  </a:lnTo>
                  <a:cubicBezTo>
                    <a:pt x="135" y="236"/>
                    <a:pt x="136" y="236"/>
                    <a:pt x="136" y="235"/>
                  </a:cubicBezTo>
                  <a:lnTo>
                    <a:pt x="136" y="235"/>
                  </a:lnTo>
                  <a:cubicBezTo>
                    <a:pt x="136" y="236"/>
                    <a:pt x="136" y="236"/>
                    <a:pt x="136" y="236"/>
                  </a:cubicBezTo>
                  <a:lnTo>
                    <a:pt x="136" y="236"/>
                  </a:lnTo>
                  <a:cubicBezTo>
                    <a:pt x="138" y="235"/>
                    <a:pt x="140" y="235"/>
                    <a:pt x="142" y="234"/>
                  </a:cubicBezTo>
                  <a:close/>
                  <a:moveTo>
                    <a:pt x="147" y="233"/>
                  </a:moveTo>
                  <a:cubicBezTo>
                    <a:pt x="145" y="234"/>
                    <a:pt x="143" y="236"/>
                    <a:pt x="141" y="237"/>
                  </a:cubicBezTo>
                  <a:lnTo>
                    <a:pt x="141" y="237"/>
                  </a:lnTo>
                  <a:cubicBezTo>
                    <a:pt x="141" y="236"/>
                    <a:pt x="141" y="236"/>
                    <a:pt x="141" y="235"/>
                  </a:cubicBezTo>
                  <a:lnTo>
                    <a:pt x="141" y="235"/>
                  </a:lnTo>
                  <a:cubicBezTo>
                    <a:pt x="139" y="236"/>
                    <a:pt x="136" y="237"/>
                    <a:pt x="134" y="238"/>
                  </a:cubicBezTo>
                  <a:lnTo>
                    <a:pt x="134" y="238"/>
                  </a:lnTo>
                  <a:cubicBezTo>
                    <a:pt x="134" y="238"/>
                    <a:pt x="134" y="238"/>
                    <a:pt x="134" y="238"/>
                  </a:cubicBezTo>
                  <a:lnTo>
                    <a:pt x="134" y="238"/>
                  </a:lnTo>
                  <a:cubicBezTo>
                    <a:pt x="133" y="238"/>
                    <a:pt x="133" y="238"/>
                    <a:pt x="133" y="238"/>
                  </a:cubicBezTo>
                  <a:lnTo>
                    <a:pt x="133" y="238"/>
                  </a:lnTo>
                  <a:cubicBezTo>
                    <a:pt x="133" y="238"/>
                    <a:pt x="133" y="237"/>
                    <a:pt x="134" y="236"/>
                  </a:cubicBezTo>
                  <a:lnTo>
                    <a:pt x="134" y="236"/>
                  </a:lnTo>
                  <a:cubicBezTo>
                    <a:pt x="134" y="236"/>
                    <a:pt x="133" y="237"/>
                    <a:pt x="133" y="237"/>
                  </a:cubicBezTo>
                  <a:lnTo>
                    <a:pt x="133" y="237"/>
                  </a:lnTo>
                  <a:cubicBezTo>
                    <a:pt x="133" y="237"/>
                    <a:pt x="133" y="237"/>
                    <a:pt x="133" y="237"/>
                  </a:cubicBezTo>
                  <a:lnTo>
                    <a:pt x="133" y="237"/>
                  </a:lnTo>
                  <a:cubicBezTo>
                    <a:pt x="133" y="237"/>
                    <a:pt x="134" y="236"/>
                    <a:pt x="134" y="236"/>
                  </a:cubicBezTo>
                  <a:lnTo>
                    <a:pt x="134" y="236"/>
                  </a:lnTo>
                  <a:cubicBezTo>
                    <a:pt x="134" y="236"/>
                    <a:pt x="134" y="236"/>
                    <a:pt x="134" y="236"/>
                  </a:cubicBezTo>
                  <a:lnTo>
                    <a:pt x="134" y="236"/>
                  </a:lnTo>
                  <a:cubicBezTo>
                    <a:pt x="135" y="236"/>
                    <a:pt x="135" y="236"/>
                    <a:pt x="136" y="236"/>
                  </a:cubicBezTo>
                  <a:lnTo>
                    <a:pt x="136" y="236"/>
                  </a:lnTo>
                  <a:cubicBezTo>
                    <a:pt x="135" y="236"/>
                    <a:pt x="135" y="237"/>
                    <a:pt x="134" y="238"/>
                  </a:cubicBezTo>
                  <a:lnTo>
                    <a:pt x="134" y="238"/>
                  </a:lnTo>
                  <a:cubicBezTo>
                    <a:pt x="136" y="237"/>
                    <a:pt x="139" y="236"/>
                    <a:pt x="141" y="234"/>
                  </a:cubicBezTo>
                  <a:lnTo>
                    <a:pt x="141" y="234"/>
                  </a:lnTo>
                  <a:cubicBezTo>
                    <a:pt x="141" y="235"/>
                    <a:pt x="141" y="235"/>
                    <a:pt x="141" y="235"/>
                  </a:cubicBezTo>
                  <a:lnTo>
                    <a:pt x="141" y="235"/>
                  </a:lnTo>
                  <a:cubicBezTo>
                    <a:pt x="143" y="235"/>
                    <a:pt x="145" y="234"/>
                    <a:pt x="147" y="233"/>
                  </a:cubicBezTo>
                  <a:close/>
                  <a:moveTo>
                    <a:pt x="115" y="236"/>
                  </a:moveTo>
                  <a:cubicBezTo>
                    <a:pt x="112" y="237"/>
                    <a:pt x="109" y="238"/>
                    <a:pt x="106" y="239"/>
                  </a:cubicBezTo>
                  <a:lnTo>
                    <a:pt x="106" y="239"/>
                  </a:lnTo>
                  <a:cubicBezTo>
                    <a:pt x="107" y="239"/>
                    <a:pt x="107" y="238"/>
                    <a:pt x="108" y="238"/>
                  </a:cubicBezTo>
                  <a:lnTo>
                    <a:pt x="108" y="238"/>
                  </a:lnTo>
                  <a:cubicBezTo>
                    <a:pt x="109" y="238"/>
                    <a:pt x="111" y="237"/>
                    <a:pt x="112" y="237"/>
                  </a:cubicBezTo>
                  <a:lnTo>
                    <a:pt x="112" y="237"/>
                  </a:lnTo>
                  <a:cubicBezTo>
                    <a:pt x="113" y="237"/>
                    <a:pt x="114" y="237"/>
                    <a:pt x="115" y="236"/>
                  </a:cubicBezTo>
                  <a:close/>
                  <a:moveTo>
                    <a:pt x="83" y="246"/>
                  </a:moveTo>
                  <a:lnTo>
                    <a:pt x="83" y="246"/>
                  </a:lnTo>
                  <a:cubicBezTo>
                    <a:pt x="83" y="246"/>
                    <a:pt x="82" y="247"/>
                    <a:pt x="82" y="247"/>
                  </a:cubicBezTo>
                  <a:lnTo>
                    <a:pt x="82" y="247"/>
                  </a:lnTo>
                  <a:cubicBezTo>
                    <a:pt x="82" y="247"/>
                    <a:pt x="82" y="247"/>
                    <a:pt x="82" y="246"/>
                  </a:cubicBezTo>
                  <a:lnTo>
                    <a:pt x="82" y="246"/>
                  </a:lnTo>
                  <a:cubicBezTo>
                    <a:pt x="81" y="247"/>
                    <a:pt x="80" y="247"/>
                    <a:pt x="79" y="247"/>
                  </a:cubicBezTo>
                  <a:lnTo>
                    <a:pt x="79" y="247"/>
                  </a:lnTo>
                  <a:cubicBezTo>
                    <a:pt x="80" y="247"/>
                    <a:pt x="81" y="246"/>
                    <a:pt x="82" y="246"/>
                  </a:cubicBezTo>
                  <a:lnTo>
                    <a:pt x="82" y="246"/>
                  </a:lnTo>
                  <a:cubicBezTo>
                    <a:pt x="82" y="246"/>
                    <a:pt x="82" y="246"/>
                    <a:pt x="82" y="246"/>
                  </a:cubicBezTo>
                  <a:lnTo>
                    <a:pt x="82" y="246"/>
                  </a:lnTo>
                  <a:cubicBezTo>
                    <a:pt x="82" y="246"/>
                    <a:pt x="83" y="246"/>
                    <a:pt x="83" y="246"/>
                  </a:cubicBezTo>
                  <a:close/>
                  <a:moveTo>
                    <a:pt x="87" y="245"/>
                  </a:moveTo>
                  <a:lnTo>
                    <a:pt x="87" y="245"/>
                  </a:lnTo>
                  <a:cubicBezTo>
                    <a:pt x="85" y="246"/>
                    <a:pt x="83" y="247"/>
                    <a:pt x="81" y="247"/>
                  </a:cubicBezTo>
                  <a:lnTo>
                    <a:pt x="81" y="247"/>
                  </a:lnTo>
                  <a:cubicBezTo>
                    <a:pt x="81" y="247"/>
                    <a:pt x="81" y="247"/>
                    <a:pt x="82" y="247"/>
                  </a:cubicBezTo>
                  <a:lnTo>
                    <a:pt x="82" y="247"/>
                  </a:lnTo>
                  <a:cubicBezTo>
                    <a:pt x="81" y="247"/>
                    <a:pt x="80" y="247"/>
                    <a:pt x="79" y="248"/>
                  </a:cubicBezTo>
                  <a:lnTo>
                    <a:pt x="79" y="248"/>
                  </a:lnTo>
                  <a:cubicBezTo>
                    <a:pt x="80" y="247"/>
                    <a:pt x="81" y="247"/>
                    <a:pt x="82" y="247"/>
                  </a:cubicBezTo>
                  <a:lnTo>
                    <a:pt x="82" y="247"/>
                  </a:lnTo>
                  <a:cubicBezTo>
                    <a:pt x="82" y="247"/>
                    <a:pt x="82" y="247"/>
                    <a:pt x="82" y="247"/>
                  </a:cubicBezTo>
                  <a:lnTo>
                    <a:pt x="82" y="247"/>
                  </a:lnTo>
                  <a:cubicBezTo>
                    <a:pt x="82" y="247"/>
                    <a:pt x="83" y="246"/>
                    <a:pt x="84" y="246"/>
                  </a:cubicBezTo>
                  <a:lnTo>
                    <a:pt x="84" y="246"/>
                  </a:lnTo>
                  <a:cubicBezTo>
                    <a:pt x="85" y="246"/>
                    <a:pt x="86" y="246"/>
                    <a:pt x="87" y="245"/>
                  </a:cubicBezTo>
                  <a:close/>
                  <a:moveTo>
                    <a:pt x="795" y="18"/>
                  </a:moveTo>
                  <a:cubicBezTo>
                    <a:pt x="786" y="18"/>
                    <a:pt x="781" y="18"/>
                    <a:pt x="775" y="21"/>
                  </a:cubicBezTo>
                  <a:lnTo>
                    <a:pt x="775" y="21"/>
                  </a:lnTo>
                  <a:cubicBezTo>
                    <a:pt x="775" y="20"/>
                    <a:pt x="776" y="19"/>
                    <a:pt x="777" y="18"/>
                  </a:cubicBezTo>
                  <a:lnTo>
                    <a:pt x="777" y="18"/>
                  </a:lnTo>
                  <a:cubicBezTo>
                    <a:pt x="767" y="22"/>
                    <a:pt x="759" y="25"/>
                    <a:pt x="751" y="27"/>
                  </a:cubicBezTo>
                  <a:lnTo>
                    <a:pt x="751" y="27"/>
                  </a:lnTo>
                  <a:cubicBezTo>
                    <a:pt x="754" y="27"/>
                    <a:pt x="756" y="27"/>
                    <a:pt x="759" y="27"/>
                  </a:cubicBezTo>
                  <a:lnTo>
                    <a:pt x="759" y="27"/>
                  </a:lnTo>
                  <a:cubicBezTo>
                    <a:pt x="752" y="29"/>
                    <a:pt x="745" y="31"/>
                    <a:pt x="737" y="34"/>
                  </a:cubicBezTo>
                  <a:lnTo>
                    <a:pt x="737" y="34"/>
                  </a:lnTo>
                  <a:cubicBezTo>
                    <a:pt x="736" y="34"/>
                    <a:pt x="735" y="34"/>
                    <a:pt x="735" y="34"/>
                  </a:cubicBezTo>
                  <a:lnTo>
                    <a:pt x="735" y="34"/>
                  </a:lnTo>
                  <a:lnTo>
                    <a:pt x="735" y="34"/>
                  </a:lnTo>
                  <a:lnTo>
                    <a:pt x="735" y="34"/>
                  </a:lnTo>
                  <a:cubicBezTo>
                    <a:pt x="734" y="34"/>
                    <a:pt x="732" y="35"/>
                    <a:pt x="731" y="35"/>
                  </a:cubicBezTo>
                  <a:lnTo>
                    <a:pt x="731" y="35"/>
                  </a:lnTo>
                  <a:cubicBezTo>
                    <a:pt x="730" y="36"/>
                    <a:pt x="729" y="36"/>
                    <a:pt x="729" y="36"/>
                  </a:cubicBezTo>
                  <a:lnTo>
                    <a:pt x="729" y="36"/>
                  </a:lnTo>
                  <a:cubicBezTo>
                    <a:pt x="729" y="36"/>
                    <a:pt x="729" y="36"/>
                    <a:pt x="729" y="36"/>
                  </a:cubicBezTo>
                  <a:lnTo>
                    <a:pt x="729" y="36"/>
                  </a:lnTo>
                  <a:cubicBezTo>
                    <a:pt x="729" y="36"/>
                    <a:pt x="729" y="36"/>
                    <a:pt x="729" y="36"/>
                  </a:cubicBezTo>
                  <a:lnTo>
                    <a:pt x="729" y="36"/>
                  </a:lnTo>
                  <a:cubicBezTo>
                    <a:pt x="729" y="36"/>
                    <a:pt x="728" y="36"/>
                    <a:pt x="728" y="37"/>
                  </a:cubicBezTo>
                  <a:lnTo>
                    <a:pt x="728" y="37"/>
                  </a:lnTo>
                  <a:cubicBezTo>
                    <a:pt x="728" y="36"/>
                    <a:pt x="729" y="36"/>
                    <a:pt x="729" y="36"/>
                  </a:cubicBezTo>
                  <a:lnTo>
                    <a:pt x="729" y="36"/>
                  </a:lnTo>
                  <a:cubicBezTo>
                    <a:pt x="729" y="36"/>
                    <a:pt x="729" y="36"/>
                    <a:pt x="728" y="36"/>
                  </a:cubicBezTo>
                  <a:lnTo>
                    <a:pt x="728" y="36"/>
                  </a:lnTo>
                  <a:cubicBezTo>
                    <a:pt x="729" y="36"/>
                    <a:pt x="729" y="36"/>
                    <a:pt x="729" y="36"/>
                  </a:cubicBezTo>
                  <a:lnTo>
                    <a:pt x="725" y="36"/>
                  </a:lnTo>
                  <a:cubicBezTo>
                    <a:pt x="724" y="36"/>
                    <a:pt x="723" y="37"/>
                    <a:pt x="723" y="37"/>
                  </a:cubicBezTo>
                  <a:lnTo>
                    <a:pt x="723" y="37"/>
                  </a:lnTo>
                  <a:cubicBezTo>
                    <a:pt x="722" y="37"/>
                    <a:pt x="722" y="37"/>
                    <a:pt x="722" y="37"/>
                  </a:cubicBezTo>
                  <a:lnTo>
                    <a:pt x="722" y="37"/>
                  </a:lnTo>
                  <a:lnTo>
                    <a:pt x="724" y="36"/>
                  </a:lnTo>
                  <a:lnTo>
                    <a:pt x="724" y="36"/>
                  </a:lnTo>
                  <a:cubicBezTo>
                    <a:pt x="723" y="36"/>
                    <a:pt x="722" y="37"/>
                    <a:pt x="721" y="37"/>
                  </a:cubicBezTo>
                  <a:lnTo>
                    <a:pt x="721" y="37"/>
                  </a:lnTo>
                  <a:cubicBezTo>
                    <a:pt x="722" y="37"/>
                    <a:pt x="722" y="37"/>
                    <a:pt x="722" y="37"/>
                  </a:cubicBezTo>
                  <a:lnTo>
                    <a:pt x="722" y="37"/>
                  </a:lnTo>
                  <a:lnTo>
                    <a:pt x="715" y="39"/>
                  </a:lnTo>
                  <a:lnTo>
                    <a:pt x="715" y="39"/>
                  </a:lnTo>
                  <a:cubicBezTo>
                    <a:pt x="714" y="40"/>
                    <a:pt x="713" y="40"/>
                    <a:pt x="712" y="41"/>
                  </a:cubicBezTo>
                  <a:lnTo>
                    <a:pt x="712" y="41"/>
                  </a:lnTo>
                  <a:cubicBezTo>
                    <a:pt x="712" y="41"/>
                    <a:pt x="712" y="40"/>
                    <a:pt x="712" y="40"/>
                  </a:cubicBezTo>
                  <a:lnTo>
                    <a:pt x="712" y="40"/>
                  </a:lnTo>
                  <a:cubicBezTo>
                    <a:pt x="715" y="39"/>
                    <a:pt x="718" y="38"/>
                    <a:pt x="721" y="37"/>
                  </a:cubicBezTo>
                  <a:lnTo>
                    <a:pt x="721" y="37"/>
                  </a:lnTo>
                  <a:cubicBezTo>
                    <a:pt x="720" y="37"/>
                    <a:pt x="719" y="37"/>
                    <a:pt x="718" y="38"/>
                  </a:cubicBezTo>
                  <a:lnTo>
                    <a:pt x="718" y="38"/>
                  </a:lnTo>
                  <a:cubicBezTo>
                    <a:pt x="718" y="38"/>
                    <a:pt x="718" y="38"/>
                    <a:pt x="718" y="38"/>
                  </a:cubicBezTo>
                  <a:lnTo>
                    <a:pt x="718" y="38"/>
                  </a:lnTo>
                  <a:cubicBezTo>
                    <a:pt x="717" y="38"/>
                    <a:pt x="716" y="38"/>
                    <a:pt x="714" y="39"/>
                  </a:cubicBezTo>
                  <a:lnTo>
                    <a:pt x="714" y="39"/>
                  </a:lnTo>
                  <a:cubicBezTo>
                    <a:pt x="714" y="39"/>
                    <a:pt x="714" y="39"/>
                    <a:pt x="714" y="39"/>
                  </a:cubicBezTo>
                  <a:lnTo>
                    <a:pt x="714" y="39"/>
                  </a:lnTo>
                  <a:cubicBezTo>
                    <a:pt x="713" y="39"/>
                    <a:pt x="712" y="39"/>
                    <a:pt x="711" y="39"/>
                  </a:cubicBezTo>
                  <a:lnTo>
                    <a:pt x="711" y="39"/>
                  </a:lnTo>
                  <a:cubicBezTo>
                    <a:pt x="711" y="39"/>
                    <a:pt x="712" y="39"/>
                    <a:pt x="713" y="38"/>
                  </a:cubicBezTo>
                  <a:lnTo>
                    <a:pt x="713" y="38"/>
                  </a:lnTo>
                  <a:cubicBezTo>
                    <a:pt x="710" y="39"/>
                    <a:pt x="708" y="40"/>
                    <a:pt x="706" y="41"/>
                  </a:cubicBezTo>
                  <a:lnTo>
                    <a:pt x="706" y="41"/>
                  </a:lnTo>
                  <a:cubicBezTo>
                    <a:pt x="707" y="41"/>
                    <a:pt x="707" y="40"/>
                    <a:pt x="708" y="40"/>
                  </a:cubicBezTo>
                  <a:lnTo>
                    <a:pt x="708" y="40"/>
                  </a:lnTo>
                  <a:cubicBezTo>
                    <a:pt x="707" y="41"/>
                    <a:pt x="706" y="41"/>
                    <a:pt x="705" y="41"/>
                  </a:cubicBezTo>
                  <a:lnTo>
                    <a:pt x="705" y="41"/>
                  </a:lnTo>
                  <a:cubicBezTo>
                    <a:pt x="705" y="41"/>
                    <a:pt x="705" y="41"/>
                    <a:pt x="706" y="41"/>
                  </a:cubicBezTo>
                  <a:lnTo>
                    <a:pt x="706" y="41"/>
                  </a:lnTo>
                  <a:cubicBezTo>
                    <a:pt x="704" y="41"/>
                    <a:pt x="703" y="41"/>
                    <a:pt x="701" y="42"/>
                  </a:cubicBezTo>
                  <a:lnTo>
                    <a:pt x="701" y="42"/>
                  </a:lnTo>
                  <a:cubicBezTo>
                    <a:pt x="706" y="40"/>
                    <a:pt x="710" y="39"/>
                    <a:pt x="714" y="37"/>
                  </a:cubicBezTo>
                  <a:lnTo>
                    <a:pt x="714" y="37"/>
                  </a:lnTo>
                  <a:cubicBezTo>
                    <a:pt x="713" y="38"/>
                    <a:pt x="713" y="38"/>
                    <a:pt x="713" y="38"/>
                  </a:cubicBezTo>
                  <a:lnTo>
                    <a:pt x="713" y="38"/>
                  </a:lnTo>
                  <a:cubicBezTo>
                    <a:pt x="713" y="38"/>
                    <a:pt x="714" y="38"/>
                    <a:pt x="715" y="37"/>
                  </a:cubicBezTo>
                  <a:lnTo>
                    <a:pt x="715" y="37"/>
                  </a:lnTo>
                  <a:cubicBezTo>
                    <a:pt x="715" y="38"/>
                    <a:pt x="715" y="38"/>
                    <a:pt x="714" y="39"/>
                  </a:cubicBezTo>
                  <a:lnTo>
                    <a:pt x="714" y="39"/>
                  </a:lnTo>
                  <a:cubicBezTo>
                    <a:pt x="717" y="38"/>
                    <a:pt x="719" y="37"/>
                    <a:pt x="722" y="37"/>
                  </a:cubicBezTo>
                  <a:lnTo>
                    <a:pt x="722" y="37"/>
                  </a:lnTo>
                  <a:cubicBezTo>
                    <a:pt x="721" y="37"/>
                    <a:pt x="719" y="37"/>
                    <a:pt x="718" y="38"/>
                  </a:cubicBezTo>
                  <a:lnTo>
                    <a:pt x="718" y="38"/>
                  </a:lnTo>
                  <a:cubicBezTo>
                    <a:pt x="721" y="37"/>
                    <a:pt x="722" y="37"/>
                    <a:pt x="724" y="36"/>
                  </a:cubicBezTo>
                  <a:lnTo>
                    <a:pt x="724" y="36"/>
                  </a:lnTo>
                  <a:cubicBezTo>
                    <a:pt x="724" y="36"/>
                    <a:pt x="724" y="36"/>
                    <a:pt x="724" y="36"/>
                  </a:cubicBezTo>
                  <a:lnTo>
                    <a:pt x="724" y="36"/>
                  </a:lnTo>
                  <a:cubicBezTo>
                    <a:pt x="724" y="36"/>
                    <a:pt x="724" y="36"/>
                    <a:pt x="724" y="36"/>
                  </a:cubicBezTo>
                  <a:lnTo>
                    <a:pt x="724" y="36"/>
                  </a:lnTo>
                  <a:cubicBezTo>
                    <a:pt x="723" y="36"/>
                    <a:pt x="722" y="36"/>
                    <a:pt x="722" y="37"/>
                  </a:cubicBezTo>
                  <a:lnTo>
                    <a:pt x="722" y="37"/>
                  </a:lnTo>
                  <a:cubicBezTo>
                    <a:pt x="722" y="36"/>
                    <a:pt x="723" y="36"/>
                    <a:pt x="724" y="36"/>
                  </a:cubicBezTo>
                  <a:lnTo>
                    <a:pt x="719" y="36"/>
                  </a:lnTo>
                  <a:cubicBezTo>
                    <a:pt x="724" y="34"/>
                    <a:pt x="728" y="33"/>
                    <a:pt x="732" y="31"/>
                  </a:cubicBezTo>
                  <a:lnTo>
                    <a:pt x="732" y="31"/>
                  </a:lnTo>
                  <a:cubicBezTo>
                    <a:pt x="731" y="33"/>
                    <a:pt x="730" y="34"/>
                    <a:pt x="727" y="35"/>
                  </a:cubicBezTo>
                  <a:lnTo>
                    <a:pt x="727" y="35"/>
                  </a:lnTo>
                  <a:cubicBezTo>
                    <a:pt x="731" y="34"/>
                    <a:pt x="734" y="33"/>
                    <a:pt x="737" y="32"/>
                  </a:cubicBezTo>
                  <a:lnTo>
                    <a:pt x="737" y="32"/>
                  </a:lnTo>
                  <a:lnTo>
                    <a:pt x="737" y="32"/>
                  </a:lnTo>
                  <a:lnTo>
                    <a:pt x="737" y="32"/>
                  </a:lnTo>
                  <a:lnTo>
                    <a:pt x="750" y="27"/>
                  </a:lnTo>
                  <a:lnTo>
                    <a:pt x="750" y="27"/>
                  </a:lnTo>
                  <a:cubicBezTo>
                    <a:pt x="746" y="29"/>
                    <a:pt x="742" y="30"/>
                    <a:pt x="737" y="32"/>
                  </a:cubicBezTo>
                  <a:lnTo>
                    <a:pt x="737" y="32"/>
                  </a:lnTo>
                  <a:lnTo>
                    <a:pt x="742" y="27"/>
                  </a:lnTo>
                  <a:lnTo>
                    <a:pt x="742" y="27"/>
                  </a:lnTo>
                  <a:cubicBezTo>
                    <a:pt x="742" y="27"/>
                    <a:pt x="742" y="27"/>
                    <a:pt x="742" y="27"/>
                  </a:cubicBezTo>
                  <a:lnTo>
                    <a:pt x="742" y="27"/>
                  </a:lnTo>
                  <a:lnTo>
                    <a:pt x="732" y="30"/>
                  </a:lnTo>
                  <a:lnTo>
                    <a:pt x="732" y="30"/>
                  </a:lnTo>
                  <a:cubicBezTo>
                    <a:pt x="733" y="30"/>
                    <a:pt x="733" y="29"/>
                    <a:pt x="733" y="28"/>
                  </a:cubicBezTo>
                  <a:lnTo>
                    <a:pt x="733" y="28"/>
                  </a:lnTo>
                  <a:cubicBezTo>
                    <a:pt x="732" y="28"/>
                    <a:pt x="731" y="29"/>
                    <a:pt x="730" y="29"/>
                  </a:cubicBezTo>
                  <a:lnTo>
                    <a:pt x="730" y="29"/>
                  </a:lnTo>
                  <a:cubicBezTo>
                    <a:pt x="731" y="29"/>
                    <a:pt x="732" y="28"/>
                    <a:pt x="733" y="27"/>
                  </a:cubicBezTo>
                  <a:lnTo>
                    <a:pt x="733" y="27"/>
                  </a:lnTo>
                  <a:cubicBezTo>
                    <a:pt x="725" y="31"/>
                    <a:pt x="718" y="34"/>
                    <a:pt x="712" y="36"/>
                  </a:cubicBezTo>
                  <a:lnTo>
                    <a:pt x="712" y="36"/>
                  </a:lnTo>
                  <a:cubicBezTo>
                    <a:pt x="710" y="36"/>
                    <a:pt x="710" y="37"/>
                    <a:pt x="707" y="38"/>
                  </a:cubicBezTo>
                  <a:lnTo>
                    <a:pt x="707" y="38"/>
                  </a:lnTo>
                  <a:cubicBezTo>
                    <a:pt x="708" y="38"/>
                    <a:pt x="709" y="37"/>
                    <a:pt x="709" y="37"/>
                  </a:cubicBezTo>
                  <a:lnTo>
                    <a:pt x="709" y="37"/>
                  </a:lnTo>
                  <a:cubicBezTo>
                    <a:pt x="707" y="38"/>
                    <a:pt x="705" y="39"/>
                    <a:pt x="703" y="40"/>
                  </a:cubicBezTo>
                  <a:lnTo>
                    <a:pt x="703" y="40"/>
                  </a:lnTo>
                  <a:cubicBezTo>
                    <a:pt x="703" y="40"/>
                    <a:pt x="703" y="40"/>
                    <a:pt x="703" y="40"/>
                  </a:cubicBezTo>
                  <a:lnTo>
                    <a:pt x="703" y="40"/>
                  </a:lnTo>
                  <a:cubicBezTo>
                    <a:pt x="703" y="40"/>
                    <a:pt x="703" y="40"/>
                    <a:pt x="703" y="40"/>
                  </a:cubicBezTo>
                  <a:lnTo>
                    <a:pt x="703" y="40"/>
                  </a:lnTo>
                  <a:cubicBezTo>
                    <a:pt x="705" y="39"/>
                    <a:pt x="706" y="38"/>
                    <a:pt x="707" y="38"/>
                  </a:cubicBezTo>
                  <a:lnTo>
                    <a:pt x="707" y="38"/>
                  </a:lnTo>
                  <a:cubicBezTo>
                    <a:pt x="706" y="38"/>
                    <a:pt x="705" y="39"/>
                    <a:pt x="703" y="39"/>
                  </a:cubicBezTo>
                  <a:lnTo>
                    <a:pt x="703" y="39"/>
                  </a:lnTo>
                  <a:cubicBezTo>
                    <a:pt x="704" y="39"/>
                    <a:pt x="705" y="38"/>
                    <a:pt x="706" y="36"/>
                  </a:cubicBezTo>
                  <a:lnTo>
                    <a:pt x="706" y="36"/>
                  </a:lnTo>
                  <a:cubicBezTo>
                    <a:pt x="701" y="39"/>
                    <a:pt x="694" y="42"/>
                    <a:pt x="686" y="45"/>
                  </a:cubicBezTo>
                  <a:lnTo>
                    <a:pt x="686" y="45"/>
                  </a:lnTo>
                  <a:cubicBezTo>
                    <a:pt x="685" y="45"/>
                    <a:pt x="684" y="45"/>
                    <a:pt x="684" y="46"/>
                  </a:cubicBezTo>
                  <a:lnTo>
                    <a:pt x="684" y="46"/>
                  </a:lnTo>
                  <a:cubicBezTo>
                    <a:pt x="685" y="45"/>
                    <a:pt x="686" y="45"/>
                    <a:pt x="686" y="45"/>
                  </a:cubicBezTo>
                  <a:lnTo>
                    <a:pt x="686" y="45"/>
                  </a:lnTo>
                  <a:cubicBezTo>
                    <a:pt x="686" y="45"/>
                    <a:pt x="686" y="45"/>
                    <a:pt x="685" y="45"/>
                  </a:cubicBezTo>
                  <a:lnTo>
                    <a:pt x="685" y="45"/>
                  </a:lnTo>
                  <a:cubicBezTo>
                    <a:pt x="686" y="45"/>
                    <a:pt x="686" y="45"/>
                    <a:pt x="687" y="45"/>
                  </a:cubicBezTo>
                  <a:lnTo>
                    <a:pt x="687" y="45"/>
                  </a:lnTo>
                  <a:cubicBezTo>
                    <a:pt x="687" y="45"/>
                    <a:pt x="687" y="45"/>
                    <a:pt x="687" y="45"/>
                  </a:cubicBezTo>
                  <a:lnTo>
                    <a:pt x="687" y="45"/>
                  </a:lnTo>
                  <a:cubicBezTo>
                    <a:pt x="688" y="45"/>
                    <a:pt x="689" y="44"/>
                    <a:pt x="690" y="44"/>
                  </a:cubicBezTo>
                  <a:lnTo>
                    <a:pt x="690" y="44"/>
                  </a:lnTo>
                  <a:cubicBezTo>
                    <a:pt x="689" y="44"/>
                    <a:pt x="689" y="44"/>
                    <a:pt x="689" y="44"/>
                  </a:cubicBezTo>
                  <a:lnTo>
                    <a:pt x="689" y="44"/>
                  </a:lnTo>
                  <a:cubicBezTo>
                    <a:pt x="691" y="44"/>
                    <a:pt x="694" y="43"/>
                    <a:pt x="696" y="42"/>
                  </a:cubicBezTo>
                  <a:lnTo>
                    <a:pt x="696" y="42"/>
                  </a:lnTo>
                  <a:cubicBezTo>
                    <a:pt x="694" y="43"/>
                    <a:pt x="691" y="44"/>
                    <a:pt x="689" y="45"/>
                  </a:cubicBezTo>
                  <a:lnTo>
                    <a:pt x="689" y="45"/>
                  </a:lnTo>
                  <a:cubicBezTo>
                    <a:pt x="689" y="45"/>
                    <a:pt x="689" y="45"/>
                    <a:pt x="689" y="45"/>
                  </a:cubicBezTo>
                  <a:lnTo>
                    <a:pt x="689" y="45"/>
                  </a:lnTo>
                  <a:cubicBezTo>
                    <a:pt x="688" y="45"/>
                    <a:pt x="688" y="45"/>
                    <a:pt x="687" y="45"/>
                  </a:cubicBezTo>
                  <a:lnTo>
                    <a:pt x="687" y="45"/>
                  </a:lnTo>
                  <a:cubicBezTo>
                    <a:pt x="688" y="45"/>
                    <a:pt x="688" y="44"/>
                    <a:pt x="689" y="44"/>
                  </a:cubicBezTo>
                  <a:lnTo>
                    <a:pt x="689" y="44"/>
                  </a:lnTo>
                  <a:cubicBezTo>
                    <a:pt x="688" y="44"/>
                    <a:pt x="687" y="45"/>
                    <a:pt x="687" y="45"/>
                  </a:cubicBezTo>
                  <a:lnTo>
                    <a:pt x="687" y="45"/>
                  </a:lnTo>
                  <a:cubicBezTo>
                    <a:pt x="687" y="45"/>
                    <a:pt x="687" y="45"/>
                    <a:pt x="687" y="45"/>
                  </a:cubicBezTo>
                  <a:lnTo>
                    <a:pt x="687" y="45"/>
                  </a:lnTo>
                  <a:cubicBezTo>
                    <a:pt x="687" y="45"/>
                    <a:pt x="686" y="45"/>
                    <a:pt x="686" y="45"/>
                  </a:cubicBezTo>
                  <a:lnTo>
                    <a:pt x="686" y="45"/>
                  </a:lnTo>
                  <a:cubicBezTo>
                    <a:pt x="687" y="45"/>
                    <a:pt x="688" y="45"/>
                    <a:pt x="689" y="45"/>
                  </a:cubicBezTo>
                  <a:lnTo>
                    <a:pt x="689" y="45"/>
                  </a:lnTo>
                  <a:cubicBezTo>
                    <a:pt x="688" y="45"/>
                    <a:pt x="687" y="45"/>
                    <a:pt x="686" y="45"/>
                  </a:cubicBezTo>
                  <a:lnTo>
                    <a:pt x="686" y="45"/>
                  </a:lnTo>
                  <a:cubicBezTo>
                    <a:pt x="686" y="45"/>
                    <a:pt x="686" y="45"/>
                    <a:pt x="686" y="45"/>
                  </a:cubicBezTo>
                  <a:lnTo>
                    <a:pt x="686" y="45"/>
                  </a:lnTo>
                  <a:cubicBezTo>
                    <a:pt x="685" y="46"/>
                    <a:pt x="685" y="46"/>
                    <a:pt x="684" y="46"/>
                  </a:cubicBezTo>
                  <a:lnTo>
                    <a:pt x="684" y="46"/>
                  </a:lnTo>
                  <a:cubicBezTo>
                    <a:pt x="684" y="46"/>
                    <a:pt x="684" y="46"/>
                    <a:pt x="684" y="46"/>
                  </a:cubicBezTo>
                  <a:lnTo>
                    <a:pt x="684" y="46"/>
                  </a:lnTo>
                  <a:cubicBezTo>
                    <a:pt x="685" y="46"/>
                    <a:pt x="685" y="45"/>
                    <a:pt x="685" y="45"/>
                  </a:cubicBezTo>
                  <a:lnTo>
                    <a:pt x="685" y="45"/>
                  </a:lnTo>
                  <a:cubicBezTo>
                    <a:pt x="685" y="45"/>
                    <a:pt x="685" y="46"/>
                    <a:pt x="684" y="46"/>
                  </a:cubicBezTo>
                  <a:lnTo>
                    <a:pt x="684" y="46"/>
                  </a:lnTo>
                  <a:cubicBezTo>
                    <a:pt x="684" y="46"/>
                    <a:pt x="684" y="46"/>
                    <a:pt x="684" y="46"/>
                  </a:cubicBezTo>
                  <a:lnTo>
                    <a:pt x="684" y="46"/>
                  </a:lnTo>
                  <a:cubicBezTo>
                    <a:pt x="683" y="46"/>
                    <a:pt x="682" y="46"/>
                    <a:pt x="681" y="47"/>
                  </a:cubicBezTo>
                  <a:lnTo>
                    <a:pt x="681" y="47"/>
                  </a:lnTo>
                  <a:cubicBezTo>
                    <a:pt x="681" y="47"/>
                    <a:pt x="682" y="46"/>
                    <a:pt x="682" y="46"/>
                  </a:cubicBezTo>
                  <a:lnTo>
                    <a:pt x="682" y="46"/>
                  </a:lnTo>
                  <a:cubicBezTo>
                    <a:pt x="678" y="48"/>
                    <a:pt x="674" y="49"/>
                    <a:pt x="671" y="50"/>
                  </a:cubicBezTo>
                  <a:lnTo>
                    <a:pt x="671" y="50"/>
                  </a:lnTo>
                  <a:cubicBezTo>
                    <a:pt x="675" y="49"/>
                    <a:pt x="678" y="48"/>
                    <a:pt x="681" y="47"/>
                  </a:cubicBezTo>
                  <a:lnTo>
                    <a:pt x="681" y="47"/>
                  </a:lnTo>
                  <a:cubicBezTo>
                    <a:pt x="672" y="49"/>
                    <a:pt x="663" y="51"/>
                    <a:pt x="654" y="54"/>
                  </a:cubicBezTo>
                  <a:cubicBezTo>
                    <a:pt x="649" y="55"/>
                    <a:pt x="645" y="56"/>
                    <a:pt x="642" y="58"/>
                  </a:cubicBezTo>
                  <a:lnTo>
                    <a:pt x="642" y="58"/>
                  </a:lnTo>
                  <a:lnTo>
                    <a:pt x="627" y="63"/>
                  </a:lnTo>
                  <a:lnTo>
                    <a:pt x="627" y="63"/>
                  </a:lnTo>
                  <a:cubicBezTo>
                    <a:pt x="627" y="63"/>
                    <a:pt x="627" y="63"/>
                    <a:pt x="627" y="63"/>
                  </a:cubicBezTo>
                  <a:cubicBezTo>
                    <a:pt x="627" y="63"/>
                    <a:pt x="627" y="63"/>
                    <a:pt x="627" y="63"/>
                  </a:cubicBezTo>
                  <a:lnTo>
                    <a:pt x="627" y="63"/>
                  </a:lnTo>
                  <a:lnTo>
                    <a:pt x="601" y="71"/>
                  </a:lnTo>
                  <a:cubicBezTo>
                    <a:pt x="601" y="71"/>
                    <a:pt x="601" y="71"/>
                    <a:pt x="601" y="71"/>
                  </a:cubicBezTo>
                  <a:lnTo>
                    <a:pt x="601" y="71"/>
                  </a:lnTo>
                  <a:cubicBezTo>
                    <a:pt x="601" y="71"/>
                    <a:pt x="601" y="71"/>
                    <a:pt x="601" y="71"/>
                  </a:cubicBezTo>
                  <a:lnTo>
                    <a:pt x="601" y="71"/>
                  </a:lnTo>
                  <a:cubicBezTo>
                    <a:pt x="601" y="71"/>
                    <a:pt x="601" y="71"/>
                    <a:pt x="601" y="71"/>
                  </a:cubicBezTo>
                  <a:lnTo>
                    <a:pt x="601" y="71"/>
                  </a:lnTo>
                  <a:cubicBezTo>
                    <a:pt x="584" y="77"/>
                    <a:pt x="570" y="82"/>
                    <a:pt x="557" y="86"/>
                  </a:cubicBezTo>
                  <a:lnTo>
                    <a:pt x="557" y="86"/>
                  </a:lnTo>
                  <a:cubicBezTo>
                    <a:pt x="576" y="80"/>
                    <a:pt x="592" y="74"/>
                    <a:pt x="605" y="70"/>
                  </a:cubicBezTo>
                  <a:lnTo>
                    <a:pt x="605" y="70"/>
                  </a:lnTo>
                  <a:cubicBezTo>
                    <a:pt x="607" y="70"/>
                    <a:pt x="609" y="69"/>
                    <a:pt x="610" y="69"/>
                  </a:cubicBezTo>
                  <a:lnTo>
                    <a:pt x="610" y="69"/>
                  </a:lnTo>
                  <a:cubicBezTo>
                    <a:pt x="610" y="69"/>
                    <a:pt x="610" y="69"/>
                    <a:pt x="609" y="69"/>
                  </a:cubicBezTo>
                  <a:lnTo>
                    <a:pt x="609" y="69"/>
                  </a:lnTo>
                  <a:cubicBezTo>
                    <a:pt x="606" y="71"/>
                    <a:pt x="603" y="72"/>
                    <a:pt x="599" y="73"/>
                  </a:cubicBezTo>
                  <a:lnTo>
                    <a:pt x="599" y="73"/>
                  </a:lnTo>
                  <a:cubicBezTo>
                    <a:pt x="602" y="72"/>
                    <a:pt x="605" y="71"/>
                    <a:pt x="608" y="70"/>
                  </a:cubicBezTo>
                  <a:lnTo>
                    <a:pt x="608" y="70"/>
                  </a:lnTo>
                  <a:cubicBezTo>
                    <a:pt x="608" y="70"/>
                    <a:pt x="608" y="70"/>
                    <a:pt x="608" y="71"/>
                  </a:cubicBezTo>
                  <a:lnTo>
                    <a:pt x="608" y="71"/>
                  </a:lnTo>
                  <a:cubicBezTo>
                    <a:pt x="607" y="71"/>
                    <a:pt x="606" y="71"/>
                    <a:pt x="605" y="72"/>
                  </a:cubicBezTo>
                  <a:lnTo>
                    <a:pt x="605" y="72"/>
                  </a:lnTo>
                  <a:cubicBezTo>
                    <a:pt x="601" y="73"/>
                    <a:pt x="597" y="74"/>
                    <a:pt x="593" y="76"/>
                  </a:cubicBezTo>
                  <a:lnTo>
                    <a:pt x="593" y="76"/>
                  </a:lnTo>
                  <a:cubicBezTo>
                    <a:pt x="595" y="75"/>
                    <a:pt x="597" y="74"/>
                    <a:pt x="599" y="73"/>
                  </a:cubicBezTo>
                  <a:lnTo>
                    <a:pt x="599" y="73"/>
                  </a:lnTo>
                  <a:cubicBezTo>
                    <a:pt x="591" y="76"/>
                    <a:pt x="584" y="78"/>
                    <a:pt x="576" y="81"/>
                  </a:cubicBezTo>
                  <a:lnTo>
                    <a:pt x="576" y="81"/>
                  </a:lnTo>
                  <a:cubicBezTo>
                    <a:pt x="568" y="84"/>
                    <a:pt x="558" y="86"/>
                    <a:pt x="548" y="89"/>
                  </a:cubicBezTo>
                  <a:lnTo>
                    <a:pt x="548" y="89"/>
                  </a:lnTo>
                  <a:cubicBezTo>
                    <a:pt x="551" y="88"/>
                    <a:pt x="554" y="87"/>
                    <a:pt x="557" y="86"/>
                  </a:cubicBezTo>
                  <a:lnTo>
                    <a:pt x="557" y="86"/>
                  </a:lnTo>
                  <a:cubicBezTo>
                    <a:pt x="554" y="87"/>
                    <a:pt x="551" y="88"/>
                    <a:pt x="548" y="89"/>
                  </a:cubicBezTo>
                  <a:lnTo>
                    <a:pt x="548" y="89"/>
                  </a:lnTo>
                  <a:cubicBezTo>
                    <a:pt x="548" y="89"/>
                    <a:pt x="548" y="89"/>
                    <a:pt x="548" y="89"/>
                  </a:cubicBezTo>
                  <a:lnTo>
                    <a:pt x="548" y="89"/>
                  </a:lnTo>
                  <a:cubicBezTo>
                    <a:pt x="550" y="89"/>
                    <a:pt x="553" y="88"/>
                    <a:pt x="557" y="87"/>
                  </a:cubicBezTo>
                  <a:lnTo>
                    <a:pt x="557" y="87"/>
                  </a:lnTo>
                  <a:cubicBezTo>
                    <a:pt x="555" y="88"/>
                    <a:pt x="553" y="89"/>
                    <a:pt x="552" y="89"/>
                  </a:cubicBezTo>
                  <a:lnTo>
                    <a:pt x="553" y="89"/>
                  </a:lnTo>
                  <a:cubicBezTo>
                    <a:pt x="557" y="88"/>
                    <a:pt x="560" y="87"/>
                    <a:pt x="564" y="86"/>
                  </a:cubicBezTo>
                  <a:lnTo>
                    <a:pt x="564" y="86"/>
                  </a:lnTo>
                  <a:cubicBezTo>
                    <a:pt x="560" y="87"/>
                    <a:pt x="557" y="88"/>
                    <a:pt x="554" y="89"/>
                  </a:cubicBezTo>
                  <a:lnTo>
                    <a:pt x="553" y="89"/>
                  </a:lnTo>
                  <a:cubicBezTo>
                    <a:pt x="538" y="94"/>
                    <a:pt x="524" y="98"/>
                    <a:pt x="509" y="103"/>
                  </a:cubicBezTo>
                  <a:lnTo>
                    <a:pt x="509" y="103"/>
                  </a:lnTo>
                  <a:cubicBezTo>
                    <a:pt x="522" y="99"/>
                    <a:pt x="536" y="94"/>
                    <a:pt x="552" y="89"/>
                  </a:cubicBezTo>
                  <a:lnTo>
                    <a:pt x="548" y="89"/>
                  </a:lnTo>
                  <a:cubicBezTo>
                    <a:pt x="506" y="103"/>
                    <a:pt x="486" y="110"/>
                    <a:pt x="472" y="114"/>
                  </a:cubicBezTo>
                  <a:lnTo>
                    <a:pt x="472" y="114"/>
                  </a:lnTo>
                  <a:cubicBezTo>
                    <a:pt x="471" y="115"/>
                    <a:pt x="470" y="115"/>
                    <a:pt x="468" y="116"/>
                  </a:cubicBezTo>
                  <a:cubicBezTo>
                    <a:pt x="470" y="115"/>
                    <a:pt x="471" y="115"/>
                    <a:pt x="472" y="114"/>
                  </a:cubicBezTo>
                  <a:lnTo>
                    <a:pt x="472" y="114"/>
                  </a:lnTo>
                  <a:cubicBezTo>
                    <a:pt x="472" y="114"/>
                    <a:pt x="471" y="115"/>
                    <a:pt x="471" y="115"/>
                  </a:cubicBezTo>
                  <a:lnTo>
                    <a:pt x="471" y="115"/>
                  </a:lnTo>
                  <a:cubicBezTo>
                    <a:pt x="475" y="114"/>
                    <a:pt x="481" y="112"/>
                    <a:pt x="488" y="110"/>
                  </a:cubicBezTo>
                  <a:lnTo>
                    <a:pt x="488" y="110"/>
                  </a:lnTo>
                  <a:cubicBezTo>
                    <a:pt x="494" y="108"/>
                    <a:pt x="500" y="106"/>
                    <a:pt x="507" y="104"/>
                  </a:cubicBezTo>
                  <a:lnTo>
                    <a:pt x="507" y="104"/>
                  </a:lnTo>
                  <a:cubicBezTo>
                    <a:pt x="496" y="108"/>
                    <a:pt x="485" y="111"/>
                    <a:pt x="475" y="115"/>
                  </a:cubicBezTo>
                  <a:lnTo>
                    <a:pt x="475" y="115"/>
                  </a:lnTo>
                  <a:cubicBezTo>
                    <a:pt x="472" y="115"/>
                    <a:pt x="470" y="115"/>
                    <a:pt x="469" y="115"/>
                  </a:cubicBezTo>
                  <a:lnTo>
                    <a:pt x="469" y="115"/>
                  </a:lnTo>
                  <a:cubicBezTo>
                    <a:pt x="468" y="116"/>
                    <a:pt x="468" y="116"/>
                    <a:pt x="468" y="116"/>
                  </a:cubicBezTo>
                  <a:lnTo>
                    <a:pt x="468" y="116"/>
                  </a:lnTo>
                  <a:cubicBezTo>
                    <a:pt x="468" y="116"/>
                    <a:pt x="468" y="116"/>
                    <a:pt x="468" y="116"/>
                  </a:cubicBezTo>
                  <a:lnTo>
                    <a:pt x="468" y="116"/>
                  </a:lnTo>
                  <a:cubicBezTo>
                    <a:pt x="461" y="118"/>
                    <a:pt x="454" y="120"/>
                    <a:pt x="448" y="122"/>
                  </a:cubicBezTo>
                  <a:lnTo>
                    <a:pt x="448" y="122"/>
                  </a:lnTo>
                  <a:cubicBezTo>
                    <a:pt x="446" y="123"/>
                    <a:pt x="444" y="124"/>
                    <a:pt x="442" y="124"/>
                  </a:cubicBezTo>
                  <a:cubicBezTo>
                    <a:pt x="443" y="124"/>
                    <a:pt x="444" y="124"/>
                    <a:pt x="445" y="123"/>
                  </a:cubicBezTo>
                  <a:lnTo>
                    <a:pt x="445" y="123"/>
                  </a:lnTo>
                  <a:cubicBezTo>
                    <a:pt x="444" y="124"/>
                    <a:pt x="443" y="124"/>
                    <a:pt x="442" y="124"/>
                  </a:cubicBezTo>
                  <a:lnTo>
                    <a:pt x="444" y="124"/>
                  </a:lnTo>
                  <a:cubicBezTo>
                    <a:pt x="446" y="123"/>
                    <a:pt x="449" y="122"/>
                    <a:pt x="451" y="122"/>
                  </a:cubicBezTo>
                  <a:lnTo>
                    <a:pt x="451" y="122"/>
                  </a:lnTo>
                  <a:cubicBezTo>
                    <a:pt x="457" y="120"/>
                    <a:pt x="461" y="119"/>
                    <a:pt x="465" y="118"/>
                  </a:cubicBezTo>
                  <a:lnTo>
                    <a:pt x="465" y="118"/>
                  </a:lnTo>
                  <a:cubicBezTo>
                    <a:pt x="458" y="120"/>
                    <a:pt x="452" y="122"/>
                    <a:pt x="446" y="124"/>
                  </a:cubicBezTo>
                  <a:lnTo>
                    <a:pt x="444" y="124"/>
                  </a:lnTo>
                  <a:cubicBezTo>
                    <a:pt x="443" y="125"/>
                    <a:pt x="442" y="125"/>
                    <a:pt x="441" y="125"/>
                  </a:cubicBezTo>
                  <a:lnTo>
                    <a:pt x="441" y="125"/>
                  </a:lnTo>
                  <a:cubicBezTo>
                    <a:pt x="441" y="125"/>
                    <a:pt x="441" y="125"/>
                    <a:pt x="441" y="125"/>
                  </a:cubicBezTo>
                  <a:lnTo>
                    <a:pt x="441" y="125"/>
                  </a:lnTo>
                  <a:cubicBezTo>
                    <a:pt x="437" y="126"/>
                    <a:pt x="433" y="128"/>
                    <a:pt x="429" y="129"/>
                  </a:cubicBezTo>
                  <a:lnTo>
                    <a:pt x="429" y="129"/>
                  </a:lnTo>
                  <a:cubicBezTo>
                    <a:pt x="430" y="129"/>
                    <a:pt x="430" y="129"/>
                    <a:pt x="431" y="129"/>
                  </a:cubicBezTo>
                  <a:lnTo>
                    <a:pt x="431" y="129"/>
                  </a:lnTo>
                  <a:cubicBezTo>
                    <a:pt x="430" y="129"/>
                    <a:pt x="428" y="130"/>
                    <a:pt x="427" y="130"/>
                  </a:cubicBezTo>
                  <a:lnTo>
                    <a:pt x="427" y="130"/>
                  </a:lnTo>
                  <a:cubicBezTo>
                    <a:pt x="427" y="130"/>
                    <a:pt x="428" y="130"/>
                    <a:pt x="429" y="129"/>
                  </a:cubicBezTo>
                  <a:lnTo>
                    <a:pt x="429" y="129"/>
                  </a:lnTo>
                  <a:cubicBezTo>
                    <a:pt x="424" y="131"/>
                    <a:pt x="420" y="132"/>
                    <a:pt x="415" y="133"/>
                  </a:cubicBezTo>
                  <a:lnTo>
                    <a:pt x="419" y="133"/>
                  </a:lnTo>
                  <a:cubicBezTo>
                    <a:pt x="408" y="137"/>
                    <a:pt x="394" y="142"/>
                    <a:pt x="376" y="148"/>
                  </a:cubicBezTo>
                  <a:lnTo>
                    <a:pt x="376" y="148"/>
                  </a:lnTo>
                  <a:lnTo>
                    <a:pt x="379" y="147"/>
                  </a:lnTo>
                  <a:lnTo>
                    <a:pt x="379" y="147"/>
                  </a:lnTo>
                  <a:cubicBezTo>
                    <a:pt x="377" y="148"/>
                    <a:pt x="374" y="149"/>
                    <a:pt x="372" y="150"/>
                  </a:cubicBezTo>
                  <a:lnTo>
                    <a:pt x="372" y="150"/>
                  </a:lnTo>
                  <a:cubicBezTo>
                    <a:pt x="373" y="149"/>
                    <a:pt x="375" y="149"/>
                    <a:pt x="376" y="148"/>
                  </a:cubicBezTo>
                  <a:lnTo>
                    <a:pt x="376" y="148"/>
                  </a:lnTo>
                  <a:lnTo>
                    <a:pt x="362" y="151"/>
                  </a:lnTo>
                  <a:cubicBezTo>
                    <a:pt x="364" y="151"/>
                    <a:pt x="366" y="151"/>
                    <a:pt x="368" y="151"/>
                  </a:cubicBezTo>
                  <a:lnTo>
                    <a:pt x="368" y="151"/>
                  </a:lnTo>
                  <a:cubicBezTo>
                    <a:pt x="366" y="151"/>
                    <a:pt x="364" y="152"/>
                    <a:pt x="362" y="152"/>
                  </a:cubicBezTo>
                  <a:lnTo>
                    <a:pt x="362" y="152"/>
                  </a:lnTo>
                  <a:cubicBezTo>
                    <a:pt x="364" y="151"/>
                    <a:pt x="364" y="151"/>
                    <a:pt x="362" y="151"/>
                  </a:cubicBezTo>
                  <a:lnTo>
                    <a:pt x="362" y="151"/>
                  </a:lnTo>
                  <a:lnTo>
                    <a:pt x="309" y="168"/>
                  </a:lnTo>
                  <a:lnTo>
                    <a:pt x="309" y="168"/>
                  </a:lnTo>
                  <a:cubicBezTo>
                    <a:pt x="315" y="167"/>
                    <a:pt x="321" y="165"/>
                    <a:pt x="327" y="163"/>
                  </a:cubicBezTo>
                  <a:lnTo>
                    <a:pt x="327" y="163"/>
                  </a:lnTo>
                  <a:lnTo>
                    <a:pt x="311" y="168"/>
                  </a:lnTo>
                  <a:lnTo>
                    <a:pt x="311" y="168"/>
                  </a:lnTo>
                  <a:cubicBezTo>
                    <a:pt x="311" y="168"/>
                    <a:pt x="310" y="168"/>
                    <a:pt x="309" y="168"/>
                  </a:cubicBezTo>
                  <a:cubicBezTo>
                    <a:pt x="309" y="168"/>
                    <a:pt x="309" y="168"/>
                    <a:pt x="309" y="168"/>
                  </a:cubicBezTo>
                  <a:lnTo>
                    <a:pt x="309" y="168"/>
                  </a:lnTo>
                  <a:lnTo>
                    <a:pt x="283" y="177"/>
                  </a:lnTo>
                  <a:cubicBezTo>
                    <a:pt x="290" y="175"/>
                    <a:pt x="296" y="173"/>
                    <a:pt x="301" y="172"/>
                  </a:cubicBezTo>
                  <a:lnTo>
                    <a:pt x="301" y="172"/>
                  </a:lnTo>
                  <a:cubicBezTo>
                    <a:pt x="299" y="173"/>
                    <a:pt x="297" y="173"/>
                    <a:pt x="295" y="174"/>
                  </a:cubicBezTo>
                  <a:lnTo>
                    <a:pt x="295" y="174"/>
                  </a:lnTo>
                  <a:cubicBezTo>
                    <a:pt x="296" y="174"/>
                    <a:pt x="297" y="174"/>
                    <a:pt x="298" y="173"/>
                  </a:cubicBezTo>
                  <a:lnTo>
                    <a:pt x="298" y="173"/>
                  </a:lnTo>
                  <a:lnTo>
                    <a:pt x="293" y="175"/>
                  </a:lnTo>
                  <a:lnTo>
                    <a:pt x="293" y="175"/>
                  </a:lnTo>
                  <a:cubicBezTo>
                    <a:pt x="293" y="175"/>
                    <a:pt x="292" y="175"/>
                    <a:pt x="292" y="175"/>
                  </a:cubicBezTo>
                  <a:lnTo>
                    <a:pt x="292" y="175"/>
                  </a:lnTo>
                  <a:lnTo>
                    <a:pt x="292" y="175"/>
                  </a:lnTo>
                  <a:lnTo>
                    <a:pt x="291" y="176"/>
                  </a:lnTo>
                  <a:lnTo>
                    <a:pt x="291" y="176"/>
                  </a:lnTo>
                  <a:lnTo>
                    <a:pt x="295" y="175"/>
                  </a:lnTo>
                  <a:lnTo>
                    <a:pt x="295" y="175"/>
                  </a:lnTo>
                  <a:cubicBezTo>
                    <a:pt x="295" y="175"/>
                    <a:pt x="294" y="176"/>
                    <a:pt x="293" y="176"/>
                  </a:cubicBezTo>
                  <a:lnTo>
                    <a:pt x="293" y="176"/>
                  </a:lnTo>
                  <a:cubicBezTo>
                    <a:pt x="294" y="176"/>
                    <a:pt x="295" y="175"/>
                    <a:pt x="296" y="175"/>
                  </a:cubicBezTo>
                  <a:lnTo>
                    <a:pt x="296" y="175"/>
                  </a:lnTo>
                  <a:lnTo>
                    <a:pt x="295" y="175"/>
                  </a:lnTo>
                  <a:lnTo>
                    <a:pt x="295" y="175"/>
                  </a:lnTo>
                  <a:cubicBezTo>
                    <a:pt x="296" y="175"/>
                    <a:pt x="297" y="175"/>
                    <a:pt x="298" y="174"/>
                  </a:cubicBezTo>
                  <a:lnTo>
                    <a:pt x="298" y="174"/>
                  </a:lnTo>
                  <a:lnTo>
                    <a:pt x="301" y="174"/>
                  </a:lnTo>
                  <a:lnTo>
                    <a:pt x="301" y="174"/>
                  </a:lnTo>
                  <a:cubicBezTo>
                    <a:pt x="299" y="174"/>
                    <a:pt x="298" y="175"/>
                    <a:pt x="296" y="175"/>
                  </a:cubicBezTo>
                  <a:lnTo>
                    <a:pt x="296" y="175"/>
                  </a:lnTo>
                  <a:lnTo>
                    <a:pt x="300" y="174"/>
                  </a:lnTo>
                  <a:lnTo>
                    <a:pt x="300" y="174"/>
                  </a:lnTo>
                  <a:cubicBezTo>
                    <a:pt x="297" y="175"/>
                    <a:pt x="294" y="176"/>
                    <a:pt x="291" y="177"/>
                  </a:cubicBezTo>
                  <a:cubicBezTo>
                    <a:pt x="291" y="177"/>
                    <a:pt x="291" y="177"/>
                    <a:pt x="291" y="177"/>
                  </a:cubicBezTo>
                  <a:lnTo>
                    <a:pt x="291" y="177"/>
                  </a:lnTo>
                  <a:cubicBezTo>
                    <a:pt x="289" y="178"/>
                    <a:pt x="287" y="178"/>
                    <a:pt x="285" y="179"/>
                  </a:cubicBezTo>
                  <a:lnTo>
                    <a:pt x="285" y="179"/>
                  </a:lnTo>
                  <a:cubicBezTo>
                    <a:pt x="288" y="178"/>
                    <a:pt x="290" y="177"/>
                    <a:pt x="293" y="176"/>
                  </a:cubicBezTo>
                  <a:lnTo>
                    <a:pt x="293" y="176"/>
                  </a:lnTo>
                  <a:cubicBezTo>
                    <a:pt x="290" y="177"/>
                    <a:pt x="288" y="178"/>
                    <a:pt x="285" y="178"/>
                  </a:cubicBezTo>
                  <a:lnTo>
                    <a:pt x="285" y="178"/>
                  </a:lnTo>
                  <a:cubicBezTo>
                    <a:pt x="286" y="178"/>
                    <a:pt x="288" y="177"/>
                    <a:pt x="290" y="176"/>
                  </a:cubicBezTo>
                  <a:lnTo>
                    <a:pt x="290" y="176"/>
                  </a:lnTo>
                  <a:lnTo>
                    <a:pt x="281" y="179"/>
                  </a:lnTo>
                  <a:lnTo>
                    <a:pt x="281" y="179"/>
                  </a:lnTo>
                  <a:cubicBezTo>
                    <a:pt x="273" y="182"/>
                    <a:pt x="265" y="184"/>
                    <a:pt x="256" y="186"/>
                  </a:cubicBezTo>
                  <a:cubicBezTo>
                    <a:pt x="256" y="186"/>
                    <a:pt x="256" y="186"/>
                    <a:pt x="256" y="186"/>
                  </a:cubicBezTo>
                  <a:lnTo>
                    <a:pt x="256" y="186"/>
                  </a:lnTo>
                  <a:cubicBezTo>
                    <a:pt x="256" y="186"/>
                    <a:pt x="255" y="187"/>
                    <a:pt x="255" y="187"/>
                  </a:cubicBezTo>
                  <a:lnTo>
                    <a:pt x="255" y="187"/>
                  </a:lnTo>
                  <a:cubicBezTo>
                    <a:pt x="255" y="187"/>
                    <a:pt x="255" y="187"/>
                    <a:pt x="255" y="187"/>
                  </a:cubicBezTo>
                  <a:lnTo>
                    <a:pt x="255" y="187"/>
                  </a:lnTo>
                  <a:cubicBezTo>
                    <a:pt x="251" y="189"/>
                    <a:pt x="247" y="191"/>
                    <a:pt x="245" y="192"/>
                  </a:cubicBezTo>
                  <a:lnTo>
                    <a:pt x="245" y="192"/>
                  </a:lnTo>
                  <a:cubicBezTo>
                    <a:pt x="246" y="192"/>
                    <a:pt x="247" y="191"/>
                    <a:pt x="248" y="191"/>
                  </a:cubicBezTo>
                  <a:lnTo>
                    <a:pt x="248" y="191"/>
                  </a:lnTo>
                  <a:cubicBezTo>
                    <a:pt x="248" y="191"/>
                    <a:pt x="248" y="191"/>
                    <a:pt x="248" y="191"/>
                  </a:cubicBezTo>
                  <a:lnTo>
                    <a:pt x="248" y="191"/>
                  </a:lnTo>
                  <a:cubicBezTo>
                    <a:pt x="246" y="192"/>
                    <a:pt x="245" y="192"/>
                    <a:pt x="244" y="193"/>
                  </a:cubicBezTo>
                  <a:lnTo>
                    <a:pt x="244" y="193"/>
                  </a:lnTo>
                  <a:cubicBezTo>
                    <a:pt x="244" y="192"/>
                    <a:pt x="245" y="192"/>
                    <a:pt x="245" y="192"/>
                  </a:cubicBezTo>
                  <a:lnTo>
                    <a:pt x="245" y="192"/>
                  </a:lnTo>
                  <a:cubicBezTo>
                    <a:pt x="243" y="192"/>
                    <a:pt x="241" y="193"/>
                    <a:pt x="241" y="193"/>
                  </a:cubicBezTo>
                  <a:cubicBezTo>
                    <a:pt x="240" y="193"/>
                    <a:pt x="243" y="191"/>
                    <a:pt x="255" y="187"/>
                  </a:cubicBezTo>
                  <a:lnTo>
                    <a:pt x="255" y="187"/>
                  </a:lnTo>
                  <a:cubicBezTo>
                    <a:pt x="239" y="191"/>
                    <a:pt x="225" y="195"/>
                    <a:pt x="214" y="199"/>
                  </a:cubicBezTo>
                  <a:lnTo>
                    <a:pt x="214" y="199"/>
                  </a:lnTo>
                  <a:cubicBezTo>
                    <a:pt x="218" y="198"/>
                    <a:pt x="223" y="197"/>
                    <a:pt x="230" y="195"/>
                  </a:cubicBezTo>
                  <a:lnTo>
                    <a:pt x="230" y="195"/>
                  </a:lnTo>
                  <a:cubicBezTo>
                    <a:pt x="230" y="195"/>
                    <a:pt x="230" y="195"/>
                    <a:pt x="230" y="195"/>
                  </a:cubicBezTo>
                  <a:lnTo>
                    <a:pt x="230" y="195"/>
                  </a:lnTo>
                  <a:cubicBezTo>
                    <a:pt x="230" y="195"/>
                    <a:pt x="230" y="195"/>
                    <a:pt x="230" y="195"/>
                  </a:cubicBezTo>
                  <a:lnTo>
                    <a:pt x="230" y="195"/>
                  </a:lnTo>
                  <a:cubicBezTo>
                    <a:pt x="228" y="197"/>
                    <a:pt x="226" y="198"/>
                    <a:pt x="223" y="200"/>
                  </a:cubicBezTo>
                  <a:lnTo>
                    <a:pt x="223" y="200"/>
                  </a:lnTo>
                  <a:cubicBezTo>
                    <a:pt x="222" y="200"/>
                    <a:pt x="220" y="201"/>
                    <a:pt x="219" y="201"/>
                  </a:cubicBezTo>
                  <a:lnTo>
                    <a:pt x="219" y="201"/>
                  </a:lnTo>
                  <a:cubicBezTo>
                    <a:pt x="222" y="199"/>
                    <a:pt x="226" y="197"/>
                    <a:pt x="230" y="195"/>
                  </a:cubicBezTo>
                  <a:lnTo>
                    <a:pt x="230" y="195"/>
                  </a:lnTo>
                  <a:cubicBezTo>
                    <a:pt x="225" y="197"/>
                    <a:pt x="221" y="199"/>
                    <a:pt x="216" y="202"/>
                  </a:cubicBezTo>
                  <a:lnTo>
                    <a:pt x="216" y="202"/>
                  </a:lnTo>
                  <a:cubicBezTo>
                    <a:pt x="217" y="201"/>
                    <a:pt x="218" y="201"/>
                    <a:pt x="219" y="201"/>
                  </a:cubicBezTo>
                  <a:lnTo>
                    <a:pt x="219" y="201"/>
                  </a:lnTo>
                  <a:cubicBezTo>
                    <a:pt x="218" y="201"/>
                    <a:pt x="218" y="202"/>
                    <a:pt x="217" y="202"/>
                  </a:cubicBezTo>
                  <a:lnTo>
                    <a:pt x="217" y="202"/>
                  </a:lnTo>
                  <a:cubicBezTo>
                    <a:pt x="217" y="202"/>
                    <a:pt x="216" y="202"/>
                    <a:pt x="216" y="202"/>
                  </a:cubicBezTo>
                  <a:lnTo>
                    <a:pt x="216" y="202"/>
                  </a:lnTo>
                  <a:cubicBezTo>
                    <a:pt x="216" y="202"/>
                    <a:pt x="215" y="203"/>
                    <a:pt x="213" y="203"/>
                  </a:cubicBezTo>
                  <a:lnTo>
                    <a:pt x="213" y="203"/>
                  </a:lnTo>
                  <a:cubicBezTo>
                    <a:pt x="214" y="203"/>
                    <a:pt x="215" y="202"/>
                    <a:pt x="216" y="202"/>
                  </a:cubicBezTo>
                  <a:lnTo>
                    <a:pt x="216" y="202"/>
                  </a:lnTo>
                  <a:cubicBezTo>
                    <a:pt x="212" y="203"/>
                    <a:pt x="209" y="203"/>
                    <a:pt x="206" y="204"/>
                  </a:cubicBezTo>
                  <a:lnTo>
                    <a:pt x="206" y="204"/>
                  </a:lnTo>
                  <a:cubicBezTo>
                    <a:pt x="213" y="201"/>
                    <a:pt x="221" y="198"/>
                    <a:pt x="230" y="195"/>
                  </a:cubicBezTo>
                  <a:lnTo>
                    <a:pt x="230" y="195"/>
                  </a:lnTo>
                  <a:cubicBezTo>
                    <a:pt x="230" y="195"/>
                    <a:pt x="230" y="195"/>
                    <a:pt x="230" y="195"/>
                  </a:cubicBezTo>
                  <a:lnTo>
                    <a:pt x="230" y="195"/>
                  </a:lnTo>
                  <a:lnTo>
                    <a:pt x="203" y="204"/>
                  </a:lnTo>
                  <a:lnTo>
                    <a:pt x="203" y="204"/>
                  </a:lnTo>
                  <a:cubicBezTo>
                    <a:pt x="206" y="202"/>
                    <a:pt x="210" y="201"/>
                    <a:pt x="214" y="199"/>
                  </a:cubicBezTo>
                  <a:lnTo>
                    <a:pt x="214" y="199"/>
                  </a:lnTo>
                  <a:cubicBezTo>
                    <a:pt x="205" y="202"/>
                    <a:pt x="201" y="203"/>
                    <a:pt x="198" y="206"/>
                  </a:cubicBezTo>
                  <a:lnTo>
                    <a:pt x="198" y="206"/>
                  </a:lnTo>
                  <a:cubicBezTo>
                    <a:pt x="177" y="213"/>
                    <a:pt x="177" y="213"/>
                    <a:pt x="177" y="213"/>
                  </a:cubicBezTo>
                  <a:cubicBezTo>
                    <a:pt x="177" y="213"/>
                    <a:pt x="177" y="213"/>
                    <a:pt x="150" y="221"/>
                  </a:cubicBezTo>
                  <a:cubicBezTo>
                    <a:pt x="155" y="220"/>
                    <a:pt x="158" y="220"/>
                    <a:pt x="160" y="219"/>
                  </a:cubicBezTo>
                  <a:lnTo>
                    <a:pt x="160" y="219"/>
                  </a:lnTo>
                  <a:cubicBezTo>
                    <a:pt x="159" y="219"/>
                    <a:pt x="159" y="220"/>
                    <a:pt x="158" y="220"/>
                  </a:cubicBezTo>
                  <a:lnTo>
                    <a:pt x="158" y="220"/>
                  </a:lnTo>
                  <a:cubicBezTo>
                    <a:pt x="160" y="220"/>
                    <a:pt x="161" y="219"/>
                    <a:pt x="161" y="219"/>
                  </a:cubicBezTo>
                  <a:lnTo>
                    <a:pt x="161" y="219"/>
                  </a:lnTo>
                  <a:cubicBezTo>
                    <a:pt x="162" y="219"/>
                    <a:pt x="163" y="219"/>
                    <a:pt x="163" y="219"/>
                  </a:cubicBezTo>
                  <a:cubicBezTo>
                    <a:pt x="164" y="219"/>
                    <a:pt x="164" y="219"/>
                    <a:pt x="164" y="219"/>
                  </a:cubicBezTo>
                  <a:lnTo>
                    <a:pt x="164" y="219"/>
                  </a:lnTo>
                  <a:cubicBezTo>
                    <a:pt x="162" y="219"/>
                    <a:pt x="161" y="220"/>
                    <a:pt x="160" y="220"/>
                  </a:cubicBezTo>
                  <a:lnTo>
                    <a:pt x="160" y="220"/>
                  </a:lnTo>
                  <a:cubicBezTo>
                    <a:pt x="161" y="220"/>
                    <a:pt x="163" y="219"/>
                    <a:pt x="164" y="219"/>
                  </a:cubicBezTo>
                  <a:lnTo>
                    <a:pt x="164" y="219"/>
                  </a:lnTo>
                  <a:cubicBezTo>
                    <a:pt x="164" y="219"/>
                    <a:pt x="163" y="219"/>
                    <a:pt x="163" y="219"/>
                  </a:cubicBezTo>
                  <a:cubicBezTo>
                    <a:pt x="163" y="219"/>
                    <a:pt x="164" y="219"/>
                    <a:pt x="165" y="219"/>
                  </a:cubicBezTo>
                  <a:lnTo>
                    <a:pt x="165" y="219"/>
                  </a:lnTo>
                  <a:cubicBezTo>
                    <a:pt x="166" y="218"/>
                    <a:pt x="167" y="218"/>
                    <a:pt x="169" y="218"/>
                  </a:cubicBezTo>
                  <a:lnTo>
                    <a:pt x="169" y="218"/>
                  </a:lnTo>
                  <a:cubicBezTo>
                    <a:pt x="166" y="219"/>
                    <a:pt x="163" y="220"/>
                    <a:pt x="161" y="220"/>
                  </a:cubicBezTo>
                  <a:lnTo>
                    <a:pt x="161" y="220"/>
                  </a:lnTo>
                  <a:cubicBezTo>
                    <a:pt x="160" y="221"/>
                    <a:pt x="159" y="221"/>
                    <a:pt x="158" y="221"/>
                  </a:cubicBezTo>
                  <a:lnTo>
                    <a:pt x="158" y="221"/>
                  </a:lnTo>
                  <a:cubicBezTo>
                    <a:pt x="159" y="221"/>
                    <a:pt x="159" y="220"/>
                    <a:pt x="160" y="220"/>
                  </a:cubicBezTo>
                  <a:lnTo>
                    <a:pt x="160" y="220"/>
                  </a:lnTo>
                  <a:cubicBezTo>
                    <a:pt x="159" y="220"/>
                    <a:pt x="158" y="221"/>
                    <a:pt x="157" y="221"/>
                  </a:cubicBezTo>
                  <a:lnTo>
                    <a:pt x="157" y="221"/>
                  </a:lnTo>
                  <a:cubicBezTo>
                    <a:pt x="156" y="221"/>
                    <a:pt x="156" y="221"/>
                    <a:pt x="156" y="221"/>
                  </a:cubicBezTo>
                  <a:lnTo>
                    <a:pt x="156" y="221"/>
                  </a:lnTo>
                  <a:cubicBezTo>
                    <a:pt x="157" y="221"/>
                    <a:pt x="157" y="220"/>
                    <a:pt x="158" y="220"/>
                  </a:cubicBezTo>
                  <a:lnTo>
                    <a:pt x="158" y="220"/>
                  </a:lnTo>
                  <a:cubicBezTo>
                    <a:pt x="157" y="220"/>
                    <a:pt x="155" y="221"/>
                    <a:pt x="153" y="221"/>
                  </a:cubicBezTo>
                  <a:lnTo>
                    <a:pt x="153" y="221"/>
                  </a:lnTo>
                  <a:cubicBezTo>
                    <a:pt x="152" y="221"/>
                    <a:pt x="151" y="221"/>
                    <a:pt x="150" y="221"/>
                  </a:cubicBezTo>
                  <a:cubicBezTo>
                    <a:pt x="151" y="221"/>
                    <a:pt x="152" y="222"/>
                    <a:pt x="152" y="222"/>
                  </a:cubicBezTo>
                  <a:lnTo>
                    <a:pt x="152" y="222"/>
                  </a:lnTo>
                  <a:cubicBezTo>
                    <a:pt x="146" y="224"/>
                    <a:pt x="137" y="226"/>
                    <a:pt x="124" y="230"/>
                  </a:cubicBezTo>
                  <a:cubicBezTo>
                    <a:pt x="121" y="231"/>
                    <a:pt x="118" y="233"/>
                    <a:pt x="115" y="234"/>
                  </a:cubicBezTo>
                  <a:lnTo>
                    <a:pt x="115" y="234"/>
                  </a:lnTo>
                  <a:cubicBezTo>
                    <a:pt x="110" y="235"/>
                    <a:pt x="105" y="237"/>
                    <a:pt x="100" y="238"/>
                  </a:cubicBezTo>
                  <a:lnTo>
                    <a:pt x="100" y="238"/>
                  </a:lnTo>
                  <a:lnTo>
                    <a:pt x="97" y="239"/>
                  </a:lnTo>
                  <a:cubicBezTo>
                    <a:pt x="97" y="239"/>
                    <a:pt x="98" y="239"/>
                    <a:pt x="98" y="239"/>
                  </a:cubicBezTo>
                  <a:lnTo>
                    <a:pt x="98" y="239"/>
                  </a:lnTo>
                  <a:cubicBezTo>
                    <a:pt x="89" y="242"/>
                    <a:pt x="80" y="245"/>
                    <a:pt x="71" y="248"/>
                  </a:cubicBezTo>
                  <a:cubicBezTo>
                    <a:pt x="73" y="248"/>
                    <a:pt x="76" y="248"/>
                    <a:pt x="79" y="247"/>
                  </a:cubicBezTo>
                  <a:lnTo>
                    <a:pt x="79" y="247"/>
                  </a:lnTo>
                  <a:cubicBezTo>
                    <a:pt x="74" y="248"/>
                    <a:pt x="61" y="253"/>
                    <a:pt x="62" y="253"/>
                  </a:cubicBezTo>
                  <a:cubicBezTo>
                    <a:pt x="62" y="253"/>
                    <a:pt x="65" y="252"/>
                    <a:pt x="71" y="250"/>
                  </a:cubicBezTo>
                  <a:lnTo>
                    <a:pt x="71" y="250"/>
                  </a:lnTo>
                  <a:cubicBezTo>
                    <a:pt x="61" y="254"/>
                    <a:pt x="52" y="257"/>
                    <a:pt x="43" y="260"/>
                  </a:cubicBezTo>
                  <a:lnTo>
                    <a:pt x="43" y="260"/>
                  </a:lnTo>
                  <a:cubicBezTo>
                    <a:pt x="32" y="264"/>
                    <a:pt x="18" y="268"/>
                    <a:pt x="0" y="274"/>
                  </a:cubicBezTo>
                  <a:cubicBezTo>
                    <a:pt x="10" y="272"/>
                    <a:pt x="18" y="269"/>
                    <a:pt x="24" y="268"/>
                  </a:cubicBezTo>
                  <a:lnTo>
                    <a:pt x="24" y="268"/>
                  </a:lnTo>
                  <a:cubicBezTo>
                    <a:pt x="18" y="270"/>
                    <a:pt x="13" y="272"/>
                    <a:pt x="9" y="274"/>
                  </a:cubicBezTo>
                  <a:cubicBezTo>
                    <a:pt x="16" y="271"/>
                    <a:pt x="22" y="269"/>
                    <a:pt x="27" y="267"/>
                  </a:cubicBezTo>
                  <a:lnTo>
                    <a:pt x="27" y="267"/>
                  </a:lnTo>
                  <a:cubicBezTo>
                    <a:pt x="51" y="260"/>
                    <a:pt x="51" y="260"/>
                    <a:pt x="88" y="248"/>
                  </a:cubicBezTo>
                  <a:lnTo>
                    <a:pt x="88" y="248"/>
                  </a:lnTo>
                  <a:cubicBezTo>
                    <a:pt x="85" y="248"/>
                    <a:pt x="82" y="248"/>
                    <a:pt x="44" y="260"/>
                  </a:cubicBezTo>
                  <a:lnTo>
                    <a:pt x="44" y="260"/>
                  </a:lnTo>
                  <a:cubicBezTo>
                    <a:pt x="54" y="256"/>
                    <a:pt x="59" y="255"/>
                    <a:pt x="76" y="249"/>
                  </a:cubicBezTo>
                  <a:lnTo>
                    <a:pt x="76" y="249"/>
                  </a:lnTo>
                  <a:cubicBezTo>
                    <a:pt x="77" y="248"/>
                    <a:pt x="79" y="248"/>
                    <a:pt x="81" y="247"/>
                  </a:cubicBezTo>
                  <a:lnTo>
                    <a:pt x="81" y="247"/>
                  </a:lnTo>
                  <a:cubicBezTo>
                    <a:pt x="81" y="247"/>
                    <a:pt x="80" y="248"/>
                    <a:pt x="80" y="248"/>
                  </a:cubicBezTo>
                  <a:lnTo>
                    <a:pt x="126" y="235"/>
                  </a:lnTo>
                  <a:lnTo>
                    <a:pt x="126" y="235"/>
                  </a:lnTo>
                  <a:lnTo>
                    <a:pt x="115" y="239"/>
                  </a:lnTo>
                  <a:cubicBezTo>
                    <a:pt x="104" y="243"/>
                    <a:pt x="96" y="246"/>
                    <a:pt x="88" y="248"/>
                  </a:cubicBezTo>
                  <a:lnTo>
                    <a:pt x="88" y="248"/>
                  </a:lnTo>
                  <a:cubicBezTo>
                    <a:pt x="88" y="248"/>
                    <a:pt x="88" y="248"/>
                    <a:pt x="88" y="248"/>
                  </a:cubicBezTo>
                  <a:cubicBezTo>
                    <a:pt x="89" y="248"/>
                    <a:pt x="90" y="248"/>
                    <a:pt x="93" y="248"/>
                  </a:cubicBezTo>
                  <a:lnTo>
                    <a:pt x="93" y="248"/>
                  </a:lnTo>
                  <a:lnTo>
                    <a:pt x="62" y="257"/>
                  </a:lnTo>
                  <a:cubicBezTo>
                    <a:pt x="65" y="257"/>
                    <a:pt x="69" y="256"/>
                    <a:pt x="74" y="255"/>
                  </a:cubicBezTo>
                  <a:lnTo>
                    <a:pt x="74" y="255"/>
                  </a:lnTo>
                  <a:cubicBezTo>
                    <a:pt x="73" y="256"/>
                    <a:pt x="72" y="256"/>
                    <a:pt x="71" y="257"/>
                  </a:cubicBezTo>
                  <a:cubicBezTo>
                    <a:pt x="74" y="256"/>
                    <a:pt x="76" y="255"/>
                    <a:pt x="79" y="254"/>
                  </a:cubicBezTo>
                  <a:lnTo>
                    <a:pt x="79" y="254"/>
                  </a:lnTo>
                  <a:cubicBezTo>
                    <a:pt x="84" y="253"/>
                    <a:pt x="90" y="251"/>
                    <a:pt x="96" y="249"/>
                  </a:cubicBezTo>
                  <a:lnTo>
                    <a:pt x="96" y="249"/>
                  </a:lnTo>
                  <a:cubicBezTo>
                    <a:pt x="104" y="247"/>
                    <a:pt x="111" y="246"/>
                    <a:pt x="121" y="243"/>
                  </a:cubicBezTo>
                  <a:lnTo>
                    <a:pt x="121" y="243"/>
                  </a:lnTo>
                  <a:cubicBezTo>
                    <a:pt x="115" y="245"/>
                    <a:pt x="110" y="246"/>
                    <a:pt x="106" y="248"/>
                  </a:cubicBezTo>
                  <a:cubicBezTo>
                    <a:pt x="113" y="246"/>
                    <a:pt x="119" y="244"/>
                    <a:pt x="123" y="242"/>
                  </a:cubicBezTo>
                  <a:lnTo>
                    <a:pt x="123" y="242"/>
                  </a:lnTo>
                  <a:cubicBezTo>
                    <a:pt x="126" y="241"/>
                    <a:pt x="129" y="240"/>
                    <a:pt x="133" y="239"/>
                  </a:cubicBezTo>
                  <a:cubicBezTo>
                    <a:pt x="133" y="239"/>
                    <a:pt x="133" y="239"/>
                    <a:pt x="133" y="239"/>
                  </a:cubicBezTo>
                  <a:lnTo>
                    <a:pt x="133" y="239"/>
                  </a:lnTo>
                  <a:cubicBezTo>
                    <a:pt x="132" y="239"/>
                    <a:pt x="132" y="239"/>
                    <a:pt x="132" y="239"/>
                  </a:cubicBezTo>
                  <a:lnTo>
                    <a:pt x="132" y="239"/>
                  </a:lnTo>
                  <a:cubicBezTo>
                    <a:pt x="132" y="239"/>
                    <a:pt x="132" y="239"/>
                    <a:pt x="133" y="238"/>
                  </a:cubicBezTo>
                  <a:lnTo>
                    <a:pt x="133" y="238"/>
                  </a:lnTo>
                  <a:cubicBezTo>
                    <a:pt x="133" y="238"/>
                    <a:pt x="133" y="238"/>
                    <a:pt x="133" y="239"/>
                  </a:cubicBezTo>
                  <a:lnTo>
                    <a:pt x="133" y="239"/>
                  </a:lnTo>
                  <a:cubicBezTo>
                    <a:pt x="133" y="238"/>
                    <a:pt x="133" y="238"/>
                    <a:pt x="134" y="238"/>
                  </a:cubicBezTo>
                  <a:lnTo>
                    <a:pt x="134" y="238"/>
                  </a:lnTo>
                  <a:cubicBezTo>
                    <a:pt x="133" y="238"/>
                    <a:pt x="133" y="239"/>
                    <a:pt x="133" y="239"/>
                  </a:cubicBezTo>
                  <a:cubicBezTo>
                    <a:pt x="136" y="239"/>
                    <a:pt x="139" y="238"/>
                    <a:pt x="141" y="237"/>
                  </a:cubicBezTo>
                  <a:lnTo>
                    <a:pt x="141" y="237"/>
                  </a:lnTo>
                  <a:cubicBezTo>
                    <a:pt x="141" y="237"/>
                    <a:pt x="141" y="238"/>
                    <a:pt x="141" y="239"/>
                  </a:cubicBezTo>
                  <a:cubicBezTo>
                    <a:pt x="141" y="239"/>
                    <a:pt x="141" y="239"/>
                    <a:pt x="148" y="233"/>
                  </a:cubicBezTo>
                  <a:lnTo>
                    <a:pt x="148" y="233"/>
                  </a:lnTo>
                  <a:cubicBezTo>
                    <a:pt x="148" y="233"/>
                    <a:pt x="148" y="233"/>
                    <a:pt x="148" y="233"/>
                  </a:cubicBezTo>
                  <a:lnTo>
                    <a:pt x="148" y="233"/>
                  </a:lnTo>
                  <a:cubicBezTo>
                    <a:pt x="169" y="227"/>
                    <a:pt x="191" y="221"/>
                    <a:pt x="212" y="213"/>
                  </a:cubicBezTo>
                  <a:lnTo>
                    <a:pt x="212" y="213"/>
                  </a:lnTo>
                  <a:cubicBezTo>
                    <a:pt x="212" y="213"/>
                    <a:pt x="211" y="213"/>
                    <a:pt x="209" y="214"/>
                  </a:cubicBezTo>
                  <a:lnTo>
                    <a:pt x="209" y="214"/>
                  </a:lnTo>
                  <a:cubicBezTo>
                    <a:pt x="209" y="213"/>
                    <a:pt x="210" y="213"/>
                    <a:pt x="210" y="213"/>
                  </a:cubicBezTo>
                  <a:lnTo>
                    <a:pt x="210" y="213"/>
                  </a:lnTo>
                  <a:cubicBezTo>
                    <a:pt x="204" y="215"/>
                    <a:pt x="198" y="216"/>
                    <a:pt x="192" y="218"/>
                  </a:cubicBezTo>
                  <a:lnTo>
                    <a:pt x="192" y="218"/>
                  </a:lnTo>
                  <a:cubicBezTo>
                    <a:pt x="194" y="217"/>
                    <a:pt x="196" y="216"/>
                    <a:pt x="197" y="215"/>
                  </a:cubicBezTo>
                  <a:lnTo>
                    <a:pt x="197" y="215"/>
                  </a:lnTo>
                  <a:cubicBezTo>
                    <a:pt x="195" y="216"/>
                    <a:pt x="192" y="217"/>
                    <a:pt x="189" y="218"/>
                  </a:cubicBezTo>
                  <a:lnTo>
                    <a:pt x="189" y="218"/>
                  </a:lnTo>
                  <a:cubicBezTo>
                    <a:pt x="192" y="217"/>
                    <a:pt x="195" y="216"/>
                    <a:pt x="198" y="215"/>
                  </a:cubicBezTo>
                  <a:lnTo>
                    <a:pt x="198" y="215"/>
                  </a:lnTo>
                  <a:cubicBezTo>
                    <a:pt x="198" y="215"/>
                    <a:pt x="198" y="215"/>
                    <a:pt x="197" y="215"/>
                  </a:cubicBezTo>
                  <a:lnTo>
                    <a:pt x="197" y="215"/>
                  </a:lnTo>
                  <a:cubicBezTo>
                    <a:pt x="198" y="215"/>
                    <a:pt x="198" y="215"/>
                    <a:pt x="199" y="215"/>
                  </a:cubicBezTo>
                  <a:lnTo>
                    <a:pt x="199" y="215"/>
                  </a:lnTo>
                  <a:cubicBezTo>
                    <a:pt x="199" y="215"/>
                    <a:pt x="198" y="215"/>
                    <a:pt x="198" y="215"/>
                  </a:cubicBezTo>
                  <a:lnTo>
                    <a:pt x="198" y="215"/>
                  </a:lnTo>
                  <a:cubicBezTo>
                    <a:pt x="199" y="215"/>
                    <a:pt x="199" y="214"/>
                    <a:pt x="200" y="214"/>
                  </a:cubicBezTo>
                  <a:lnTo>
                    <a:pt x="200" y="214"/>
                  </a:lnTo>
                  <a:cubicBezTo>
                    <a:pt x="197" y="215"/>
                    <a:pt x="194" y="216"/>
                    <a:pt x="190" y="217"/>
                  </a:cubicBezTo>
                  <a:lnTo>
                    <a:pt x="190" y="217"/>
                  </a:lnTo>
                  <a:cubicBezTo>
                    <a:pt x="190" y="217"/>
                    <a:pt x="190" y="217"/>
                    <a:pt x="190" y="217"/>
                  </a:cubicBezTo>
                  <a:lnTo>
                    <a:pt x="190" y="217"/>
                  </a:lnTo>
                  <a:cubicBezTo>
                    <a:pt x="194" y="216"/>
                    <a:pt x="197" y="215"/>
                    <a:pt x="200" y="214"/>
                  </a:cubicBezTo>
                  <a:lnTo>
                    <a:pt x="200" y="214"/>
                  </a:lnTo>
                  <a:cubicBezTo>
                    <a:pt x="200" y="214"/>
                    <a:pt x="200" y="214"/>
                    <a:pt x="200" y="214"/>
                  </a:cubicBezTo>
                  <a:lnTo>
                    <a:pt x="200" y="214"/>
                  </a:lnTo>
                  <a:cubicBezTo>
                    <a:pt x="201" y="213"/>
                    <a:pt x="202" y="213"/>
                    <a:pt x="203" y="213"/>
                  </a:cubicBezTo>
                  <a:lnTo>
                    <a:pt x="203" y="213"/>
                  </a:lnTo>
                  <a:cubicBezTo>
                    <a:pt x="202" y="213"/>
                    <a:pt x="200" y="214"/>
                    <a:pt x="199" y="215"/>
                  </a:cubicBezTo>
                  <a:lnTo>
                    <a:pt x="199" y="215"/>
                  </a:lnTo>
                  <a:cubicBezTo>
                    <a:pt x="201" y="214"/>
                    <a:pt x="203" y="213"/>
                    <a:pt x="206" y="212"/>
                  </a:cubicBezTo>
                  <a:lnTo>
                    <a:pt x="206" y="212"/>
                  </a:lnTo>
                  <a:cubicBezTo>
                    <a:pt x="205" y="212"/>
                    <a:pt x="204" y="212"/>
                    <a:pt x="203" y="213"/>
                  </a:cubicBezTo>
                  <a:lnTo>
                    <a:pt x="203" y="213"/>
                  </a:lnTo>
                  <a:lnTo>
                    <a:pt x="207" y="212"/>
                  </a:lnTo>
                  <a:lnTo>
                    <a:pt x="207" y="212"/>
                  </a:lnTo>
                  <a:cubicBezTo>
                    <a:pt x="206" y="212"/>
                    <a:pt x="206" y="212"/>
                    <a:pt x="206" y="212"/>
                  </a:cubicBezTo>
                  <a:lnTo>
                    <a:pt x="206" y="212"/>
                  </a:lnTo>
                  <a:cubicBezTo>
                    <a:pt x="209" y="211"/>
                    <a:pt x="212" y="210"/>
                    <a:pt x="215" y="210"/>
                  </a:cubicBezTo>
                  <a:lnTo>
                    <a:pt x="215" y="210"/>
                  </a:lnTo>
                  <a:cubicBezTo>
                    <a:pt x="214" y="210"/>
                    <a:pt x="213" y="211"/>
                    <a:pt x="213" y="212"/>
                  </a:cubicBezTo>
                  <a:lnTo>
                    <a:pt x="213" y="212"/>
                  </a:lnTo>
                  <a:cubicBezTo>
                    <a:pt x="212" y="212"/>
                    <a:pt x="211" y="213"/>
                    <a:pt x="210" y="213"/>
                  </a:cubicBezTo>
                  <a:lnTo>
                    <a:pt x="210" y="213"/>
                  </a:lnTo>
                  <a:cubicBezTo>
                    <a:pt x="211" y="213"/>
                    <a:pt x="211" y="213"/>
                    <a:pt x="212" y="213"/>
                  </a:cubicBezTo>
                  <a:lnTo>
                    <a:pt x="212" y="213"/>
                  </a:lnTo>
                  <a:cubicBezTo>
                    <a:pt x="212" y="213"/>
                    <a:pt x="212" y="213"/>
                    <a:pt x="212" y="213"/>
                  </a:cubicBezTo>
                  <a:cubicBezTo>
                    <a:pt x="220" y="210"/>
                    <a:pt x="227" y="207"/>
                    <a:pt x="234" y="204"/>
                  </a:cubicBezTo>
                  <a:lnTo>
                    <a:pt x="234" y="204"/>
                  </a:lnTo>
                  <a:cubicBezTo>
                    <a:pt x="233" y="205"/>
                    <a:pt x="232" y="205"/>
                    <a:pt x="231" y="205"/>
                  </a:cubicBezTo>
                  <a:lnTo>
                    <a:pt x="231" y="205"/>
                  </a:lnTo>
                  <a:lnTo>
                    <a:pt x="234" y="204"/>
                  </a:lnTo>
                  <a:lnTo>
                    <a:pt x="233" y="204"/>
                  </a:lnTo>
                  <a:lnTo>
                    <a:pt x="233" y="204"/>
                  </a:lnTo>
                  <a:cubicBezTo>
                    <a:pt x="237" y="202"/>
                    <a:pt x="241" y="201"/>
                    <a:pt x="243" y="200"/>
                  </a:cubicBezTo>
                  <a:lnTo>
                    <a:pt x="243" y="200"/>
                  </a:lnTo>
                  <a:cubicBezTo>
                    <a:pt x="244" y="200"/>
                    <a:pt x="244" y="199"/>
                    <a:pt x="245" y="199"/>
                  </a:cubicBezTo>
                  <a:lnTo>
                    <a:pt x="245" y="199"/>
                  </a:lnTo>
                  <a:cubicBezTo>
                    <a:pt x="245" y="199"/>
                    <a:pt x="245" y="199"/>
                    <a:pt x="244" y="199"/>
                  </a:cubicBezTo>
                  <a:lnTo>
                    <a:pt x="244" y="199"/>
                  </a:lnTo>
                  <a:cubicBezTo>
                    <a:pt x="245" y="199"/>
                    <a:pt x="245" y="199"/>
                    <a:pt x="245" y="199"/>
                  </a:cubicBezTo>
                  <a:lnTo>
                    <a:pt x="245" y="199"/>
                  </a:lnTo>
                  <a:cubicBezTo>
                    <a:pt x="245" y="199"/>
                    <a:pt x="245" y="199"/>
                    <a:pt x="245" y="199"/>
                  </a:cubicBezTo>
                  <a:lnTo>
                    <a:pt x="245" y="199"/>
                  </a:lnTo>
                  <a:cubicBezTo>
                    <a:pt x="245" y="199"/>
                    <a:pt x="245" y="199"/>
                    <a:pt x="246" y="199"/>
                  </a:cubicBezTo>
                  <a:lnTo>
                    <a:pt x="246" y="199"/>
                  </a:lnTo>
                  <a:cubicBezTo>
                    <a:pt x="245" y="199"/>
                    <a:pt x="245" y="199"/>
                    <a:pt x="245" y="199"/>
                  </a:cubicBezTo>
                  <a:lnTo>
                    <a:pt x="245" y="199"/>
                  </a:lnTo>
                  <a:cubicBezTo>
                    <a:pt x="245" y="199"/>
                    <a:pt x="246" y="199"/>
                    <a:pt x="246" y="199"/>
                  </a:cubicBezTo>
                  <a:lnTo>
                    <a:pt x="246" y="199"/>
                  </a:lnTo>
                  <a:cubicBezTo>
                    <a:pt x="246" y="199"/>
                    <a:pt x="246" y="199"/>
                    <a:pt x="246" y="199"/>
                  </a:cubicBezTo>
                  <a:lnTo>
                    <a:pt x="246" y="199"/>
                  </a:lnTo>
                  <a:cubicBezTo>
                    <a:pt x="245" y="199"/>
                    <a:pt x="245" y="199"/>
                    <a:pt x="245" y="199"/>
                  </a:cubicBezTo>
                  <a:lnTo>
                    <a:pt x="245" y="199"/>
                  </a:lnTo>
                  <a:cubicBezTo>
                    <a:pt x="245" y="199"/>
                    <a:pt x="245" y="199"/>
                    <a:pt x="245" y="199"/>
                  </a:cubicBezTo>
                  <a:lnTo>
                    <a:pt x="245" y="199"/>
                  </a:lnTo>
                  <a:cubicBezTo>
                    <a:pt x="245" y="199"/>
                    <a:pt x="245" y="199"/>
                    <a:pt x="245" y="200"/>
                  </a:cubicBezTo>
                  <a:lnTo>
                    <a:pt x="245" y="200"/>
                  </a:lnTo>
                  <a:lnTo>
                    <a:pt x="234" y="204"/>
                  </a:lnTo>
                  <a:lnTo>
                    <a:pt x="237" y="203"/>
                  </a:lnTo>
                  <a:lnTo>
                    <a:pt x="237" y="203"/>
                  </a:lnTo>
                  <a:cubicBezTo>
                    <a:pt x="236" y="203"/>
                    <a:pt x="235" y="204"/>
                    <a:pt x="234" y="204"/>
                  </a:cubicBezTo>
                  <a:lnTo>
                    <a:pt x="234" y="204"/>
                  </a:lnTo>
                  <a:cubicBezTo>
                    <a:pt x="234" y="204"/>
                    <a:pt x="234" y="204"/>
                    <a:pt x="235" y="204"/>
                  </a:cubicBezTo>
                  <a:lnTo>
                    <a:pt x="235" y="204"/>
                  </a:lnTo>
                  <a:cubicBezTo>
                    <a:pt x="230" y="206"/>
                    <a:pt x="223" y="209"/>
                    <a:pt x="212" y="213"/>
                  </a:cubicBezTo>
                  <a:lnTo>
                    <a:pt x="212" y="213"/>
                  </a:lnTo>
                  <a:cubicBezTo>
                    <a:pt x="222" y="209"/>
                    <a:pt x="230" y="206"/>
                    <a:pt x="237" y="203"/>
                  </a:cubicBezTo>
                  <a:lnTo>
                    <a:pt x="237" y="203"/>
                  </a:lnTo>
                  <a:cubicBezTo>
                    <a:pt x="239" y="203"/>
                    <a:pt x="242" y="202"/>
                    <a:pt x="244" y="201"/>
                  </a:cubicBezTo>
                  <a:lnTo>
                    <a:pt x="244" y="201"/>
                  </a:lnTo>
                  <a:lnTo>
                    <a:pt x="265" y="195"/>
                  </a:lnTo>
                  <a:lnTo>
                    <a:pt x="265" y="195"/>
                  </a:lnTo>
                  <a:cubicBezTo>
                    <a:pt x="265" y="195"/>
                    <a:pt x="265" y="195"/>
                    <a:pt x="265" y="195"/>
                  </a:cubicBezTo>
                  <a:lnTo>
                    <a:pt x="272" y="191"/>
                  </a:lnTo>
                  <a:lnTo>
                    <a:pt x="272" y="191"/>
                  </a:lnTo>
                  <a:cubicBezTo>
                    <a:pt x="278" y="190"/>
                    <a:pt x="284" y="188"/>
                    <a:pt x="291" y="186"/>
                  </a:cubicBezTo>
                  <a:lnTo>
                    <a:pt x="293" y="184"/>
                  </a:lnTo>
                  <a:lnTo>
                    <a:pt x="293" y="184"/>
                  </a:lnTo>
                  <a:cubicBezTo>
                    <a:pt x="300" y="182"/>
                    <a:pt x="308" y="180"/>
                    <a:pt x="318" y="177"/>
                  </a:cubicBezTo>
                  <a:lnTo>
                    <a:pt x="318" y="177"/>
                  </a:lnTo>
                  <a:cubicBezTo>
                    <a:pt x="308" y="180"/>
                    <a:pt x="300" y="182"/>
                    <a:pt x="294" y="184"/>
                  </a:cubicBezTo>
                  <a:lnTo>
                    <a:pt x="294" y="184"/>
                  </a:lnTo>
                  <a:lnTo>
                    <a:pt x="294" y="183"/>
                  </a:lnTo>
                  <a:lnTo>
                    <a:pt x="294" y="183"/>
                  </a:lnTo>
                  <a:cubicBezTo>
                    <a:pt x="300" y="181"/>
                    <a:pt x="306" y="179"/>
                    <a:pt x="312" y="177"/>
                  </a:cubicBezTo>
                  <a:lnTo>
                    <a:pt x="310" y="177"/>
                  </a:lnTo>
                  <a:cubicBezTo>
                    <a:pt x="309" y="178"/>
                    <a:pt x="308" y="178"/>
                    <a:pt x="307" y="178"/>
                  </a:cubicBezTo>
                  <a:lnTo>
                    <a:pt x="307" y="178"/>
                  </a:lnTo>
                  <a:cubicBezTo>
                    <a:pt x="308" y="178"/>
                    <a:pt x="308" y="178"/>
                    <a:pt x="309" y="177"/>
                  </a:cubicBezTo>
                  <a:lnTo>
                    <a:pt x="309" y="177"/>
                  </a:lnTo>
                  <a:cubicBezTo>
                    <a:pt x="308" y="178"/>
                    <a:pt x="307" y="178"/>
                    <a:pt x="306" y="178"/>
                  </a:cubicBezTo>
                  <a:lnTo>
                    <a:pt x="306" y="178"/>
                  </a:lnTo>
                  <a:cubicBezTo>
                    <a:pt x="306" y="178"/>
                    <a:pt x="306" y="178"/>
                    <a:pt x="307" y="178"/>
                  </a:cubicBezTo>
                  <a:lnTo>
                    <a:pt x="307" y="178"/>
                  </a:lnTo>
                  <a:cubicBezTo>
                    <a:pt x="303" y="180"/>
                    <a:pt x="299" y="181"/>
                    <a:pt x="296" y="182"/>
                  </a:cubicBezTo>
                  <a:lnTo>
                    <a:pt x="296" y="182"/>
                  </a:lnTo>
                  <a:lnTo>
                    <a:pt x="297" y="181"/>
                  </a:lnTo>
                  <a:lnTo>
                    <a:pt x="297" y="181"/>
                  </a:lnTo>
                  <a:cubicBezTo>
                    <a:pt x="299" y="180"/>
                    <a:pt x="302" y="179"/>
                    <a:pt x="306" y="178"/>
                  </a:cubicBezTo>
                  <a:lnTo>
                    <a:pt x="306" y="178"/>
                  </a:lnTo>
                  <a:cubicBezTo>
                    <a:pt x="302" y="179"/>
                    <a:pt x="300" y="180"/>
                    <a:pt x="297" y="181"/>
                  </a:cubicBezTo>
                  <a:lnTo>
                    <a:pt x="297" y="181"/>
                  </a:lnTo>
                  <a:lnTo>
                    <a:pt x="297" y="181"/>
                  </a:lnTo>
                  <a:lnTo>
                    <a:pt x="297" y="181"/>
                  </a:lnTo>
                  <a:cubicBezTo>
                    <a:pt x="297" y="181"/>
                    <a:pt x="297" y="181"/>
                    <a:pt x="296" y="181"/>
                  </a:cubicBezTo>
                  <a:lnTo>
                    <a:pt x="296" y="181"/>
                  </a:lnTo>
                  <a:cubicBezTo>
                    <a:pt x="297" y="181"/>
                    <a:pt x="297" y="180"/>
                    <a:pt x="297" y="180"/>
                  </a:cubicBezTo>
                  <a:lnTo>
                    <a:pt x="297" y="180"/>
                  </a:lnTo>
                  <a:cubicBezTo>
                    <a:pt x="295" y="181"/>
                    <a:pt x="294" y="181"/>
                    <a:pt x="292" y="182"/>
                  </a:cubicBezTo>
                  <a:lnTo>
                    <a:pt x="292" y="182"/>
                  </a:lnTo>
                  <a:lnTo>
                    <a:pt x="297" y="180"/>
                  </a:lnTo>
                  <a:lnTo>
                    <a:pt x="297" y="180"/>
                  </a:lnTo>
                  <a:cubicBezTo>
                    <a:pt x="297" y="180"/>
                    <a:pt x="297" y="180"/>
                    <a:pt x="297" y="180"/>
                  </a:cubicBezTo>
                  <a:lnTo>
                    <a:pt x="297" y="180"/>
                  </a:lnTo>
                  <a:cubicBezTo>
                    <a:pt x="297" y="180"/>
                    <a:pt x="298" y="180"/>
                    <a:pt x="298" y="180"/>
                  </a:cubicBezTo>
                  <a:lnTo>
                    <a:pt x="298" y="180"/>
                  </a:lnTo>
                  <a:lnTo>
                    <a:pt x="297" y="181"/>
                  </a:lnTo>
                  <a:lnTo>
                    <a:pt x="297" y="181"/>
                  </a:lnTo>
                  <a:cubicBezTo>
                    <a:pt x="301" y="179"/>
                    <a:pt x="304" y="178"/>
                    <a:pt x="308" y="177"/>
                  </a:cubicBezTo>
                  <a:lnTo>
                    <a:pt x="310" y="177"/>
                  </a:lnTo>
                  <a:cubicBezTo>
                    <a:pt x="312" y="177"/>
                    <a:pt x="314" y="176"/>
                    <a:pt x="317" y="176"/>
                  </a:cubicBezTo>
                  <a:lnTo>
                    <a:pt x="317" y="176"/>
                  </a:lnTo>
                  <a:cubicBezTo>
                    <a:pt x="315" y="176"/>
                    <a:pt x="313" y="177"/>
                    <a:pt x="312" y="177"/>
                  </a:cubicBezTo>
                  <a:lnTo>
                    <a:pt x="318" y="177"/>
                  </a:lnTo>
                  <a:cubicBezTo>
                    <a:pt x="325" y="175"/>
                    <a:pt x="332" y="172"/>
                    <a:pt x="339" y="170"/>
                  </a:cubicBezTo>
                  <a:lnTo>
                    <a:pt x="339" y="170"/>
                  </a:lnTo>
                  <a:cubicBezTo>
                    <a:pt x="340" y="170"/>
                    <a:pt x="342" y="169"/>
                    <a:pt x="344" y="168"/>
                  </a:cubicBezTo>
                  <a:lnTo>
                    <a:pt x="344" y="168"/>
                  </a:lnTo>
                  <a:lnTo>
                    <a:pt x="340" y="169"/>
                  </a:lnTo>
                  <a:lnTo>
                    <a:pt x="340" y="169"/>
                  </a:lnTo>
                  <a:cubicBezTo>
                    <a:pt x="347" y="167"/>
                    <a:pt x="353" y="165"/>
                    <a:pt x="359" y="163"/>
                  </a:cubicBezTo>
                  <a:lnTo>
                    <a:pt x="359" y="163"/>
                  </a:lnTo>
                  <a:cubicBezTo>
                    <a:pt x="357" y="163"/>
                    <a:pt x="355" y="164"/>
                    <a:pt x="353" y="164"/>
                  </a:cubicBezTo>
                  <a:lnTo>
                    <a:pt x="353" y="164"/>
                  </a:lnTo>
                  <a:cubicBezTo>
                    <a:pt x="356" y="163"/>
                    <a:pt x="359" y="162"/>
                    <a:pt x="362" y="161"/>
                  </a:cubicBezTo>
                  <a:lnTo>
                    <a:pt x="362" y="161"/>
                  </a:lnTo>
                  <a:cubicBezTo>
                    <a:pt x="363" y="161"/>
                    <a:pt x="364" y="160"/>
                    <a:pt x="366" y="160"/>
                  </a:cubicBezTo>
                  <a:lnTo>
                    <a:pt x="366" y="160"/>
                  </a:lnTo>
                  <a:cubicBezTo>
                    <a:pt x="364" y="161"/>
                    <a:pt x="361" y="162"/>
                    <a:pt x="359" y="163"/>
                  </a:cubicBezTo>
                  <a:lnTo>
                    <a:pt x="359" y="163"/>
                  </a:lnTo>
                  <a:cubicBezTo>
                    <a:pt x="363" y="162"/>
                    <a:pt x="367" y="161"/>
                    <a:pt x="371" y="160"/>
                  </a:cubicBezTo>
                  <a:cubicBezTo>
                    <a:pt x="370" y="160"/>
                    <a:pt x="368" y="160"/>
                    <a:pt x="366" y="160"/>
                  </a:cubicBezTo>
                  <a:lnTo>
                    <a:pt x="366" y="160"/>
                  </a:lnTo>
                  <a:cubicBezTo>
                    <a:pt x="414" y="143"/>
                    <a:pt x="451" y="130"/>
                    <a:pt x="479" y="119"/>
                  </a:cubicBezTo>
                  <a:lnTo>
                    <a:pt x="479" y="119"/>
                  </a:lnTo>
                  <a:cubicBezTo>
                    <a:pt x="475" y="121"/>
                    <a:pt x="471" y="123"/>
                    <a:pt x="468" y="124"/>
                  </a:cubicBezTo>
                  <a:cubicBezTo>
                    <a:pt x="478" y="121"/>
                    <a:pt x="488" y="116"/>
                    <a:pt x="499" y="112"/>
                  </a:cubicBezTo>
                  <a:lnTo>
                    <a:pt x="499" y="112"/>
                  </a:lnTo>
                  <a:cubicBezTo>
                    <a:pt x="493" y="114"/>
                    <a:pt x="487" y="117"/>
                    <a:pt x="479" y="119"/>
                  </a:cubicBezTo>
                  <a:lnTo>
                    <a:pt x="479" y="119"/>
                  </a:lnTo>
                  <a:cubicBezTo>
                    <a:pt x="488" y="116"/>
                    <a:pt x="498" y="112"/>
                    <a:pt x="508" y="109"/>
                  </a:cubicBezTo>
                  <a:lnTo>
                    <a:pt x="508" y="109"/>
                  </a:lnTo>
                  <a:cubicBezTo>
                    <a:pt x="505" y="110"/>
                    <a:pt x="502" y="111"/>
                    <a:pt x="499" y="112"/>
                  </a:cubicBezTo>
                  <a:lnTo>
                    <a:pt x="499" y="112"/>
                  </a:lnTo>
                  <a:cubicBezTo>
                    <a:pt x="504" y="110"/>
                    <a:pt x="508" y="109"/>
                    <a:pt x="513" y="107"/>
                  </a:cubicBezTo>
                  <a:lnTo>
                    <a:pt x="513" y="107"/>
                  </a:lnTo>
                  <a:cubicBezTo>
                    <a:pt x="529" y="102"/>
                    <a:pt x="543" y="98"/>
                    <a:pt x="548" y="98"/>
                  </a:cubicBezTo>
                  <a:lnTo>
                    <a:pt x="540" y="98"/>
                  </a:lnTo>
                  <a:cubicBezTo>
                    <a:pt x="540" y="98"/>
                    <a:pt x="540" y="98"/>
                    <a:pt x="540" y="98"/>
                  </a:cubicBezTo>
                  <a:lnTo>
                    <a:pt x="540" y="98"/>
                  </a:lnTo>
                  <a:cubicBezTo>
                    <a:pt x="540" y="98"/>
                    <a:pt x="540" y="98"/>
                    <a:pt x="540" y="98"/>
                  </a:cubicBezTo>
                  <a:lnTo>
                    <a:pt x="540" y="98"/>
                  </a:lnTo>
                  <a:cubicBezTo>
                    <a:pt x="541" y="98"/>
                    <a:pt x="541" y="98"/>
                    <a:pt x="541" y="98"/>
                  </a:cubicBezTo>
                  <a:lnTo>
                    <a:pt x="541" y="98"/>
                  </a:lnTo>
                  <a:cubicBezTo>
                    <a:pt x="546" y="97"/>
                    <a:pt x="557" y="94"/>
                    <a:pt x="569" y="90"/>
                  </a:cubicBezTo>
                  <a:lnTo>
                    <a:pt x="569" y="90"/>
                  </a:lnTo>
                  <a:cubicBezTo>
                    <a:pt x="568" y="90"/>
                    <a:pt x="567" y="90"/>
                    <a:pt x="567" y="90"/>
                  </a:cubicBezTo>
                  <a:cubicBezTo>
                    <a:pt x="566" y="90"/>
                    <a:pt x="566" y="90"/>
                    <a:pt x="566" y="90"/>
                  </a:cubicBezTo>
                  <a:lnTo>
                    <a:pt x="566" y="90"/>
                  </a:lnTo>
                  <a:cubicBezTo>
                    <a:pt x="569" y="89"/>
                    <a:pt x="573" y="88"/>
                    <a:pt x="576" y="87"/>
                  </a:cubicBezTo>
                  <a:lnTo>
                    <a:pt x="576" y="87"/>
                  </a:lnTo>
                  <a:lnTo>
                    <a:pt x="575" y="88"/>
                  </a:lnTo>
                  <a:lnTo>
                    <a:pt x="575" y="88"/>
                  </a:lnTo>
                  <a:cubicBezTo>
                    <a:pt x="580" y="86"/>
                    <a:pt x="584" y="85"/>
                    <a:pt x="589" y="83"/>
                  </a:cubicBezTo>
                  <a:lnTo>
                    <a:pt x="589" y="83"/>
                  </a:lnTo>
                  <a:cubicBezTo>
                    <a:pt x="586" y="84"/>
                    <a:pt x="583" y="85"/>
                    <a:pt x="581" y="85"/>
                  </a:cubicBezTo>
                  <a:lnTo>
                    <a:pt x="581" y="85"/>
                  </a:lnTo>
                  <a:cubicBezTo>
                    <a:pt x="582" y="85"/>
                    <a:pt x="583" y="85"/>
                    <a:pt x="585" y="84"/>
                  </a:cubicBezTo>
                  <a:lnTo>
                    <a:pt x="585" y="84"/>
                  </a:lnTo>
                  <a:lnTo>
                    <a:pt x="590" y="83"/>
                  </a:lnTo>
                  <a:lnTo>
                    <a:pt x="590" y="83"/>
                  </a:lnTo>
                  <a:cubicBezTo>
                    <a:pt x="589" y="83"/>
                    <a:pt x="589" y="83"/>
                    <a:pt x="589" y="83"/>
                  </a:cubicBezTo>
                  <a:lnTo>
                    <a:pt x="589" y="83"/>
                  </a:lnTo>
                  <a:cubicBezTo>
                    <a:pt x="590" y="83"/>
                    <a:pt x="590" y="83"/>
                    <a:pt x="591" y="83"/>
                  </a:cubicBezTo>
                  <a:lnTo>
                    <a:pt x="591" y="83"/>
                  </a:lnTo>
                  <a:lnTo>
                    <a:pt x="590" y="83"/>
                  </a:lnTo>
                  <a:lnTo>
                    <a:pt x="590" y="83"/>
                  </a:lnTo>
                  <a:cubicBezTo>
                    <a:pt x="591" y="82"/>
                    <a:pt x="592" y="82"/>
                    <a:pt x="594" y="81"/>
                  </a:cubicBezTo>
                  <a:lnTo>
                    <a:pt x="594" y="81"/>
                  </a:lnTo>
                  <a:cubicBezTo>
                    <a:pt x="593" y="82"/>
                    <a:pt x="592" y="82"/>
                    <a:pt x="592" y="82"/>
                  </a:cubicBezTo>
                  <a:lnTo>
                    <a:pt x="592" y="82"/>
                  </a:lnTo>
                  <a:cubicBezTo>
                    <a:pt x="591" y="82"/>
                    <a:pt x="591" y="83"/>
                    <a:pt x="591" y="83"/>
                  </a:cubicBezTo>
                  <a:lnTo>
                    <a:pt x="591" y="83"/>
                  </a:lnTo>
                  <a:lnTo>
                    <a:pt x="592" y="82"/>
                  </a:lnTo>
                  <a:lnTo>
                    <a:pt x="592" y="82"/>
                  </a:lnTo>
                  <a:cubicBezTo>
                    <a:pt x="589" y="84"/>
                    <a:pt x="584" y="86"/>
                    <a:pt x="574" y="89"/>
                  </a:cubicBezTo>
                  <a:lnTo>
                    <a:pt x="574" y="89"/>
                  </a:lnTo>
                  <a:lnTo>
                    <a:pt x="608" y="78"/>
                  </a:lnTo>
                  <a:lnTo>
                    <a:pt x="608" y="78"/>
                  </a:lnTo>
                  <a:cubicBezTo>
                    <a:pt x="609" y="78"/>
                    <a:pt x="608" y="79"/>
                    <a:pt x="608" y="79"/>
                  </a:cubicBezTo>
                  <a:lnTo>
                    <a:pt x="608" y="79"/>
                  </a:lnTo>
                  <a:cubicBezTo>
                    <a:pt x="608" y="79"/>
                    <a:pt x="608" y="79"/>
                    <a:pt x="609" y="79"/>
                  </a:cubicBezTo>
                  <a:lnTo>
                    <a:pt x="609" y="79"/>
                  </a:lnTo>
                  <a:cubicBezTo>
                    <a:pt x="608" y="79"/>
                    <a:pt x="608" y="80"/>
                    <a:pt x="608" y="80"/>
                  </a:cubicBezTo>
                  <a:cubicBezTo>
                    <a:pt x="608" y="80"/>
                    <a:pt x="608" y="80"/>
                    <a:pt x="608" y="79"/>
                  </a:cubicBezTo>
                  <a:lnTo>
                    <a:pt x="608" y="79"/>
                  </a:lnTo>
                  <a:cubicBezTo>
                    <a:pt x="601" y="82"/>
                    <a:pt x="592" y="85"/>
                    <a:pt x="583" y="89"/>
                  </a:cubicBezTo>
                  <a:lnTo>
                    <a:pt x="583" y="89"/>
                  </a:lnTo>
                  <a:cubicBezTo>
                    <a:pt x="622" y="76"/>
                    <a:pt x="631" y="72"/>
                    <a:pt x="635" y="69"/>
                  </a:cubicBezTo>
                  <a:lnTo>
                    <a:pt x="635" y="69"/>
                  </a:lnTo>
                  <a:cubicBezTo>
                    <a:pt x="634" y="69"/>
                    <a:pt x="634" y="69"/>
                    <a:pt x="634" y="69"/>
                  </a:cubicBezTo>
                  <a:lnTo>
                    <a:pt x="634" y="69"/>
                  </a:lnTo>
                  <a:cubicBezTo>
                    <a:pt x="634" y="69"/>
                    <a:pt x="634" y="69"/>
                    <a:pt x="635" y="69"/>
                  </a:cubicBezTo>
                  <a:lnTo>
                    <a:pt x="635" y="69"/>
                  </a:lnTo>
                  <a:cubicBezTo>
                    <a:pt x="635" y="69"/>
                    <a:pt x="635" y="69"/>
                    <a:pt x="635" y="69"/>
                  </a:cubicBezTo>
                  <a:lnTo>
                    <a:pt x="635" y="69"/>
                  </a:lnTo>
                  <a:cubicBezTo>
                    <a:pt x="635" y="69"/>
                    <a:pt x="636" y="69"/>
                    <a:pt x="637" y="69"/>
                  </a:cubicBezTo>
                  <a:lnTo>
                    <a:pt x="637" y="69"/>
                  </a:lnTo>
                  <a:cubicBezTo>
                    <a:pt x="636" y="70"/>
                    <a:pt x="636" y="71"/>
                    <a:pt x="636" y="71"/>
                  </a:cubicBezTo>
                  <a:lnTo>
                    <a:pt x="636" y="71"/>
                  </a:lnTo>
                  <a:cubicBezTo>
                    <a:pt x="644" y="68"/>
                    <a:pt x="650" y="66"/>
                    <a:pt x="654" y="64"/>
                  </a:cubicBezTo>
                  <a:lnTo>
                    <a:pt x="654" y="64"/>
                  </a:lnTo>
                  <a:cubicBezTo>
                    <a:pt x="656" y="64"/>
                    <a:pt x="658" y="64"/>
                    <a:pt x="662" y="63"/>
                  </a:cubicBezTo>
                  <a:lnTo>
                    <a:pt x="662" y="63"/>
                  </a:lnTo>
                  <a:cubicBezTo>
                    <a:pt x="659" y="63"/>
                    <a:pt x="657" y="64"/>
                    <a:pt x="654" y="64"/>
                  </a:cubicBezTo>
                  <a:lnTo>
                    <a:pt x="654" y="64"/>
                  </a:lnTo>
                  <a:cubicBezTo>
                    <a:pt x="655" y="64"/>
                    <a:pt x="655" y="64"/>
                    <a:pt x="656" y="64"/>
                  </a:cubicBezTo>
                  <a:lnTo>
                    <a:pt x="656" y="64"/>
                  </a:lnTo>
                  <a:cubicBezTo>
                    <a:pt x="658" y="63"/>
                    <a:pt x="661" y="63"/>
                    <a:pt x="662" y="63"/>
                  </a:cubicBezTo>
                  <a:lnTo>
                    <a:pt x="662" y="63"/>
                  </a:lnTo>
                  <a:cubicBezTo>
                    <a:pt x="661" y="63"/>
                    <a:pt x="659" y="63"/>
                    <a:pt x="658" y="63"/>
                  </a:cubicBezTo>
                  <a:lnTo>
                    <a:pt x="658" y="63"/>
                  </a:lnTo>
                  <a:cubicBezTo>
                    <a:pt x="658" y="63"/>
                    <a:pt x="658" y="63"/>
                    <a:pt x="658" y="62"/>
                  </a:cubicBezTo>
                  <a:lnTo>
                    <a:pt x="658" y="62"/>
                  </a:lnTo>
                  <a:cubicBezTo>
                    <a:pt x="664" y="61"/>
                    <a:pt x="674" y="58"/>
                    <a:pt x="689" y="54"/>
                  </a:cubicBezTo>
                  <a:lnTo>
                    <a:pt x="682" y="54"/>
                  </a:lnTo>
                  <a:cubicBezTo>
                    <a:pt x="682" y="54"/>
                    <a:pt x="682" y="54"/>
                    <a:pt x="682" y="54"/>
                  </a:cubicBezTo>
                  <a:lnTo>
                    <a:pt x="682" y="54"/>
                  </a:lnTo>
                  <a:cubicBezTo>
                    <a:pt x="684" y="53"/>
                    <a:pt x="686" y="53"/>
                    <a:pt x="688" y="52"/>
                  </a:cubicBezTo>
                  <a:lnTo>
                    <a:pt x="688" y="52"/>
                  </a:lnTo>
                  <a:cubicBezTo>
                    <a:pt x="700" y="48"/>
                    <a:pt x="718" y="43"/>
                    <a:pt x="742" y="36"/>
                  </a:cubicBezTo>
                  <a:lnTo>
                    <a:pt x="742" y="36"/>
                  </a:lnTo>
                  <a:cubicBezTo>
                    <a:pt x="726" y="40"/>
                    <a:pt x="712" y="44"/>
                    <a:pt x="699" y="48"/>
                  </a:cubicBezTo>
                  <a:lnTo>
                    <a:pt x="699" y="48"/>
                  </a:lnTo>
                  <a:cubicBezTo>
                    <a:pt x="709" y="45"/>
                    <a:pt x="718" y="42"/>
                    <a:pt x="724" y="40"/>
                  </a:cubicBezTo>
                  <a:lnTo>
                    <a:pt x="724" y="40"/>
                  </a:lnTo>
                  <a:cubicBezTo>
                    <a:pt x="729" y="39"/>
                    <a:pt x="735" y="37"/>
                    <a:pt x="742" y="36"/>
                  </a:cubicBezTo>
                  <a:lnTo>
                    <a:pt x="742" y="36"/>
                  </a:lnTo>
                  <a:cubicBezTo>
                    <a:pt x="742" y="36"/>
                    <a:pt x="742" y="36"/>
                    <a:pt x="742" y="36"/>
                  </a:cubicBezTo>
                  <a:lnTo>
                    <a:pt x="742" y="36"/>
                  </a:lnTo>
                  <a:cubicBezTo>
                    <a:pt x="742" y="36"/>
                    <a:pt x="742" y="36"/>
                    <a:pt x="742" y="36"/>
                  </a:cubicBezTo>
                  <a:cubicBezTo>
                    <a:pt x="750" y="32"/>
                    <a:pt x="756" y="29"/>
                    <a:pt x="761" y="27"/>
                  </a:cubicBezTo>
                  <a:lnTo>
                    <a:pt x="761" y="27"/>
                  </a:lnTo>
                  <a:cubicBezTo>
                    <a:pt x="760" y="27"/>
                    <a:pt x="760" y="27"/>
                    <a:pt x="759" y="27"/>
                  </a:cubicBezTo>
                  <a:lnTo>
                    <a:pt x="759" y="27"/>
                  </a:lnTo>
                  <a:cubicBezTo>
                    <a:pt x="760" y="27"/>
                    <a:pt x="761" y="26"/>
                    <a:pt x="762" y="26"/>
                  </a:cubicBezTo>
                  <a:lnTo>
                    <a:pt x="762" y="26"/>
                  </a:lnTo>
                  <a:cubicBezTo>
                    <a:pt x="761" y="26"/>
                    <a:pt x="761" y="27"/>
                    <a:pt x="761" y="27"/>
                  </a:cubicBezTo>
                  <a:lnTo>
                    <a:pt x="761" y="27"/>
                  </a:lnTo>
                  <a:cubicBezTo>
                    <a:pt x="764" y="26"/>
                    <a:pt x="767" y="26"/>
                    <a:pt x="770" y="24"/>
                  </a:cubicBezTo>
                  <a:lnTo>
                    <a:pt x="770" y="24"/>
                  </a:lnTo>
                  <a:cubicBezTo>
                    <a:pt x="782" y="20"/>
                    <a:pt x="792" y="18"/>
                    <a:pt x="795"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rot="3039008">
              <a:off x="336331" y="4928164"/>
              <a:ext cx="4393" cy="1670"/>
            </a:xfrm>
            <a:custGeom>
              <a:avLst/>
              <a:gdLst/>
              <a:ahLst/>
              <a:cxnLst/>
              <a:rect l="l" t="t" r="r" b="b"/>
              <a:pathLst>
                <a:path w="28" h="10" extrusionOk="0">
                  <a:moveTo>
                    <a:pt x="27" y="1"/>
                  </a:moveTo>
                  <a:cubicBezTo>
                    <a:pt x="19" y="10"/>
                    <a:pt x="10" y="10"/>
                    <a:pt x="1" y="10"/>
                  </a:cubicBezTo>
                  <a:cubicBezTo>
                    <a:pt x="10" y="10"/>
                    <a:pt x="19" y="10"/>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rot="3039008">
              <a:off x="260300" y="4879716"/>
              <a:ext cx="1569" cy="1670"/>
            </a:xfrm>
            <a:custGeom>
              <a:avLst/>
              <a:gdLst/>
              <a:ahLst/>
              <a:cxnLst/>
              <a:rect l="l" t="t" r="r" b="b"/>
              <a:pathLst>
                <a:path w="10" h="10" extrusionOk="0">
                  <a:moveTo>
                    <a:pt x="10" y="0"/>
                  </a:moveTo>
                  <a:lnTo>
                    <a:pt x="10" y="0"/>
                  </a:lnTo>
                  <a:lnTo>
                    <a:pt x="1" y="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rot="3039008">
              <a:off x="341244" y="4931720"/>
              <a:ext cx="4236" cy="1670"/>
            </a:xfrm>
            <a:custGeom>
              <a:avLst/>
              <a:gdLst/>
              <a:ahLst/>
              <a:cxnLst/>
              <a:rect l="l" t="t" r="r" b="b"/>
              <a:pathLst>
                <a:path w="27" h="10" extrusionOk="0">
                  <a:moveTo>
                    <a:pt x="27" y="1"/>
                  </a:moveTo>
                  <a:cubicBezTo>
                    <a:pt x="18" y="1"/>
                    <a:pt x="9" y="10"/>
                    <a:pt x="0" y="10"/>
                  </a:cubicBezTo>
                  <a:cubicBezTo>
                    <a:pt x="9" y="10"/>
                    <a:pt x="27"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rot="3039008">
              <a:off x="257863" y="4879231"/>
              <a:ext cx="5648" cy="1670"/>
            </a:xfrm>
            <a:custGeom>
              <a:avLst/>
              <a:gdLst/>
              <a:ahLst/>
              <a:cxnLst/>
              <a:rect l="l" t="t" r="r" b="b"/>
              <a:pathLst>
                <a:path w="36" h="10" extrusionOk="0">
                  <a:moveTo>
                    <a:pt x="35" y="0"/>
                  </a:moveTo>
                  <a:cubicBezTo>
                    <a:pt x="31" y="0"/>
                    <a:pt x="26" y="0"/>
                    <a:pt x="23" y="2"/>
                  </a:cubicBezTo>
                  <a:lnTo>
                    <a:pt x="23" y="2"/>
                  </a:lnTo>
                  <a:cubicBezTo>
                    <a:pt x="27" y="1"/>
                    <a:pt x="31" y="0"/>
                    <a:pt x="35" y="0"/>
                  </a:cubicBezTo>
                  <a:close/>
                  <a:moveTo>
                    <a:pt x="23" y="2"/>
                  </a:moveTo>
                  <a:cubicBezTo>
                    <a:pt x="10" y="4"/>
                    <a:pt x="0" y="9"/>
                    <a:pt x="0" y="9"/>
                  </a:cubicBezTo>
                  <a:lnTo>
                    <a:pt x="18" y="9"/>
                  </a:lnTo>
                  <a:cubicBezTo>
                    <a:pt x="18" y="5"/>
                    <a:pt x="20" y="3"/>
                    <a:pt x="23" y="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rot="3039008">
              <a:off x="305604" y="4910003"/>
              <a:ext cx="5804" cy="1670"/>
            </a:xfrm>
            <a:custGeom>
              <a:avLst/>
              <a:gdLst/>
              <a:ahLst/>
              <a:cxnLst/>
              <a:rect l="l" t="t" r="r" b="b"/>
              <a:pathLst>
                <a:path w="37" h="10" extrusionOk="0">
                  <a:moveTo>
                    <a:pt x="27" y="0"/>
                  </a:moveTo>
                  <a:lnTo>
                    <a:pt x="1" y="9"/>
                  </a:lnTo>
                  <a:cubicBezTo>
                    <a:pt x="1" y="9"/>
                    <a:pt x="27"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rot="3039008">
              <a:off x="286393" y="4897051"/>
              <a:ext cx="4236" cy="1670"/>
            </a:xfrm>
            <a:custGeom>
              <a:avLst/>
              <a:gdLst/>
              <a:ahLst/>
              <a:cxnLst/>
              <a:rect l="l" t="t" r="r" b="b"/>
              <a:pathLst>
                <a:path w="27" h="10" extrusionOk="0">
                  <a:moveTo>
                    <a:pt x="27" y="0"/>
                  </a:moveTo>
                  <a:cubicBezTo>
                    <a:pt x="18" y="0"/>
                    <a:pt x="27" y="0"/>
                    <a:pt x="0" y="9"/>
                  </a:cubicBezTo>
                  <a:cubicBezTo>
                    <a:pt x="9" y="9"/>
                    <a:pt x="0" y="9"/>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rot="3039008">
              <a:off x="289223" y="4898459"/>
              <a:ext cx="1569" cy="167"/>
            </a:xfrm>
            <a:custGeom>
              <a:avLst/>
              <a:gdLst/>
              <a:ahLst/>
              <a:cxnLst/>
              <a:rect l="l" t="t" r="r" b="b"/>
              <a:pathLst>
                <a:path w="10" h="1" extrusionOk="0">
                  <a:moveTo>
                    <a:pt x="1" y="0"/>
                  </a:moveTo>
                  <a:cubicBezTo>
                    <a:pt x="1" y="0"/>
                    <a:pt x="10"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rot="3039008">
              <a:off x="261494" y="4882181"/>
              <a:ext cx="7059" cy="1670"/>
            </a:xfrm>
            <a:custGeom>
              <a:avLst/>
              <a:gdLst/>
              <a:ahLst/>
              <a:cxnLst/>
              <a:rect l="l" t="t" r="r" b="b"/>
              <a:pathLst>
                <a:path w="45" h="10" extrusionOk="0">
                  <a:moveTo>
                    <a:pt x="45" y="0"/>
                  </a:moveTo>
                  <a:cubicBezTo>
                    <a:pt x="27" y="0"/>
                    <a:pt x="27" y="0"/>
                    <a:pt x="1" y="9"/>
                  </a:cubicBezTo>
                  <a:cubicBezTo>
                    <a:pt x="18" y="9"/>
                    <a:pt x="36"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rot="3039008">
              <a:off x="300798" y="4906999"/>
              <a:ext cx="9883" cy="3007"/>
            </a:xfrm>
            <a:custGeom>
              <a:avLst/>
              <a:gdLst/>
              <a:ahLst/>
              <a:cxnLst/>
              <a:rect l="l" t="t" r="r" b="b"/>
              <a:pathLst>
                <a:path w="63" h="18" extrusionOk="0">
                  <a:moveTo>
                    <a:pt x="53" y="0"/>
                  </a:moveTo>
                  <a:lnTo>
                    <a:pt x="0" y="18"/>
                  </a:lnTo>
                  <a:lnTo>
                    <a:pt x="0" y="18"/>
                  </a:lnTo>
                  <a:lnTo>
                    <a:pt x="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rot="3039008">
              <a:off x="303228" y="4907580"/>
              <a:ext cx="2824" cy="1503"/>
            </a:xfrm>
            <a:custGeom>
              <a:avLst/>
              <a:gdLst/>
              <a:ahLst/>
              <a:cxnLst/>
              <a:rect l="l" t="t" r="r" b="b"/>
              <a:pathLst>
                <a:path w="18" h="9" extrusionOk="0">
                  <a:moveTo>
                    <a:pt x="18" y="0"/>
                  </a:moveTo>
                  <a:cubicBezTo>
                    <a:pt x="9" y="0"/>
                    <a:pt x="0" y="9"/>
                    <a:pt x="0" y="9"/>
                  </a:cubicBezTo>
                  <a:lnTo>
                    <a:pt x="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rot="3039008">
              <a:off x="301911" y="4907130"/>
              <a:ext cx="1569" cy="0"/>
            </a:xfrm>
            <a:custGeom>
              <a:avLst/>
              <a:gdLst/>
              <a:ahLst/>
              <a:cxnLst/>
              <a:rect l="l" t="t" r="r" b="b"/>
              <a:pathLst>
                <a:path w="10" extrusionOk="0">
                  <a:moveTo>
                    <a:pt x="9" y="0"/>
                  </a:moveTo>
                  <a:cubicBezTo>
                    <a:pt x="9" y="0"/>
                    <a:pt x="9" y="0"/>
                    <a:pt x="0" y="0"/>
                  </a:cubicBezTo>
                  <a:cubicBezTo>
                    <a:pt x="0" y="0"/>
                    <a:pt x="0" y="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rot="3039008">
              <a:off x="310138" y="4911375"/>
              <a:ext cx="2824" cy="1670"/>
            </a:xfrm>
            <a:custGeom>
              <a:avLst/>
              <a:gdLst/>
              <a:ahLst/>
              <a:cxnLst/>
              <a:rect l="l" t="t" r="r" b="b"/>
              <a:pathLst>
                <a:path w="18" h="10" extrusionOk="0">
                  <a:moveTo>
                    <a:pt x="18" y="1"/>
                  </a:moveTo>
                  <a:lnTo>
                    <a:pt x="0" y="9"/>
                  </a:lnTo>
                  <a:lnTo>
                    <a:pt x="9" y="9"/>
                  </a:lnTo>
                  <a:lnTo>
                    <a:pt x="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rot="3039008">
              <a:off x="302209" y="4906999"/>
              <a:ext cx="7059" cy="3007"/>
            </a:xfrm>
            <a:custGeom>
              <a:avLst/>
              <a:gdLst/>
              <a:ahLst/>
              <a:cxnLst/>
              <a:rect l="l" t="t" r="r" b="b"/>
              <a:pathLst>
                <a:path w="45" h="18" extrusionOk="0">
                  <a:moveTo>
                    <a:pt x="44" y="0"/>
                  </a:moveTo>
                  <a:lnTo>
                    <a:pt x="44" y="0"/>
                  </a:lnTo>
                  <a:cubicBezTo>
                    <a:pt x="36" y="5"/>
                    <a:pt x="29" y="7"/>
                    <a:pt x="22" y="9"/>
                  </a:cubicBezTo>
                  <a:lnTo>
                    <a:pt x="22" y="9"/>
                  </a:lnTo>
                  <a:cubicBezTo>
                    <a:pt x="36" y="9"/>
                    <a:pt x="36" y="8"/>
                    <a:pt x="44" y="0"/>
                  </a:cubicBezTo>
                  <a:close/>
                  <a:moveTo>
                    <a:pt x="22" y="9"/>
                  </a:moveTo>
                  <a:cubicBezTo>
                    <a:pt x="21" y="9"/>
                    <a:pt x="20" y="9"/>
                    <a:pt x="18" y="9"/>
                  </a:cubicBezTo>
                  <a:lnTo>
                    <a:pt x="0" y="18"/>
                  </a:lnTo>
                  <a:cubicBezTo>
                    <a:pt x="9" y="14"/>
                    <a:pt x="16" y="11"/>
                    <a:pt x="22"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rot="3039008">
              <a:off x="318361" y="4919028"/>
              <a:ext cx="12550" cy="4510"/>
            </a:xfrm>
            <a:custGeom>
              <a:avLst/>
              <a:gdLst/>
              <a:ahLst/>
              <a:cxnLst/>
              <a:rect l="l" t="t" r="r" b="b"/>
              <a:pathLst>
                <a:path w="80" h="27" extrusionOk="0">
                  <a:moveTo>
                    <a:pt x="80" y="0"/>
                  </a:moveTo>
                  <a:lnTo>
                    <a:pt x="44" y="9"/>
                  </a:lnTo>
                  <a:cubicBezTo>
                    <a:pt x="35" y="9"/>
                    <a:pt x="27" y="18"/>
                    <a:pt x="0" y="27"/>
                  </a:cubicBez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rot="3039008">
              <a:off x="328359" y="4923686"/>
              <a:ext cx="8471" cy="3174"/>
            </a:xfrm>
            <a:custGeom>
              <a:avLst/>
              <a:gdLst/>
              <a:ahLst/>
              <a:cxnLst/>
              <a:rect l="l" t="t" r="r" b="b"/>
              <a:pathLst>
                <a:path w="54" h="19" extrusionOk="0">
                  <a:moveTo>
                    <a:pt x="54" y="1"/>
                  </a:moveTo>
                  <a:cubicBezTo>
                    <a:pt x="54" y="1"/>
                    <a:pt x="27" y="9"/>
                    <a:pt x="1" y="18"/>
                  </a:cubicBezTo>
                  <a:cubicBezTo>
                    <a:pt x="19" y="18"/>
                    <a:pt x="36" y="9"/>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rot="3039008">
              <a:off x="296332" y="4905981"/>
              <a:ext cx="19609" cy="6013"/>
            </a:xfrm>
            <a:custGeom>
              <a:avLst/>
              <a:gdLst/>
              <a:ahLst/>
              <a:cxnLst/>
              <a:rect l="l" t="t" r="r" b="b"/>
              <a:pathLst>
                <a:path w="125" h="36" extrusionOk="0">
                  <a:moveTo>
                    <a:pt x="125" y="1"/>
                  </a:moveTo>
                  <a:lnTo>
                    <a:pt x="125" y="1"/>
                  </a:lnTo>
                  <a:lnTo>
                    <a:pt x="1" y="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rot="3039008">
              <a:off x="343430" y="4935211"/>
              <a:ext cx="15374" cy="4510"/>
            </a:xfrm>
            <a:custGeom>
              <a:avLst/>
              <a:gdLst/>
              <a:ahLst/>
              <a:cxnLst/>
              <a:rect l="l" t="t" r="r" b="b"/>
              <a:pathLst>
                <a:path w="98" h="27" extrusionOk="0">
                  <a:moveTo>
                    <a:pt x="98" y="0"/>
                  </a:moveTo>
                  <a:cubicBezTo>
                    <a:pt x="80" y="0"/>
                    <a:pt x="80" y="0"/>
                    <a:pt x="63" y="9"/>
                  </a:cubicBezTo>
                  <a:cubicBezTo>
                    <a:pt x="27" y="18"/>
                    <a:pt x="27" y="18"/>
                    <a:pt x="1" y="27"/>
                  </a:cubicBezTo>
                  <a:cubicBezTo>
                    <a:pt x="36" y="18"/>
                    <a:pt x="18" y="27"/>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rot="3039008">
              <a:off x="341502" y="4931175"/>
              <a:ext cx="2824" cy="1670"/>
            </a:xfrm>
            <a:custGeom>
              <a:avLst/>
              <a:gdLst/>
              <a:ahLst/>
              <a:cxnLst/>
              <a:rect l="l" t="t" r="r" b="b"/>
              <a:pathLst>
                <a:path w="18" h="10" extrusionOk="0">
                  <a:moveTo>
                    <a:pt x="18" y="1"/>
                  </a:moveTo>
                  <a:cubicBezTo>
                    <a:pt x="18" y="1"/>
                    <a:pt x="9" y="10"/>
                    <a:pt x="0" y="10"/>
                  </a:cubicBezTo>
                  <a:cubicBezTo>
                    <a:pt x="9" y="10"/>
                    <a:pt x="18" y="1"/>
                    <a:pt x="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rot="3039008">
              <a:off x="351683" y="4938651"/>
              <a:ext cx="5804" cy="1670"/>
            </a:xfrm>
            <a:custGeom>
              <a:avLst/>
              <a:gdLst/>
              <a:ahLst/>
              <a:cxnLst/>
              <a:rect l="l" t="t" r="r" b="b"/>
              <a:pathLst>
                <a:path w="37" h="10" extrusionOk="0">
                  <a:moveTo>
                    <a:pt x="36" y="0"/>
                  </a:moveTo>
                  <a:lnTo>
                    <a:pt x="1" y="9"/>
                  </a:lnTo>
                  <a:lnTo>
                    <a:pt x="10" y="9"/>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rot="3039008">
              <a:off x="306593" y="4915340"/>
              <a:ext cx="47220" cy="16370"/>
            </a:xfrm>
            <a:custGeom>
              <a:avLst/>
              <a:gdLst/>
              <a:ahLst/>
              <a:cxnLst/>
              <a:rect l="l" t="t" r="r" b="b"/>
              <a:pathLst>
                <a:path w="301" h="98" extrusionOk="0">
                  <a:moveTo>
                    <a:pt x="301" y="0"/>
                  </a:moveTo>
                  <a:lnTo>
                    <a:pt x="221" y="27"/>
                  </a:lnTo>
                  <a:cubicBezTo>
                    <a:pt x="1" y="97"/>
                    <a:pt x="71" y="80"/>
                    <a:pt x="27" y="97"/>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rot="3039008">
              <a:off x="248326" y="4873297"/>
              <a:ext cx="7059" cy="3174"/>
            </a:xfrm>
            <a:custGeom>
              <a:avLst/>
              <a:gdLst/>
              <a:ahLst/>
              <a:cxnLst/>
              <a:rect l="l" t="t" r="r" b="b"/>
              <a:pathLst>
                <a:path w="45" h="19" extrusionOk="0">
                  <a:moveTo>
                    <a:pt x="44" y="1"/>
                  </a:moveTo>
                  <a:cubicBezTo>
                    <a:pt x="36" y="1"/>
                    <a:pt x="36" y="1"/>
                    <a:pt x="18" y="10"/>
                  </a:cubicBezTo>
                  <a:lnTo>
                    <a:pt x="0" y="19"/>
                  </a:lnTo>
                  <a:lnTo>
                    <a:pt x="0" y="19"/>
                  </a:lnTo>
                  <a:lnTo>
                    <a:pt x="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rot="3039008">
              <a:off x="256036" y="4878801"/>
              <a:ext cx="11138" cy="4510"/>
            </a:xfrm>
            <a:custGeom>
              <a:avLst/>
              <a:gdLst/>
              <a:ahLst/>
              <a:cxnLst/>
              <a:rect l="l" t="t" r="r" b="b"/>
              <a:pathLst>
                <a:path w="71" h="27" extrusionOk="0">
                  <a:moveTo>
                    <a:pt x="0" y="27"/>
                  </a:moveTo>
                  <a:lnTo>
                    <a:pt x="0" y="27"/>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rot="3039008">
              <a:off x="243434" y="4869309"/>
              <a:ext cx="1569" cy="835"/>
            </a:xfrm>
            <a:custGeom>
              <a:avLst/>
              <a:gdLst/>
              <a:ahLst/>
              <a:cxnLst/>
              <a:rect l="l" t="t" r="r" b="b"/>
              <a:pathLst>
                <a:path w="10" h="5" extrusionOk="0">
                  <a:moveTo>
                    <a:pt x="7" y="1"/>
                  </a:moveTo>
                  <a:cubicBezTo>
                    <a:pt x="6" y="1"/>
                    <a:pt x="4" y="2"/>
                    <a:pt x="1" y="4"/>
                  </a:cubicBezTo>
                  <a:lnTo>
                    <a:pt x="10" y="4"/>
                  </a:lnTo>
                  <a:cubicBezTo>
                    <a:pt x="10" y="4"/>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rot="3039008">
              <a:off x="-21669" y="5191756"/>
              <a:ext cx="5648" cy="7517"/>
            </a:xfrm>
            <a:custGeom>
              <a:avLst/>
              <a:gdLst/>
              <a:ahLst/>
              <a:cxnLst/>
              <a:rect l="l" t="t" r="r" b="b"/>
              <a:pathLst>
                <a:path w="36" h="45" extrusionOk="0">
                  <a:moveTo>
                    <a:pt x="1" y="0"/>
                  </a:moveTo>
                  <a:cubicBezTo>
                    <a:pt x="9" y="9"/>
                    <a:pt x="27" y="35"/>
                    <a:pt x="36" y="44"/>
                  </a:cubicBezTo>
                  <a:cubicBezTo>
                    <a:pt x="36" y="44"/>
                    <a:pt x="10"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rot="3039008">
              <a:off x="-29825" y="5213776"/>
              <a:ext cx="5648" cy="7517"/>
            </a:xfrm>
            <a:custGeom>
              <a:avLst/>
              <a:gdLst/>
              <a:ahLst/>
              <a:cxnLst/>
              <a:rect l="l" t="t" r="r" b="b"/>
              <a:pathLst>
                <a:path w="36" h="45" extrusionOk="0">
                  <a:moveTo>
                    <a:pt x="1" y="1"/>
                  </a:moveTo>
                  <a:lnTo>
                    <a:pt x="9" y="18"/>
                  </a:lnTo>
                  <a:lnTo>
                    <a:pt x="36" y="45"/>
                  </a:lnTo>
                  <a:lnTo>
                    <a:pt x="36" y="4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rot="3039008">
              <a:off x="-30328" y="5212103"/>
              <a:ext cx="7059" cy="9020"/>
            </a:xfrm>
            <a:custGeom>
              <a:avLst/>
              <a:gdLst/>
              <a:ahLst/>
              <a:cxnLst/>
              <a:rect l="l" t="t" r="r" b="b"/>
              <a:pathLst>
                <a:path w="45" h="54" extrusionOk="0">
                  <a:moveTo>
                    <a:pt x="1" y="1"/>
                  </a:moveTo>
                  <a:lnTo>
                    <a:pt x="13" y="16"/>
                  </a:lnTo>
                  <a:lnTo>
                    <a:pt x="13" y="16"/>
                  </a:lnTo>
                  <a:cubicBezTo>
                    <a:pt x="9" y="6"/>
                    <a:pt x="7" y="1"/>
                    <a:pt x="1" y="1"/>
                  </a:cubicBezTo>
                  <a:close/>
                  <a:moveTo>
                    <a:pt x="13" y="16"/>
                  </a:moveTo>
                  <a:lnTo>
                    <a:pt x="13" y="16"/>
                  </a:lnTo>
                  <a:cubicBezTo>
                    <a:pt x="14" y="19"/>
                    <a:pt x="16" y="23"/>
                    <a:pt x="18" y="27"/>
                  </a:cubicBezTo>
                  <a:cubicBezTo>
                    <a:pt x="27" y="36"/>
                    <a:pt x="29" y="38"/>
                    <a:pt x="30" y="38"/>
                  </a:cubicBezTo>
                  <a:cubicBezTo>
                    <a:pt x="31" y="38"/>
                    <a:pt x="31" y="38"/>
                    <a:pt x="31" y="38"/>
                  </a:cubicBezTo>
                  <a:lnTo>
                    <a:pt x="31" y="38"/>
                  </a:lnTo>
                  <a:lnTo>
                    <a:pt x="45" y="54"/>
                  </a:lnTo>
                  <a:lnTo>
                    <a:pt x="36" y="36"/>
                  </a:lnTo>
                  <a:cubicBezTo>
                    <a:pt x="33" y="36"/>
                    <a:pt x="32" y="37"/>
                    <a:pt x="31" y="38"/>
                  </a:cubicBezTo>
                  <a:lnTo>
                    <a:pt x="31" y="38"/>
                  </a:lnTo>
                  <a:lnTo>
                    <a:pt x="13" y="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rot="3039008">
              <a:off x="-16679" y="5189051"/>
              <a:ext cx="1569" cy="1670"/>
            </a:xfrm>
            <a:custGeom>
              <a:avLst/>
              <a:gdLst/>
              <a:ahLst/>
              <a:cxnLst/>
              <a:rect l="l" t="t" r="r" b="b"/>
              <a:pathLst>
                <a:path w="10" h="10" extrusionOk="0">
                  <a:moveTo>
                    <a:pt x="1" y="0"/>
                  </a:moveTo>
                  <a:lnTo>
                    <a:pt x="1" y="0"/>
                  </a:lnTo>
                  <a:cubicBezTo>
                    <a:pt x="1" y="9"/>
                    <a:pt x="9" y="9"/>
                    <a:pt x="9" y="9"/>
                  </a:cubicBezTo>
                  <a:cubicBezTo>
                    <a:pt x="9" y="9"/>
                    <a:pt x="9"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rot="3039008">
              <a:off x="-15770" y="5188882"/>
              <a:ext cx="157" cy="16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rot="3039008">
              <a:off x="-18244" y="5183178"/>
              <a:ext cx="7059" cy="9020"/>
            </a:xfrm>
            <a:custGeom>
              <a:avLst/>
              <a:gdLst/>
              <a:ahLst/>
              <a:cxnLst/>
              <a:rect l="l" t="t" r="r" b="b"/>
              <a:pathLst>
                <a:path w="45" h="54" extrusionOk="0">
                  <a:moveTo>
                    <a:pt x="0" y="1"/>
                  </a:moveTo>
                  <a:lnTo>
                    <a:pt x="0" y="1"/>
                  </a:lnTo>
                  <a:cubicBezTo>
                    <a:pt x="4" y="5"/>
                    <a:pt x="7" y="9"/>
                    <a:pt x="12" y="16"/>
                  </a:cubicBezTo>
                  <a:lnTo>
                    <a:pt x="12" y="16"/>
                  </a:lnTo>
                  <a:cubicBezTo>
                    <a:pt x="8" y="9"/>
                    <a:pt x="6" y="7"/>
                    <a:pt x="0" y="1"/>
                  </a:cubicBezTo>
                  <a:close/>
                  <a:moveTo>
                    <a:pt x="12" y="16"/>
                  </a:moveTo>
                  <a:cubicBezTo>
                    <a:pt x="13" y="19"/>
                    <a:pt x="15" y="22"/>
                    <a:pt x="18" y="27"/>
                  </a:cubicBezTo>
                  <a:lnTo>
                    <a:pt x="44" y="54"/>
                  </a:lnTo>
                  <a:cubicBezTo>
                    <a:pt x="28" y="38"/>
                    <a:pt x="19" y="25"/>
                    <a:pt x="1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rot="3039008">
              <a:off x="-21205" y="5199599"/>
              <a:ext cx="1569" cy="1503"/>
            </a:xfrm>
            <a:custGeom>
              <a:avLst/>
              <a:gdLst/>
              <a:ahLst/>
              <a:cxnLst/>
              <a:rect l="l" t="t" r="r" b="b"/>
              <a:pathLst>
                <a:path w="10" h="9" extrusionOk="0">
                  <a:moveTo>
                    <a:pt x="10" y="9"/>
                  </a:moveTo>
                  <a:lnTo>
                    <a:pt x="1" y="0"/>
                  </a:lnTo>
                  <a:cubicBezTo>
                    <a:pt x="1" y="0"/>
                    <a:pt x="1" y="0"/>
                    <a:pt x="1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rot="3039008">
              <a:off x="-20593" y="5194976"/>
              <a:ext cx="2824" cy="4677"/>
            </a:xfrm>
            <a:custGeom>
              <a:avLst/>
              <a:gdLst/>
              <a:ahLst/>
              <a:cxnLst/>
              <a:rect l="l" t="t" r="r" b="b"/>
              <a:pathLst>
                <a:path w="18" h="28" extrusionOk="0">
                  <a:moveTo>
                    <a:pt x="0" y="1"/>
                  </a:moveTo>
                  <a:lnTo>
                    <a:pt x="18" y="27"/>
                  </a:lnTo>
                  <a:cubicBezTo>
                    <a:pt x="18" y="27"/>
                    <a:pt x="18" y="27"/>
                    <a:pt x="18" y="18"/>
                  </a:cubicBezTo>
                  <a:cubicBezTo>
                    <a:pt x="9" y="9"/>
                    <a:pt x="9" y="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rot="3039008">
              <a:off x="-24436" y="5198434"/>
              <a:ext cx="7216" cy="7517"/>
            </a:xfrm>
            <a:custGeom>
              <a:avLst/>
              <a:gdLst/>
              <a:ahLst/>
              <a:cxnLst/>
              <a:rect l="l" t="t" r="r" b="b"/>
              <a:pathLst>
                <a:path w="46" h="45" extrusionOk="0">
                  <a:moveTo>
                    <a:pt x="1" y="0"/>
                  </a:moveTo>
                  <a:lnTo>
                    <a:pt x="1" y="0"/>
                  </a:lnTo>
                  <a:cubicBezTo>
                    <a:pt x="10" y="9"/>
                    <a:pt x="36" y="36"/>
                    <a:pt x="45" y="44"/>
                  </a:cubicBezTo>
                  <a:cubicBezTo>
                    <a:pt x="19" y="18"/>
                    <a:pt x="19"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rot="3039008">
              <a:off x="-34650" y="5228252"/>
              <a:ext cx="2824" cy="4677"/>
            </a:xfrm>
            <a:custGeom>
              <a:avLst/>
              <a:gdLst/>
              <a:ahLst/>
              <a:cxnLst/>
              <a:rect l="l" t="t" r="r" b="b"/>
              <a:pathLst>
                <a:path w="18" h="28" extrusionOk="0">
                  <a:moveTo>
                    <a:pt x="0" y="1"/>
                  </a:moveTo>
                  <a:lnTo>
                    <a:pt x="18" y="27"/>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rot="3039008">
              <a:off x="-20907" y="5186004"/>
              <a:ext cx="8314" cy="10356"/>
            </a:xfrm>
            <a:custGeom>
              <a:avLst/>
              <a:gdLst/>
              <a:ahLst/>
              <a:cxnLst/>
              <a:rect l="l" t="t" r="r" b="b"/>
              <a:pathLst>
                <a:path w="53" h="62" extrusionOk="0">
                  <a:moveTo>
                    <a:pt x="0" y="0"/>
                  </a:moveTo>
                  <a:cubicBezTo>
                    <a:pt x="18" y="18"/>
                    <a:pt x="26" y="35"/>
                    <a:pt x="35" y="44"/>
                  </a:cubicBezTo>
                  <a:lnTo>
                    <a:pt x="53" y="61"/>
                  </a:lnTo>
                  <a:cubicBezTo>
                    <a:pt x="35" y="44"/>
                    <a:pt x="1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rot="3039008">
              <a:off x="-21056" y="5196799"/>
              <a:ext cx="2981" cy="4510"/>
            </a:xfrm>
            <a:custGeom>
              <a:avLst/>
              <a:gdLst/>
              <a:ahLst/>
              <a:cxnLst/>
              <a:rect l="l" t="t" r="r" b="b"/>
              <a:pathLst>
                <a:path w="19" h="27" extrusionOk="0">
                  <a:moveTo>
                    <a:pt x="1" y="0"/>
                  </a:moveTo>
                  <a:cubicBezTo>
                    <a:pt x="10" y="18"/>
                    <a:pt x="10" y="18"/>
                    <a:pt x="19" y="27"/>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rot="3039008">
              <a:off x="-27847" y="5206032"/>
              <a:ext cx="7059" cy="9020"/>
            </a:xfrm>
            <a:custGeom>
              <a:avLst/>
              <a:gdLst/>
              <a:ahLst/>
              <a:cxnLst/>
              <a:rect l="l" t="t" r="r" b="b"/>
              <a:pathLst>
                <a:path w="45" h="54" extrusionOk="0">
                  <a:moveTo>
                    <a:pt x="44" y="53"/>
                  </a:moveTo>
                  <a:lnTo>
                    <a:pt x="0" y="0"/>
                  </a:lnTo>
                  <a:lnTo>
                    <a:pt x="44" y="5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rot="3039008">
              <a:off x="-17573" y="5179578"/>
              <a:ext cx="7059" cy="9020"/>
            </a:xfrm>
            <a:custGeom>
              <a:avLst/>
              <a:gdLst/>
              <a:ahLst/>
              <a:cxnLst/>
              <a:rect l="l" t="t" r="r" b="b"/>
              <a:pathLst>
                <a:path w="45" h="54" extrusionOk="0">
                  <a:moveTo>
                    <a:pt x="0" y="0"/>
                  </a:moveTo>
                  <a:lnTo>
                    <a:pt x="27" y="36"/>
                  </a:lnTo>
                  <a:lnTo>
                    <a:pt x="45" y="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rot="3039008">
              <a:off x="-16365" y="5175313"/>
              <a:ext cx="8471" cy="10523"/>
            </a:xfrm>
            <a:custGeom>
              <a:avLst/>
              <a:gdLst/>
              <a:ahLst/>
              <a:cxnLst/>
              <a:rect l="l" t="t" r="r" b="b"/>
              <a:pathLst>
                <a:path w="54" h="63" extrusionOk="0">
                  <a:moveTo>
                    <a:pt x="1" y="1"/>
                  </a:moveTo>
                  <a:cubicBezTo>
                    <a:pt x="9" y="16"/>
                    <a:pt x="23" y="32"/>
                    <a:pt x="45" y="54"/>
                  </a:cubicBezTo>
                  <a:lnTo>
                    <a:pt x="45" y="54"/>
                  </a:lnTo>
                  <a:cubicBezTo>
                    <a:pt x="27" y="27"/>
                    <a:pt x="1" y="1"/>
                    <a:pt x="1" y="1"/>
                  </a:cubicBezTo>
                  <a:close/>
                  <a:moveTo>
                    <a:pt x="45" y="54"/>
                  </a:moveTo>
                  <a:lnTo>
                    <a:pt x="45" y="54"/>
                  </a:lnTo>
                  <a:cubicBezTo>
                    <a:pt x="45" y="54"/>
                    <a:pt x="45" y="54"/>
                    <a:pt x="45" y="54"/>
                  </a:cubicBezTo>
                  <a:cubicBezTo>
                    <a:pt x="45" y="54"/>
                    <a:pt x="45" y="54"/>
                    <a:pt x="54" y="63"/>
                  </a:cubicBezTo>
                  <a:cubicBezTo>
                    <a:pt x="51" y="60"/>
                    <a:pt x="48" y="57"/>
                    <a:pt x="45"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rot="3039008">
              <a:off x="-16123" y="5184410"/>
              <a:ext cx="2981" cy="4677"/>
            </a:xfrm>
            <a:custGeom>
              <a:avLst/>
              <a:gdLst/>
              <a:ahLst/>
              <a:cxnLst/>
              <a:rect l="l" t="t" r="r" b="b"/>
              <a:pathLst>
                <a:path w="19" h="28" extrusionOk="0">
                  <a:moveTo>
                    <a:pt x="1" y="1"/>
                  </a:moveTo>
                  <a:cubicBezTo>
                    <a:pt x="1" y="1"/>
                    <a:pt x="10" y="18"/>
                    <a:pt x="19" y="27"/>
                  </a:cubicBezTo>
                  <a:cubicBezTo>
                    <a:pt x="19" y="27"/>
                    <a:pt x="10"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rot="3039008">
              <a:off x="-21597" y="5191631"/>
              <a:ext cx="5648" cy="7684"/>
            </a:xfrm>
            <a:custGeom>
              <a:avLst/>
              <a:gdLst/>
              <a:ahLst/>
              <a:cxnLst/>
              <a:rect l="l" t="t" r="r" b="b"/>
              <a:pathLst>
                <a:path w="36" h="46" extrusionOk="0">
                  <a:moveTo>
                    <a:pt x="0" y="1"/>
                  </a:moveTo>
                  <a:lnTo>
                    <a:pt x="18" y="23"/>
                  </a:lnTo>
                  <a:lnTo>
                    <a:pt x="18" y="23"/>
                  </a:lnTo>
                  <a:cubicBezTo>
                    <a:pt x="11" y="14"/>
                    <a:pt x="5" y="5"/>
                    <a:pt x="0" y="1"/>
                  </a:cubicBezTo>
                  <a:close/>
                  <a:moveTo>
                    <a:pt x="18" y="23"/>
                  </a:moveTo>
                  <a:lnTo>
                    <a:pt x="18" y="23"/>
                  </a:lnTo>
                  <a:cubicBezTo>
                    <a:pt x="25" y="32"/>
                    <a:pt x="31" y="41"/>
                    <a:pt x="36" y="45"/>
                  </a:cubicBezTo>
                  <a:lnTo>
                    <a:pt x="18" y="2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rot="3039008">
              <a:off x="-20368" y="5199388"/>
              <a:ext cx="157" cy="167"/>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rot="3039008">
              <a:off x="-20368" y="5199388"/>
              <a:ext cx="157" cy="16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rot="3039008">
              <a:off x="-31812" y="5209222"/>
              <a:ext cx="9883" cy="14866"/>
            </a:xfrm>
            <a:custGeom>
              <a:avLst/>
              <a:gdLst/>
              <a:ahLst/>
              <a:cxnLst/>
              <a:rect l="l" t="t" r="r" b="b"/>
              <a:pathLst>
                <a:path w="63" h="89" extrusionOk="0">
                  <a:moveTo>
                    <a:pt x="1" y="0"/>
                  </a:moveTo>
                  <a:cubicBezTo>
                    <a:pt x="5" y="9"/>
                    <a:pt x="14" y="20"/>
                    <a:pt x="25" y="34"/>
                  </a:cubicBezTo>
                  <a:lnTo>
                    <a:pt x="25" y="34"/>
                  </a:lnTo>
                  <a:cubicBezTo>
                    <a:pt x="18" y="24"/>
                    <a:pt x="11" y="13"/>
                    <a:pt x="1" y="0"/>
                  </a:cubicBezTo>
                  <a:close/>
                  <a:moveTo>
                    <a:pt x="25" y="34"/>
                  </a:moveTo>
                  <a:cubicBezTo>
                    <a:pt x="36" y="51"/>
                    <a:pt x="46" y="66"/>
                    <a:pt x="63" y="88"/>
                  </a:cubicBezTo>
                  <a:cubicBezTo>
                    <a:pt x="49" y="66"/>
                    <a:pt x="36" y="48"/>
                    <a:pt x="2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rot="3039008">
              <a:off x="-25879" y="5204397"/>
              <a:ext cx="5648" cy="6013"/>
            </a:xfrm>
            <a:custGeom>
              <a:avLst/>
              <a:gdLst/>
              <a:ahLst/>
              <a:cxnLst/>
              <a:rect l="l" t="t" r="r" b="b"/>
              <a:pathLst>
                <a:path w="36" h="36" extrusionOk="0">
                  <a:moveTo>
                    <a:pt x="27" y="27"/>
                  </a:moveTo>
                  <a:lnTo>
                    <a:pt x="36" y="36"/>
                  </a:lnTo>
                  <a:cubicBezTo>
                    <a:pt x="27" y="27"/>
                    <a:pt x="9" y="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rot="3039008">
              <a:off x="-25152" y="5208978"/>
              <a:ext cx="1569" cy="3007"/>
            </a:xfrm>
            <a:custGeom>
              <a:avLst/>
              <a:gdLst/>
              <a:ahLst/>
              <a:cxnLst/>
              <a:rect l="l" t="t" r="r" b="b"/>
              <a:pathLst>
                <a:path w="10" h="18" extrusionOk="0">
                  <a:moveTo>
                    <a:pt x="10" y="18"/>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rot="3039008">
              <a:off x="-21966" y="5196969"/>
              <a:ext cx="4393" cy="6013"/>
            </a:xfrm>
            <a:custGeom>
              <a:avLst/>
              <a:gdLst/>
              <a:ahLst/>
              <a:cxnLst/>
              <a:rect l="l" t="t" r="r" b="b"/>
              <a:pathLst>
                <a:path w="28" h="36" extrusionOk="0">
                  <a:moveTo>
                    <a:pt x="1" y="0"/>
                  </a:moveTo>
                  <a:cubicBezTo>
                    <a:pt x="10" y="18"/>
                    <a:pt x="10" y="18"/>
                    <a:pt x="19" y="27"/>
                  </a:cubicBezTo>
                  <a:lnTo>
                    <a:pt x="27" y="36"/>
                  </a:lnTo>
                  <a:cubicBezTo>
                    <a:pt x="19" y="27"/>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rot="3039008">
              <a:off x="-19716" y="5198261"/>
              <a:ext cx="157" cy="1670"/>
            </a:xfrm>
            <a:custGeom>
              <a:avLst/>
              <a:gdLst/>
              <a:ahLst/>
              <a:cxnLst/>
              <a:rect l="l" t="t" r="r" b="b"/>
              <a:pathLst>
                <a:path w="1" h="10" extrusionOk="0">
                  <a:moveTo>
                    <a:pt x="1" y="0"/>
                  </a:moveTo>
                  <a:lnTo>
                    <a:pt x="1" y="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rot="3039008">
              <a:off x="-21282" y="5200770"/>
              <a:ext cx="157" cy="1670"/>
            </a:xfrm>
            <a:custGeom>
              <a:avLst/>
              <a:gdLst/>
              <a:ahLst/>
              <a:cxnLst/>
              <a:rect l="l" t="t" r="r" b="b"/>
              <a:pathLst>
                <a:path w="1" h="10" extrusionOk="0">
                  <a:moveTo>
                    <a:pt x="1" y="1"/>
                  </a:moveTo>
                  <a:cubicBezTo>
                    <a:pt x="1" y="1"/>
                    <a:pt x="1" y="1"/>
                    <a:pt x="1"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rot="3039008">
              <a:off x="-21948" y="5203157"/>
              <a:ext cx="1569" cy="1670"/>
            </a:xfrm>
            <a:custGeom>
              <a:avLst/>
              <a:gdLst/>
              <a:ahLst/>
              <a:cxnLst/>
              <a:rect l="l" t="t" r="r" b="b"/>
              <a:pathLst>
                <a:path w="10" h="10" extrusionOk="0">
                  <a:moveTo>
                    <a:pt x="0" y="1"/>
                  </a:moveTo>
                  <a:cubicBezTo>
                    <a:pt x="0" y="10"/>
                    <a:pt x="0" y="10"/>
                    <a:pt x="9" y="10"/>
                  </a:cubicBezTo>
                  <a:cubicBezTo>
                    <a:pt x="5" y="5"/>
                    <a:pt x="3"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rot="3039008">
              <a:off x="-19534" y="5193511"/>
              <a:ext cx="2824" cy="3174"/>
            </a:xfrm>
            <a:custGeom>
              <a:avLst/>
              <a:gdLst/>
              <a:ahLst/>
              <a:cxnLst/>
              <a:rect l="l" t="t" r="r" b="b"/>
              <a:pathLst>
                <a:path w="18" h="19" extrusionOk="0">
                  <a:moveTo>
                    <a:pt x="0" y="1"/>
                  </a:moveTo>
                  <a:cubicBezTo>
                    <a:pt x="9" y="10"/>
                    <a:pt x="18" y="18"/>
                    <a:pt x="18" y="18"/>
                  </a:cubicBezTo>
                  <a:cubicBezTo>
                    <a:pt x="9" y="10"/>
                    <a:pt x="9" y="1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rot="3039008">
              <a:off x="-18657" y="5196795"/>
              <a:ext cx="157" cy="167"/>
            </a:xfrm>
            <a:custGeom>
              <a:avLst/>
              <a:gdLst/>
              <a:ahLst/>
              <a:cxnLst/>
              <a:rect l="l" t="t" r="r" b="b"/>
              <a:pathLst>
                <a:path w="1" h="1" extrusionOk="0">
                  <a:moveTo>
                    <a:pt x="1" y="0"/>
                  </a:moveTo>
                  <a:cubicBezTo>
                    <a:pt x="1" y="0"/>
                    <a:pt x="1" y="0"/>
                    <a:pt x="1" y="0"/>
                  </a:cubicBez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rot="3039008">
              <a:off x="-21056" y="5196799"/>
              <a:ext cx="2981" cy="4510"/>
            </a:xfrm>
            <a:custGeom>
              <a:avLst/>
              <a:gdLst/>
              <a:ahLst/>
              <a:cxnLst/>
              <a:rect l="l" t="t" r="r" b="b"/>
              <a:pathLst>
                <a:path w="19" h="27" extrusionOk="0">
                  <a:moveTo>
                    <a:pt x="1" y="0"/>
                  </a:moveTo>
                  <a:lnTo>
                    <a:pt x="1" y="0"/>
                  </a:lnTo>
                  <a:cubicBezTo>
                    <a:pt x="1" y="9"/>
                    <a:pt x="10" y="9"/>
                    <a:pt x="10" y="18"/>
                  </a:cubicBezTo>
                  <a:cubicBezTo>
                    <a:pt x="11" y="18"/>
                    <a:pt x="11" y="18"/>
                    <a:pt x="12" y="18"/>
                  </a:cubicBezTo>
                  <a:lnTo>
                    <a:pt x="12" y="18"/>
                  </a:lnTo>
                  <a:cubicBezTo>
                    <a:pt x="9" y="12"/>
                    <a:pt x="7" y="6"/>
                    <a:pt x="1" y="0"/>
                  </a:cubicBezTo>
                  <a:close/>
                  <a:moveTo>
                    <a:pt x="12" y="18"/>
                  </a:moveTo>
                  <a:cubicBezTo>
                    <a:pt x="14" y="21"/>
                    <a:pt x="16" y="24"/>
                    <a:pt x="19" y="27"/>
                  </a:cubicBezTo>
                  <a:cubicBezTo>
                    <a:pt x="19" y="27"/>
                    <a:pt x="19" y="20"/>
                    <a:pt x="12"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rot="3039008">
              <a:off x="-46940" y="5203121"/>
              <a:ext cx="32003" cy="44432"/>
            </a:xfrm>
            <a:custGeom>
              <a:avLst/>
              <a:gdLst/>
              <a:ahLst/>
              <a:cxnLst/>
              <a:rect l="l" t="t" r="r" b="b"/>
              <a:pathLst>
                <a:path w="204" h="266" extrusionOk="0">
                  <a:moveTo>
                    <a:pt x="1" y="1"/>
                  </a:moveTo>
                  <a:lnTo>
                    <a:pt x="1" y="1"/>
                  </a:lnTo>
                  <a:cubicBezTo>
                    <a:pt x="14" y="16"/>
                    <a:pt x="29" y="35"/>
                    <a:pt x="45" y="55"/>
                  </a:cubicBezTo>
                  <a:lnTo>
                    <a:pt x="45" y="55"/>
                  </a:lnTo>
                  <a:cubicBezTo>
                    <a:pt x="45" y="54"/>
                    <a:pt x="45" y="54"/>
                    <a:pt x="45" y="54"/>
                  </a:cubicBezTo>
                  <a:cubicBezTo>
                    <a:pt x="27" y="27"/>
                    <a:pt x="18" y="18"/>
                    <a:pt x="1" y="1"/>
                  </a:cubicBezTo>
                  <a:close/>
                  <a:moveTo>
                    <a:pt x="45" y="55"/>
                  </a:moveTo>
                  <a:cubicBezTo>
                    <a:pt x="54" y="68"/>
                    <a:pt x="65" y="81"/>
                    <a:pt x="77" y="95"/>
                  </a:cubicBezTo>
                  <a:lnTo>
                    <a:pt x="77" y="95"/>
                  </a:lnTo>
                  <a:cubicBezTo>
                    <a:pt x="66" y="81"/>
                    <a:pt x="56" y="68"/>
                    <a:pt x="45" y="55"/>
                  </a:cubicBezTo>
                  <a:close/>
                  <a:moveTo>
                    <a:pt x="77" y="95"/>
                  </a:moveTo>
                  <a:cubicBezTo>
                    <a:pt x="83" y="102"/>
                    <a:pt x="89" y="110"/>
                    <a:pt x="95" y="118"/>
                  </a:cubicBezTo>
                  <a:lnTo>
                    <a:pt x="95" y="118"/>
                  </a:lnTo>
                  <a:cubicBezTo>
                    <a:pt x="97" y="123"/>
                    <a:pt x="100" y="126"/>
                    <a:pt x="105" y="132"/>
                  </a:cubicBezTo>
                  <a:lnTo>
                    <a:pt x="105" y="132"/>
                  </a:lnTo>
                  <a:cubicBezTo>
                    <a:pt x="139" y="177"/>
                    <a:pt x="168" y="217"/>
                    <a:pt x="177" y="230"/>
                  </a:cubicBezTo>
                  <a:cubicBezTo>
                    <a:pt x="183" y="239"/>
                    <a:pt x="187" y="244"/>
                    <a:pt x="190" y="248"/>
                  </a:cubicBezTo>
                  <a:lnTo>
                    <a:pt x="190" y="248"/>
                  </a:lnTo>
                  <a:cubicBezTo>
                    <a:pt x="186" y="241"/>
                    <a:pt x="181" y="235"/>
                    <a:pt x="177" y="230"/>
                  </a:cubicBezTo>
                  <a:lnTo>
                    <a:pt x="177" y="230"/>
                  </a:lnTo>
                  <a:lnTo>
                    <a:pt x="195" y="248"/>
                  </a:lnTo>
                  <a:cubicBezTo>
                    <a:pt x="152" y="192"/>
                    <a:pt x="133" y="169"/>
                    <a:pt x="108" y="135"/>
                  </a:cubicBezTo>
                  <a:lnTo>
                    <a:pt x="108" y="135"/>
                  </a:lnTo>
                  <a:cubicBezTo>
                    <a:pt x="110" y="137"/>
                    <a:pt x="113" y="139"/>
                    <a:pt x="115" y="142"/>
                  </a:cubicBezTo>
                  <a:cubicBezTo>
                    <a:pt x="109" y="134"/>
                    <a:pt x="103" y="126"/>
                    <a:pt x="97" y="119"/>
                  </a:cubicBezTo>
                  <a:lnTo>
                    <a:pt x="97" y="119"/>
                  </a:lnTo>
                  <a:cubicBezTo>
                    <a:pt x="94" y="115"/>
                    <a:pt x="92" y="111"/>
                    <a:pt x="89" y="107"/>
                  </a:cubicBezTo>
                  <a:lnTo>
                    <a:pt x="89" y="107"/>
                  </a:lnTo>
                  <a:cubicBezTo>
                    <a:pt x="90" y="109"/>
                    <a:pt x="91" y="111"/>
                    <a:pt x="92" y="112"/>
                  </a:cubicBezTo>
                  <a:lnTo>
                    <a:pt x="92" y="112"/>
                  </a:lnTo>
                  <a:cubicBezTo>
                    <a:pt x="87" y="106"/>
                    <a:pt x="82" y="100"/>
                    <a:pt x="77" y="95"/>
                  </a:cubicBezTo>
                  <a:close/>
                  <a:moveTo>
                    <a:pt x="190" y="248"/>
                  </a:moveTo>
                  <a:cubicBezTo>
                    <a:pt x="195" y="254"/>
                    <a:pt x="199" y="261"/>
                    <a:pt x="204" y="266"/>
                  </a:cubicBezTo>
                  <a:cubicBezTo>
                    <a:pt x="198" y="254"/>
                    <a:pt x="196" y="254"/>
                    <a:pt x="190" y="2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rot="3039008">
              <a:off x="-22190" y="5192557"/>
              <a:ext cx="7059" cy="10523"/>
            </a:xfrm>
            <a:custGeom>
              <a:avLst/>
              <a:gdLst/>
              <a:ahLst/>
              <a:cxnLst/>
              <a:rect l="l" t="t" r="r" b="b"/>
              <a:pathLst>
                <a:path w="45" h="63" extrusionOk="0">
                  <a:moveTo>
                    <a:pt x="0" y="1"/>
                  </a:moveTo>
                  <a:lnTo>
                    <a:pt x="0" y="1"/>
                  </a:lnTo>
                  <a:cubicBezTo>
                    <a:pt x="4" y="12"/>
                    <a:pt x="10" y="21"/>
                    <a:pt x="15" y="28"/>
                  </a:cubicBezTo>
                  <a:lnTo>
                    <a:pt x="15" y="28"/>
                  </a:lnTo>
                  <a:cubicBezTo>
                    <a:pt x="11" y="20"/>
                    <a:pt x="5" y="11"/>
                    <a:pt x="0" y="1"/>
                  </a:cubicBezTo>
                  <a:close/>
                  <a:moveTo>
                    <a:pt x="15" y="28"/>
                  </a:moveTo>
                  <a:lnTo>
                    <a:pt x="15" y="28"/>
                  </a:lnTo>
                  <a:cubicBezTo>
                    <a:pt x="27" y="46"/>
                    <a:pt x="36" y="57"/>
                    <a:pt x="36" y="63"/>
                  </a:cubicBezTo>
                  <a:lnTo>
                    <a:pt x="44" y="63"/>
                  </a:lnTo>
                  <a:lnTo>
                    <a:pt x="36" y="54"/>
                  </a:lnTo>
                  <a:cubicBezTo>
                    <a:pt x="31" y="44"/>
                    <a:pt x="23" y="37"/>
                    <a:pt x="15"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rot="3039008">
              <a:off x="-32557" y="5198452"/>
              <a:ext cx="16786" cy="22216"/>
            </a:xfrm>
            <a:custGeom>
              <a:avLst/>
              <a:gdLst/>
              <a:ahLst/>
              <a:cxnLst/>
              <a:rect l="l" t="t" r="r" b="b"/>
              <a:pathLst>
                <a:path w="107" h="133" extrusionOk="0">
                  <a:moveTo>
                    <a:pt x="1" y="0"/>
                  </a:moveTo>
                  <a:cubicBezTo>
                    <a:pt x="5" y="0"/>
                    <a:pt x="7" y="2"/>
                    <a:pt x="10" y="6"/>
                  </a:cubicBezTo>
                  <a:lnTo>
                    <a:pt x="10" y="6"/>
                  </a:lnTo>
                  <a:cubicBezTo>
                    <a:pt x="10" y="0"/>
                    <a:pt x="8" y="0"/>
                    <a:pt x="1" y="0"/>
                  </a:cubicBezTo>
                  <a:close/>
                  <a:moveTo>
                    <a:pt x="10" y="0"/>
                  </a:moveTo>
                  <a:lnTo>
                    <a:pt x="10" y="6"/>
                  </a:lnTo>
                  <a:lnTo>
                    <a:pt x="10" y="6"/>
                  </a:lnTo>
                  <a:cubicBezTo>
                    <a:pt x="10" y="6"/>
                    <a:pt x="10" y="6"/>
                    <a:pt x="10" y="6"/>
                  </a:cubicBezTo>
                  <a:lnTo>
                    <a:pt x="10" y="6"/>
                  </a:lnTo>
                  <a:cubicBezTo>
                    <a:pt x="10" y="7"/>
                    <a:pt x="10" y="8"/>
                    <a:pt x="10" y="9"/>
                  </a:cubicBezTo>
                  <a:lnTo>
                    <a:pt x="10" y="6"/>
                  </a:lnTo>
                  <a:lnTo>
                    <a:pt x="10" y="6"/>
                  </a:lnTo>
                  <a:cubicBezTo>
                    <a:pt x="10" y="7"/>
                    <a:pt x="11" y="8"/>
                    <a:pt x="12" y="9"/>
                  </a:cubicBezTo>
                  <a:lnTo>
                    <a:pt x="12" y="9"/>
                  </a:lnTo>
                  <a:cubicBezTo>
                    <a:pt x="11" y="9"/>
                    <a:pt x="10" y="9"/>
                    <a:pt x="10" y="9"/>
                  </a:cubicBezTo>
                  <a:lnTo>
                    <a:pt x="10" y="9"/>
                  </a:lnTo>
                  <a:cubicBezTo>
                    <a:pt x="10" y="9"/>
                    <a:pt x="19" y="18"/>
                    <a:pt x="19" y="18"/>
                  </a:cubicBezTo>
                  <a:cubicBezTo>
                    <a:pt x="16" y="15"/>
                    <a:pt x="14" y="12"/>
                    <a:pt x="12" y="9"/>
                  </a:cubicBezTo>
                  <a:lnTo>
                    <a:pt x="12" y="9"/>
                  </a:lnTo>
                  <a:cubicBezTo>
                    <a:pt x="13" y="10"/>
                    <a:pt x="14" y="10"/>
                    <a:pt x="15" y="11"/>
                  </a:cubicBezTo>
                  <a:lnTo>
                    <a:pt x="15" y="11"/>
                  </a:lnTo>
                  <a:lnTo>
                    <a:pt x="10" y="0"/>
                  </a:lnTo>
                  <a:close/>
                  <a:moveTo>
                    <a:pt x="15" y="11"/>
                  </a:moveTo>
                  <a:lnTo>
                    <a:pt x="19" y="18"/>
                  </a:lnTo>
                  <a:cubicBezTo>
                    <a:pt x="19" y="14"/>
                    <a:pt x="17" y="12"/>
                    <a:pt x="15" y="11"/>
                  </a:cubicBezTo>
                  <a:close/>
                  <a:moveTo>
                    <a:pt x="19" y="18"/>
                  </a:moveTo>
                  <a:cubicBezTo>
                    <a:pt x="25" y="26"/>
                    <a:pt x="31" y="33"/>
                    <a:pt x="36" y="40"/>
                  </a:cubicBezTo>
                  <a:lnTo>
                    <a:pt x="36" y="40"/>
                  </a:lnTo>
                  <a:cubicBezTo>
                    <a:pt x="34" y="36"/>
                    <a:pt x="31" y="32"/>
                    <a:pt x="27" y="27"/>
                  </a:cubicBezTo>
                  <a:cubicBezTo>
                    <a:pt x="19" y="18"/>
                    <a:pt x="19" y="18"/>
                    <a:pt x="19" y="18"/>
                  </a:cubicBezTo>
                  <a:close/>
                  <a:moveTo>
                    <a:pt x="36" y="40"/>
                  </a:moveTo>
                  <a:cubicBezTo>
                    <a:pt x="48" y="57"/>
                    <a:pt x="56" y="65"/>
                    <a:pt x="63" y="80"/>
                  </a:cubicBezTo>
                  <a:cubicBezTo>
                    <a:pt x="72" y="97"/>
                    <a:pt x="98" y="124"/>
                    <a:pt x="107" y="133"/>
                  </a:cubicBezTo>
                  <a:cubicBezTo>
                    <a:pt x="78" y="89"/>
                    <a:pt x="61" y="70"/>
                    <a:pt x="3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rot="3039008">
              <a:off x="-36413" y="5238275"/>
              <a:ext cx="1569" cy="1670"/>
            </a:xfrm>
            <a:custGeom>
              <a:avLst/>
              <a:gdLst/>
              <a:ahLst/>
              <a:cxnLst/>
              <a:rect l="l" t="t" r="r" b="b"/>
              <a:pathLst>
                <a:path w="10" h="10" extrusionOk="0">
                  <a:moveTo>
                    <a:pt x="0" y="1"/>
                  </a:moveTo>
                  <a:cubicBezTo>
                    <a:pt x="0" y="4"/>
                    <a:pt x="2" y="6"/>
                    <a:pt x="3" y="7"/>
                  </a:cubicBezTo>
                  <a:lnTo>
                    <a:pt x="3" y="7"/>
                  </a:lnTo>
                  <a:cubicBezTo>
                    <a:pt x="1" y="5"/>
                    <a:pt x="0" y="1"/>
                    <a:pt x="0" y="1"/>
                  </a:cubicBezTo>
                  <a:close/>
                  <a:moveTo>
                    <a:pt x="3" y="7"/>
                  </a:moveTo>
                  <a:cubicBezTo>
                    <a:pt x="4" y="9"/>
                    <a:pt x="6" y="10"/>
                    <a:pt x="9" y="10"/>
                  </a:cubicBezTo>
                  <a:cubicBezTo>
                    <a:pt x="9" y="10"/>
                    <a:pt x="6" y="10"/>
                    <a:pt x="3"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rot="3039008">
              <a:off x="-37880" y="5217369"/>
              <a:ext cx="13962" cy="20713"/>
            </a:xfrm>
            <a:custGeom>
              <a:avLst/>
              <a:gdLst/>
              <a:ahLst/>
              <a:cxnLst/>
              <a:rect l="l" t="t" r="r" b="b"/>
              <a:pathLst>
                <a:path w="89" h="124" extrusionOk="0">
                  <a:moveTo>
                    <a:pt x="0" y="0"/>
                  </a:moveTo>
                  <a:cubicBezTo>
                    <a:pt x="0" y="4"/>
                    <a:pt x="9" y="16"/>
                    <a:pt x="19" y="30"/>
                  </a:cubicBezTo>
                  <a:lnTo>
                    <a:pt x="19" y="30"/>
                  </a:lnTo>
                  <a:cubicBezTo>
                    <a:pt x="13" y="21"/>
                    <a:pt x="7" y="11"/>
                    <a:pt x="0" y="0"/>
                  </a:cubicBezTo>
                  <a:close/>
                  <a:moveTo>
                    <a:pt x="19" y="30"/>
                  </a:moveTo>
                  <a:lnTo>
                    <a:pt x="19" y="30"/>
                  </a:lnTo>
                  <a:cubicBezTo>
                    <a:pt x="28" y="46"/>
                    <a:pt x="38" y="59"/>
                    <a:pt x="49" y="72"/>
                  </a:cubicBezTo>
                  <a:lnTo>
                    <a:pt x="49" y="72"/>
                  </a:lnTo>
                  <a:cubicBezTo>
                    <a:pt x="42" y="61"/>
                    <a:pt x="29" y="45"/>
                    <a:pt x="19" y="30"/>
                  </a:cubicBezTo>
                  <a:close/>
                  <a:moveTo>
                    <a:pt x="44" y="71"/>
                  </a:moveTo>
                  <a:lnTo>
                    <a:pt x="44" y="71"/>
                  </a:lnTo>
                  <a:cubicBezTo>
                    <a:pt x="62" y="97"/>
                    <a:pt x="80" y="115"/>
                    <a:pt x="88" y="124"/>
                  </a:cubicBezTo>
                  <a:cubicBezTo>
                    <a:pt x="84" y="114"/>
                    <a:pt x="79" y="107"/>
                    <a:pt x="74" y="102"/>
                  </a:cubicBezTo>
                  <a:lnTo>
                    <a:pt x="74" y="102"/>
                  </a:lnTo>
                  <a:cubicBezTo>
                    <a:pt x="76" y="103"/>
                    <a:pt x="78" y="104"/>
                    <a:pt x="80" y="106"/>
                  </a:cubicBezTo>
                  <a:cubicBezTo>
                    <a:pt x="68" y="94"/>
                    <a:pt x="58" y="83"/>
                    <a:pt x="49" y="72"/>
                  </a:cubicBezTo>
                  <a:lnTo>
                    <a:pt x="49" y="72"/>
                  </a:lnTo>
                  <a:cubicBezTo>
                    <a:pt x="51" y="75"/>
                    <a:pt x="52" y="78"/>
                    <a:pt x="53" y="80"/>
                  </a:cubicBezTo>
                  <a:lnTo>
                    <a:pt x="44" y="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rot="3039008">
              <a:off x="-34648" y="5221373"/>
              <a:ext cx="8314" cy="9020"/>
            </a:xfrm>
            <a:custGeom>
              <a:avLst/>
              <a:gdLst/>
              <a:ahLst/>
              <a:cxnLst/>
              <a:rect l="l" t="t" r="r" b="b"/>
              <a:pathLst>
                <a:path w="53" h="54" extrusionOk="0">
                  <a:moveTo>
                    <a:pt x="0" y="1"/>
                  </a:moveTo>
                  <a:lnTo>
                    <a:pt x="18" y="18"/>
                  </a:lnTo>
                  <a:lnTo>
                    <a:pt x="53" y="54"/>
                  </a:lnTo>
                  <a:lnTo>
                    <a:pt x="35" y="36"/>
                  </a:lnTo>
                  <a:cubicBezTo>
                    <a:pt x="26" y="27"/>
                    <a:pt x="18" y="1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rot="3039008">
              <a:off x="-21520" y="5188957"/>
              <a:ext cx="7059" cy="10523"/>
            </a:xfrm>
            <a:custGeom>
              <a:avLst/>
              <a:gdLst/>
              <a:ahLst/>
              <a:cxnLst/>
              <a:rect l="l" t="t" r="r" b="b"/>
              <a:pathLst>
                <a:path w="45" h="63" extrusionOk="0">
                  <a:moveTo>
                    <a:pt x="1" y="0"/>
                  </a:moveTo>
                  <a:lnTo>
                    <a:pt x="45" y="62"/>
                  </a:lnTo>
                  <a:lnTo>
                    <a:pt x="36" y="4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rot="3039008">
              <a:off x="-20108" y="5190460"/>
              <a:ext cx="4236" cy="7517"/>
            </a:xfrm>
            <a:custGeom>
              <a:avLst/>
              <a:gdLst/>
              <a:ahLst/>
              <a:cxnLst/>
              <a:rect l="l" t="t" r="r" b="b"/>
              <a:pathLst>
                <a:path w="27" h="45" extrusionOk="0">
                  <a:moveTo>
                    <a:pt x="0" y="0"/>
                  </a:moveTo>
                  <a:lnTo>
                    <a:pt x="27" y="44"/>
                  </a:lnTo>
                  <a:lnTo>
                    <a:pt x="18" y="2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rot="3039008">
              <a:off x="-28522" y="5197478"/>
              <a:ext cx="1569" cy="1670"/>
            </a:xfrm>
            <a:custGeom>
              <a:avLst/>
              <a:gdLst/>
              <a:ahLst/>
              <a:cxnLst/>
              <a:rect l="l" t="t" r="r" b="b"/>
              <a:pathLst>
                <a:path w="10" h="10" extrusionOk="0">
                  <a:moveTo>
                    <a:pt x="0" y="1"/>
                  </a:moveTo>
                  <a:lnTo>
                    <a:pt x="9" y="9"/>
                  </a:lnTo>
                  <a:cubicBezTo>
                    <a:pt x="9"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rot="3039008">
              <a:off x="-29811" y="5199429"/>
              <a:ext cx="2824" cy="3174"/>
            </a:xfrm>
            <a:custGeom>
              <a:avLst/>
              <a:gdLst/>
              <a:ahLst/>
              <a:cxnLst/>
              <a:rect l="l" t="t" r="r" b="b"/>
              <a:pathLst>
                <a:path w="18" h="19" extrusionOk="0">
                  <a:moveTo>
                    <a:pt x="0" y="0"/>
                  </a:moveTo>
                  <a:lnTo>
                    <a:pt x="18" y="18"/>
                  </a:lnTo>
                  <a:cubicBezTo>
                    <a:pt x="9"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rot="3039008">
              <a:off x="-21520" y="5190460"/>
              <a:ext cx="7059" cy="7517"/>
            </a:xfrm>
            <a:custGeom>
              <a:avLst/>
              <a:gdLst/>
              <a:ahLst/>
              <a:cxnLst/>
              <a:rect l="l" t="t" r="r" b="b"/>
              <a:pathLst>
                <a:path w="45" h="45" extrusionOk="0">
                  <a:moveTo>
                    <a:pt x="1" y="0"/>
                  </a:moveTo>
                  <a:lnTo>
                    <a:pt x="36" y="44"/>
                  </a:lnTo>
                  <a:lnTo>
                    <a:pt x="45" y="44"/>
                  </a:lnTo>
                  <a:cubicBezTo>
                    <a:pt x="27" y="27"/>
                    <a:pt x="27" y="2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rot="3039008">
              <a:off x="-39841" y="5239684"/>
              <a:ext cx="4236" cy="7517"/>
            </a:xfrm>
            <a:custGeom>
              <a:avLst/>
              <a:gdLst/>
              <a:ahLst/>
              <a:cxnLst/>
              <a:rect l="l" t="t" r="r" b="b"/>
              <a:pathLst>
                <a:path w="27" h="45" extrusionOk="0">
                  <a:moveTo>
                    <a:pt x="0" y="1"/>
                  </a:moveTo>
                  <a:lnTo>
                    <a:pt x="0" y="1"/>
                  </a:lnTo>
                  <a:cubicBezTo>
                    <a:pt x="0" y="9"/>
                    <a:pt x="9" y="18"/>
                    <a:pt x="18" y="27"/>
                  </a:cubicBezTo>
                  <a:lnTo>
                    <a:pt x="18" y="27"/>
                  </a:lnTo>
                  <a:cubicBezTo>
                    <a:pt x="12" y="16"/>
                    <a:pt x="6" y="6"/>
                    <a:pt x="0" y="1"/>
                  </a:cubicBezTo>
                  <a:close/>
                  <a:moveTo>
                    <a:pt x="18" y="27"/>
                  </a:moveTo>
                  <a:cubicBezTo>
                    <a:pt x="21" y="33"/>
                    <a:pt x="24" y="39"/>
                    <a:pt x="27" y="45"/>
                  </a:cubicBezTo>
                  <a:lnTo>
                    <a:pt x="18" y="27"/>
                  </a:lnTo>
                  <a:cubicBezTo>
                    <a:pt x="18" y="27"/>
                    <a:pt x="18" y="27"/>
                    <a:pt x="18"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rot="3039008">
              <a:off x="-51452" y="5270342"/>
              <a:ext cx="2981" cy="6013"/>
            </a:xfrm>
            <a:custGeom>
              <a:avLst/>
              <a:gdLst/>
              <a:ahLst/>
              <a:cxnLst/>
              <a:rect l="l" t="t" r="r" b="b"/>
              <a:pathLst>
                <a:path w="19" h="36" extrusionOk="0">
                  <a:moveTo>
                    <a:pt x="1" y="0"/>
                  </a:moveTo>
                  <a:lnTo>
                    <a:pt x="18" y="36"/>
                  </a:lnTo>
                  <a:cubicBezTo>
                    <a:pt x="18" y="27"/>
                    <a:pt x="10"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rot="3039008">
              <a:off x="-28036" y="5183455"/>
              <a:ext cx="5804" cy="6180"/>
            </a:xfrm>
            <a:custGeom>
              <a:avLst/>
              <a:gdLst/>
              <a:ahLst/>
              <a:cxnLst/>
              <a:rect l="l" t="t" r="r" b="b"/>
              <a:pathLst>
                <a:path w="37" h="37" extrusionOk="0">
                  <a:moveTo>
                    <a:pt x="36" y="36"/>
                  </a:moveTo>
                  <a:lnTo>
                    <a:pt x="1" y="1"/>
                  </a:lnTo>
                  <a:cubicBezTo>
                    <a:pt x="1" y="1"/>
                    <a:pt x="18" y="19"/>
                    <a:pt x="36"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rot="3039008">
              <a:off x="-21056" y="5196799"/>
              <a:ext cx="2981" cy="4510"/>
            </a:xfrm>
            <a:custGeom>
              <a:avLst/>
              <a:gdLst/>
              <a:ahLst/>
              <a:cxnLst/>
              <a:rect l="l" t="t" r="r" b="b"/>
              <a:pathLst>
                <a:path w="19" h="27" extrusionOk="0">
                  <a:moveTo>
                    <a:pt x="1" y="0"/>
                  </a:moveTo>
                  <a:cubicBezTo>
                    <a:pt x="1" y="0"/>
                    <a:pt x="1" y="9"/>
                    <a:pt x="19" y="27"/>
                  </a:cubicBezTo>
                  <a:cubicBezTo>
                    <a:pt x="1" y="9"/>
                    <a:pt x="10"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rot="3039008">
              <a:off x="-47669" y="5279445"/>
              <a:ext cx="4393" cy="3174"/>
            </a:xfrm>
            <a:custGeom>
              <a:avLst/>
              <a:gdLst/>
              <a:ahLst/>
              <a:cxnLst/>
              <a:rect l="l" t="t" r="r" b="b"/>
              <a:pathLst>
                <a:path w="28" h="19" extrusionOk="0">
                  <a:moveTo>
                    <a:pt x="1" y="1"/>
                  </a:moveTo>
                  <a:lnTo>
                    <a:pt x="1" y="1"/>
                  </a:lnTo>
                  <a:cubicBezTo>
                    <a:pt x="5" y="5"/>
                    <a:pt x="10" y="8"/>
                    <a:pt x="14" y="10"/>
                  </a:cubicBezTo>
                  <a:lnTo>
                    <a:pt x="1" y="1"/>
                  </a:lnTo>
                  <a:close/>
                  <a:moveTo>
                    <a:pt x="14" y="10"/>
                  </a:moveTo>
                  <a:lnTo>
                    <a:pt x="27" y="19"/>
                  </a:lnTo>
                  <a:cubicBezTo>
                    <a:pt x="23" y="14"/>
                    <a:pt x="18" y="12"/>
                    <a:pt x="1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rot="3039008">
              <a:off x="-19309" y="5196419"/>
              <a:ext cx="157" cy="1670"/>
            </a:xfrm>
            <a:custGeom>
              <a:avLst/>
              <a:gdLst/>
              <a:ahLst/>
              <a:cxnLst/>
              <a:rect l="l" t="t" r="r" b="b"/>
              <a:pathLst>
                <a:path w="1" h="10" extrusionOk="0">
                  <a:moveTo>
                    <a:pt x="1" y="0"/>
                  </a:moveTo>
                  <a:cubicBezTo>
                    <a:pt x="1" y="0"/>
                    <a:pt x="1" y="0"/>
                    <a:pt x="1" y="9"/>
                  </a:cubicBez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rot="3039008">
              <a:off x="-27871" y="5197855"/>
              <a:ext cx="1569" cy="167"/>
            </a:xfrm>
            <a:custGeom>
              <a:avLst/>
              <a:gdLst/>
              <a:ahLst/>
              <a:cxnLst/>
              <a:rect l="l" t="t" r="r" b="b"/>
              <a:pathLst>
                <a:path w="10" h="1" extrusionOk="0">
                  <a:moveTo>
                    <a:pt x="0" y="1"/>
                  </a:moveTo>
                  <a:lnTo>
                    <a:pt x="9" y="1"/>
                  </a:ln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rot="3039008">
              <a:off x="-45587" y="5277348"/>
              <a:ext cx="1569" cy="167"/>
            </a:xfrm>
            <a:custGeom>
              <a:avLst/>
              <a:gdLst/>
              <a:ahLst/>
              <a:cxnLst/>
              <a:rect l="l" t="t" r="r" b="b"/>
              <a:pathLst>
                <a:path w="10" h="1" extrusionOk="0">
                  <a:moveTo>
                    <a:pt x="1" y="0"/>
                  </a:moveTo>
                  <a:lnTo>
                    <a:pt x="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rot="3039008">
              <a:off x="-18150" y="5195075"/>
              <a:ext cx="157" cy="167"/>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rot="3039008">
              <a:off x="-31479" y="5224549"/>
              <a:ext cx="1569" cy="4510"/>
            </a:xfrm>
            <a:custGeom>
              <a:avLst/>
              <a:gdLst/>
              <a:ahLst/>
              <a:cxnLst/>
              <a:rect l="l" t="t" r="r" b="b"/>
              <a:pathLst>
                <a:path w="10" h="27" extrusionOk="0">
                  <a:moveTo>
                    <a:pt x="0" y="0"/>
                  </a:moveTo>
                  <a:cubicBezTo>
                    <a:pt x="0" y="9"/>
                    <a:pt x="0" y="18"/>
                    <a:pt x="9" y="27"/>
                  </a:cubicBezTo>
                  <a:cubicBezTo>
                    <a:pt x="0" y="18"/>
                    <a:pt x="0" y="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rot="3039008">
              <a:off x="-38128" y="5244261"/>
              <a:ext cx="157" cy="16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rot="3039008">
              <a:off x="-19941" y="5195353"/>
              <a:ext cx="2824" cy="3174"/>
            </a:xfrm>
            <a:custGeom>
              <a:avLst/>
              <a:gdLst/>
              <a:ahLst/>
              <a:cxnLst/>
              <a:rect l="l" t="t" r="r" b="b"/>
              <a:pathLst>
                <a:path w="18" h="19" extrusionOk="0">
                  <a:moveTo>
                    <a:pt x="18" y="18"/>
                  </a:moveTo>
                  <a:cubicBezTo>
                    <a:pt x="9" y="9"/>
                    <a:pt x="9" y="9"/>
                    <a:pt x="0" y="1"/>
                  </a:cubicBezTo>
                  <a:cubicBezTo>
                    <a:pt x="9" y="9"/>
                    <a:pt x="9" y="9"/>
                    <a:pt x="18"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rot="3039008">
              <a:off x="-18150" y="5195075"/>
              <a:ext cx="157" cy="167"/>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rot="3039008">
              <a:off x="-18150" y="5195075"/>
              <a:ext cx="157" cy="167"/>
            </a:xfrm>
            <a:custGeom>
              <a:avLst/>
              <a:gdLst/>
              <a:ahLst/>
              <a:cxnLst/>
              <a:rect l="l" t="t" r="r" b="b"/>
              <a:pathLst>
                <a:path w="1" h="1" extrusionOk="0">
                  <a:moveTo>
                    <a:pt x="0" y="1"/>
                  </a:moveTo>
                  <a:cubicBezTo>
                    <a:pt x="0" y="1"/>
                    <a:pt x="0"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rot="3039008">
              <a:off x="-32413" y="5219003"/>
              <a:ext cx="157" cy="167"/>
            </a:xfrm>
            <a:custGeom>
              <a:avLst/>
              <a:gdLst/>
              <a:ahLst/>
              <a:cxnLst/>
              <a:rect l="l" t="t" r="r" b="b"/>
              <a:pathLst>
                <a:path w="1" h="1" extrusionOk="0">
                  <a:moveTo>
                    <a:pt x="0" y="1"/>
                  </a:moveTo>
                  <a:lnTo>
                    <a:pt x="0" y="1"/>
                  </a:ln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rot="3039008">
              <a:off x="-52085" y="5277657"/>
              <a:ext cx="157" cy="167"/>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rot="3039008">
              <a:off x="-58172" y="5255235"/>
              <a:ext cx="19453" cy="28229"/>
            </a:xfrm>
            <a:custGeom>
              <a:avLst/>
              <a:gdLst/>
              <a:ahLst/>
              <a:cxnLst/>
              <a:rect l="l" t="t" r="r" b="b"/>
              <a:pathLst>
                <a:path w="124" h="169" extrusionOk="0">
                  <a:moveTo>
                    <a:pt x="0" y="1"/>
                  </a:moveTo>
                  <a:lnTo>
                    <a:pt x="97" y="133"/>
                  </a:lnTo>
                  <a:cubicBezTo>
                    <a:pt x="97" y="133"/>
                    <a:pt x="98" y="133"/>
                    <a:pt x="98" y="133"/>
                  </a:cubicBezTo>
                  <a:lnTo>
                    <a:pt x="98" y="133"/>
                  </a:lnTo>
                  <a:lnTo>
                    <a:pt x="124" y="169"/>
                  </a:lnTo>
                  <a:cubicBezTo>
                    <a:pt x="105" y="137"/>
                    <a:pt x="104" y="133"/>
                    <a:pt x="102" y="133"/>
                  </a:cubicBezTo>
                  <a:cubicBezTo>
                    <a:pt x="101" y="133"/>
                    <a:pt x="100" y="133"/>
                    <a:pt x="98" y="133"/>
                  </a:cubicBezTo>
                  <a:lnTo>
                    <a:pt x="98" y="13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rot="3039008">
              <a:off x="-85156" y="5179759"/>
              <a:ext cx="90203" cy="107906"/>
            </a:xfrm>
            <a:custGeom>
              <a:avLst/>
              <a:gdLst/>
              <a:ahLst/>
              <a:cxnLst/>
              <a:rect l="l" t="t" r="r" b="b"/>
              <a:pathLst>
                <a:path w="575" h="646" extrusionOk="0">
                  <a:moveTo>
                    <a:pt x="10" y="10"/>
                  </a:moveTo>
                  <a:lnTo>
                    <a:pt x="18" y="19"/>
                  </a:lnTo>
                  <a:lnTo>
                    <a:pt x="10" y="10"/>
                  </a:lnTo>
                  <a:close/>
                  <a:moveTo>
                    <a:pt x="1" y="1"/>
                  </a:moveTo>
                  <a:lnTo>
                    <a:pt x="10" y="10"/>
                  </a:lnTo>
                  <a:lnTo>
                    <a:pt x="18" y="19"/>
                  </a:lnTo>
                  <a:lnTo>
                    <a:pt x="1" y="1"/>
                  </a:lnTo>
                  <a:close/>
                  <a:moveTo>
                    <a:pt x="18" y="19"/>
                  </a:moveTo>
                  <a:lnTo>
                    <a:pt x="18" y="19"/>
                  </a:lnTo>
                  <a:lnTo>
                    <a:pt x="18" y="19"/>
                  </a:lnTo>
                  <a:close/>
                  <a:moveTo>
                    <a:pt x="18" y="19"/>
                  </a:moveTo>
                  <a:lnTo>
                    <a:pt x="20" y="20"/>
                  </a:lnTo>
                  <a:lnTo>
                    <a:pt x="18" y="19"/>
                  </a:lnTo>
                  <a:close/>
                  <a:moveTo>
                    <a:pt x="18" y="19"/>
                  </a:moveTo>
                  <a:lnTo>
                    <a:pt x="20" y="20"/>
                  </a:lnTo>
                  <a:lnTo>
                    <a:pt x="18" y="19"/>
                  </a:lnTo>
                  <a:close/>
                  <a:moveTo>
                    <a:pt x="20" y="20"/>
                  </a:moveTo>
                  <a:lnTo>
                    <a:pt x="20" y="20"/>
                  </a:lnTo>
                  <a:lnTo>
                    <a:pt x="20" y="20"/>
                  </a:lnTo>
                  <a:close/>
                  <a:moveTo>
                    <a:pt x="20" y="20"/>
                  </a:moveTo>
                  <a:lnTo>
                    <a:pt x="20" y="20"/>
                  </a:lnTo>
                  <a:lnTo>
                    <a:pt x="20" y="20"/>
                  </a:lnTo>
                  <a:close/>
                  <a:moveTo>
                    <a:pt x="20" y="20"/>
                  </a:moveTo>
                  <a:lnTo>
                    <a:pt x="20" y="20"/>
                  </a:lnTo>
                  <a:lnTo>
                    <a:pt x="20" y="20"/>
                  </a:lnTo>
                  <a:close/>
                  <a:moveTo>
                    <a:pt x="20" y="20"/>
                  </a:moveTo>
                  <a:lnTo>
                    <a:pt x="20" y="20"/>
                  </a:lnTo>
                  <a:lnTo>
                    <a:pt x="20" y="20"/>
                  </a:lnTo>
                  <a:close/>
                  <a:moveTo>
                    <a:pt x="20" y="20"/>
                  </a:moveTo>
                  <a:lnTo>
                    <a:pt x="20" y="21"/>
                  </a:lnTo>
                  <a:lnTo>
                    <a:pt x="20" y="20"/>
                  </a:lnTo>
                  <a:close/>
                  <a:moveTo>
                    <a:pt x="20" y="21"/>
                  </a:moveTo>
                  <a:lnTo>
                    <a:pt x="20" y="21"/>
                  </a:lnTo>
                  <a:lnTo>
                    <a:pt x="20" y="21"/>
                  </a:lnTo>
                  <a:close/>
                  <a:moveTo>
                    <a:pt x="20" y="20"/>
                  </a:moveTo>
                  <a:lnTo>
                    <a:pt x="20" y="21"/>
                  </a:lnTo>
                  <a:lnTo>
                    <a:pt x="20" y="20"/>
                  </a:lnTo>
                  <a:close/>
                  <a:moveTo>
                    <a:pt x="20" y="21"/>
                  </a:moveTo>
                  <a:lnTo>
                    <a:pt x="21" y="21"/>
                  </a:lnTo>
                  <a:lnTo>
                    <a:pt x="20" y="21"/>
                  </a:lnTo>
                  <a:close/>
                  <a:moveTo>
                    <a:pt x="20" y="21"/>
                  </a:moveTo>
                  <a:lnTo>
                    <a:pt x="21" y="21"/>
                  </a:lnTo>
                  <a:lnTo>
                    <a:pt x="20" y="21"/>
                  </a:lnTo>
                  <a:close/>
                  <a:moveTo>
                    <a:pt x="21" y="21"/>
                  </a:moveTo>
                  <a:lnTo>
                    <a:pt x="45" y="45"/>
                  </a:lnTo>
                  <a:lnTo>
                    <a:pt x="21" y="21"/>
                  </a:lnTo>
                  <a:close/>
                  <a:moveTo>
                    <a:pt x="21" y="21"/>
                  </a:moveTo>
                  <a:lnTo>
                    <a:pt x="45" y="45"/>
                  </a:lnTo>
                  <a:lnTo>
                    <a:pt x="21" y="21"/>
                  </a:lnTo>
                  <a:close/>
                  <a:moveTo>
                    <a:pt x="45" y="45"/>
                  </a:moveTo>
                  <a:lnTo>
                    <a:pt x="45" y="45"/>
                  </a:lnTo>
                  <a:lnTo>
                    <a:pt x="45" y="45"/>
                  </a:lnTo>
                  <a:close/>
                  <a:moveTo>
                    <a:pt x="45" y="45"/>
                  </a:moveTo>
                  <a:lnTo>
                    <a:pt x="45" y="45"/>
                  </a:lnTo>
                  <a:lnTo>
                    <a:pt x="45" y="45"/>
                  </a:lnTo>
                  <a:close/>
                  <a:moveTo>
                    <a:pt x="45" y="45"/>
                  </a:moveTo>
                  <a:lnTo>
                    <a:pt x="54" y="54"/>
                  </a:lnTo>
                  <a:lnTo>
                    <a:pt x="45" y="45"/>
                  </a:lnTo>
                  <a:close/>
                  <a:moveTo>
                    <a:pt x="54" y="54"/>
                  </a:moveTo>
                  <a:lnTo>
                    <a:pt x="54" y="54"/>
                  </a:lnTo>
                  <a:lnTo>
                    <a:pt x="54" y="54"/>
                  </a:lnTo>
                  <a:close/>
                  <a:moveTo>
                    <a:pt x="54" y="54"/>
                  </a:moveTo>
                  <a:lnTo>
                    <a:pt x="54" y="54"/>
                  </a:lnTo>
                  <a:lnTo>
                    <a:pt x="54" y="54"/>
                  </a:lnTo>
                  <a:close/>
                  <a:moveTo>
                    <a:pt x="45" y="45"/>
                  </a:moveTo>
                  <a:lnTo>
                    <a:pt x="54" y="54"/>
                  </a:lnTo>
                  <a:lnTo>
                    <a:pt x="45" y="45"/>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4" y="54"/>
                  </a:lnTo>
                  <a:lnTo>
                    <a:pt x="54" y="54"/>
                  </a:lnTo>
                  <a:close/>
                  <a:moveTo>
                    <a:pt x="54" y="54"/>
                  </a:moveTo>
                  <a:lnTo>
                    <a:pt x="58" y="58"/>
                  </a:lnTo>
                  <a:lnTo>
                    <a:pt x="54" y="54"/>
                  </a:lnTo>
                  <a:close/>
                  <a:moveTo>
                    <a:pt x="54" y="54"/>
                  </a:moveTo>
                  <a:lnTo>
                    <a:pt x="58" y="58"/>
                  </a:lnTo>
                  <a:lnTo>
                    <a:pt x="54" y="54"/>
                  </a:lnTo>
                  <a:close/>
                  <a:moveTo>
                    <a:pt x="58" y="58"/>
                  </a:moveTo>
                  <a:lnTo>
                    <a:pt x="58" y="58"/>
                  </a:lnTo>
                  <a:lnTo>
                    <a:pt x="58" y="58"/>
                  </a:lnTo>
                  <a:close/>
                  <a:moveTo>
                    <a:pt x="58" y="58"/>
                  </a:moveTo>
                  <a:lnTo>
                    <a:pt x="58" y="58"/>
                  </a:lnTo>
                  <a:lnTo>
                    <a:pt x="58" y="58"/>
                  </a:lnTo>
                  <a:close/>
                  <a:moveTo>
                    <a:pt x="58" y="58"/>
                  </a:moveTo>
                  <a:lnTo>
                    <a:pt x="60" y="60"/>
                  </a:lnTo>
                  <a:lnTo>
                    <a:pt x="58" y="58"/>
                  </a:lnTo>
                  <a:close/>
                  <a:moveTo>
                    <a:pt x="58" y="58"/>
                  </a:moveTo>
                  <a:lnTo>
                    <a:pt x="60" y="60"/>
                  </a:lnTo>
                  <a:lnTo>
                    <a:pt x="58" y="58"/>
                  </a:lnTo>
                  <a:close/>
                  <a:moveTo>
                    <a:pt x="60" y="60"/>
                  </a:moveTo>
                  <a:lnTo>
                    <a:pt x="61" y="61"/>
                  </a:lnTo>
                  <a:lnTo>
                    <a:pt x="60" y="60"/>
                  </a:lnTo>
                  <a:close/>
                  <a:moveTo>
                    <a:pt x="60" y="60"/>
                  </a:moveTo>
                  <a:lnTo>
                    <a:pt x="61" y="61"/>
                  </a:lnTo>
                  <a:lnTo>
                    <a:pt x="60" y="60"/>
                  </a:lnTo>
                  <a:close/>
                  <a:moveTo>
                    <a:pt x="61" y="61"/>
                  </a:moveTo>
                  <a:lnTo>
                    <a:pt x="61" y="61"/>
                  </a:lnTo>
                  <a:lnTo>
                    <a:pt x="61" y="61"/>
                  </a:lnTo>
                  <a:close/>
                  <a:moveTo>
                    <a:pt x="61" y="61"/>
                  </a:moveTo>
                  <a:lnTo>
                    <a:pt x="61" y="61"/>
                  </a:lnTo>
                  <a:lnTo>
                    <a:pt x="61" y="61"/>
                  </a:lnTo>
                  <a:close/>
                  <a:moveTo>
                    <a:pt x="61" y="61"/>
                  </a:moveTo>
                  <a:lnTo>
                    <a:pt x="63" y="63"/>
                  </a:lnTo>
                  <a:lnTo>
                    <a:pt x="61" y="61"/>
                  </a:lnTo>
                  <a:close/>
                  <a:moveTo>
                    <a:pt x="63" y="63"/>
                  </a:moveTo>
                  <a:lnTo>
                    <a:pt x="63" y="63"/>
                  </a:lnTo>
                  <a:lnTo>
                    <a:pt x="63" y="63"/>
                  </a:lnTo>
                  <a:close/>
                  <a:moveTo>
                    <a:pt x="61" y="61"/>
                  </a:moveTo>
                  <a:lnTo>
                    <a:pt x="63" y="63"/>
                  </a:lnTo>
                  <a:lnTo>
                    <a:pt x="61" y="61"/>
                  </a:lnTo>
                  <a:close/>
                  <a:moveTo>
                    <a:pt x="63" y="63"/>
                  </a:moveTo>
                  <a:lnTo>
                    <a:pt x="63" y="63"/>
                  </a:lnTo>
                  <a:lnTo>
                    <a:pt x="63" y="63"/>
                  </a:lnTo>
                  <a:close/>
                  <a:moveTo>
                    <a:pt x="63" y="63"/>
                  </a:moveTo>
                  <a:lnTo>
                    <a:pt x="63" y="63"/>
                  </a:lnTo>
                  <a:lnTo>
                    <a:pt x="63" y="63"/>
                  </a:lnTo>
                  <a:close/>
                  <a:moveTo>
                    <a:pt x="63" y="63"/>
                  </a:moveTo>
                  <a:lnTo>
                    <a:pt x="63" y="63"/>
                  </a:lnTo>
                  <a:lnTo>
                    <a:pt x="63" y="63"/>
                  </a:lnTo>
                  <a:close/>
                  <a:moveTo>
                    <a:pt x="63" y="63"/>
                  </a:moveTo>
                  <a:lnTo>
                    <a:pt x="65" y="65"/>
                  </a:lnTo>
                  <a:lnTo>
                    <a:pt x="63" y="63"/>
                  </a:lnTo>
                  <a:close/>
                  <a:moveTo>
                    <a:pt x="63" y="63"/>
                  </a:moveTo>
                  <a:lnTo>
                    <a:pt x="65" y="65"/>
                  </a:lnTo>
                  <a:lnTo>
                    <a:pt x="63" y="63"/>
                  </a:lnTo>
                  <a:close/>
                  <a:moveTo>
                    <a:pt x="65" y="65"/>
                  </a:moveTo>
                  <a:lnTo>
                    <a:pt x="65" y="65"/>
                  </a:lnTo>
                  <a:lnTo>
                    <a:pt x="65" y="65"/>
                  </a:lnTo>
                  <a:close/>
                  <a:moveTo>
                    <a:pt x="65" y="65"/>
                  </a:moveTo>
                  <a:lnTo>
                    <a:pt x="65" y="66"/>
                  </a:lnTo>
                  <a:lnTo>
                    <a:pt x="65" y="65"/>
                  </a:lnTo>
                  <a:close/>
                  <a:moveTo>
                    <a:pt x="65" y="65"/>
                  </a:moveTo>
                  <a:lnTo>
                    <a:pt x="65" y="66"/>
                  </a:lnTo>
                  <a:lnTo>
                    <a:pt x="65" y="65"/>
                  </a:lnTo>
                  <a:close/>
                  <a:moveTo>
                    <a:pt x="65" y="66"/>
                  </a:moveTo>
                  <a:lnTo>
                    <a:pt x="65" y="66"/>
                  </a:lnTo>
                  <a:lnTo>
                    <a:pt x="65" y="66"/>
                  </a:lnTo>
                  <a:close/>
                  <a:moveTo>
                    <a:pt x="65" y="66"/>
                  </a:moveTo>
                  <a:lnTo>
                    <a:pt x="65" y="66"/>
                  </a:lnTo>
                  <a:lnTo>
                    <a:pt x="65" y="66"/>
                  </a:lnTo>
                  <a:close/>
                  <a:moveTo>
                    <a:pt x="65" y="66"/>
                  </a:moveTo>
                  <a:lnTo>
                    <a:pt x="66" y="66"/>
                  </a:lnTo>
                  <a:lnTo>
                    <a:pt x="65" y="66"/>
                  </a:lnTo>
                  <a:close/>
                  <a:moveTo>
                    <a:pt x="65" y="66"/>
                  </a:moveTo>
                  <a:lnTo>
                    <a:pt x="66" y="66"/>
                  </a:lnTo>
                  <a:lnTo>
                    <a:pt x="65" y="66"/>
                  </a:lnTo>
                  <a:close/>
                  <a:moveTo>
                    <a:pt x="66" y="66"/>
                  </a:moveTo>
                  <a:lnTo>
                    <a:pt x="66" y="66"/>
                  </a:lnTo>
                  <a:lnTo>
                    <a:pt x="66" y="66"/>
                  </a:lnTo>
                  <a:close/>
                  <a:moveTo>
                    <a:pt x="66" y="66"/>
                  </a:moveTo>
                  <a:lnTo>
                    <a:pt x="67" y="67"/>
                  </a:lnTo>
                  <a:lnTo>
                    <a:pt x="66" y="66"/>
                  </a:lnTo>
                  <a:close/>
                  <a:moveTo>
                    <a:pt x="66" y="66"/>
                  </a:moveTo>
                  <a:lnTo>
                    <a:pt x="67" y="67"/>
                  </a:lnTo>
                  <a:lnTo>
                    <a:pt x="66" y="66"/>
                  </a:lnTo>
                  <a:close/>
                  <a:moveTo>
                    <a:pt x="67" y="67"/>
                  </a:moveTo>
                  <a:lnTo>
                    <a:pt x="67" y="67"/>
                  </a:lnTo>
                  <a:lnTo>
                    <a:pt x="67" y="67"/>
                  </a:lnTo>
                  <a:close/>
                  <a:moveTo>
                    <a:pt x="67" y="67"/>
                  </a:moveTo>
                  <a:lnTo>
                    <a:pt x="67" y="67"/>
                  </a:lnTo>
                  <a:lnTo>
                    <a:pt x="67" y="67"/>
                  </a:lnTo>
                  <a:close/>
                  <a:moveTo>
                    <a:pt x="67" y="67"/>
                  </a:moveTo>
                  <a:lnTo>
                    <a:pt x="67" y="67"/>
                  </a:lnTo>
                  <a:lnTo>
                    <a:pt x="67" y="67"/>
                  </a:lnTo>
                  <a:close/>
                  <a:moveTo>
                    <a:pt x="67" y="67"/>
                  </a:moveTo>
                  <a:lnTo>
                    <a:pt x="67" y="67"/>
                  </a:lnTo>
                  <a:lnTo>
                    <a:pt x="67" y="67"/>
                  </a:lnTo>
                  <a:close/>
                  <a:moveTo>
                    <a:pt x="67" y="67"/>
                  </a:moveTo>
                  <a:lnTo>
                    <a:pt x="68" y="68"/>
                  </a:lnTo>
                  <a:lnTo>
                    <a:pt x="67" y="67"/>
                  </a:lnTo>
                  <a:close/>
                  <a:moveTo>
                    <a:pt x="67" y="67"/>
                  </a:moveTo>
                  <a:lnTo>
                    <a:pt x="68" y="68"/>
                  </a:lnTo>
                  <a:lnTo>
                    <a:pt x="67" y="67"/>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8"/>
                  </a:lnTo>
                  <a:lnTo>
                    <a:pt x="68" y="68"/>
                  </a:lnTo>
                  <a:close/>
                  <a:moveTo>
                    <a:pt x="68" y="68"/>
                  </a:moveTo>
                  <a:lnTo>
                    <a:pt x="68" y="69"/>
                  </a:lnTo>
                  <a:lnTo>
                    <a:pt x="68" y="68"/>
                  </a:lnTo>
                  <a:close/>
                  <a:moveTo>
                    <a:pt x="68" y="68"/>
                  </a:moveTo>
                  <a:lnTo>
                    <a:pt x="68" y="69"/>
                  </a:lnTo>
                  <a:lnTo>
                    <a:pt x="68" y="68"/>
                  </a:lnTo>
                  <a:close/>
                  <a:moveTo>
                    <a:pt x="68" y="69"/>
                  </a:moveTo>
                  <a:lnTo>
                    <a:pt x="68" y="69"/>
                  </a:lnTo>
                  <a:lnTo>
                    <a:pt x="68" y="69"/>
                  </a:lnTo>
                  <a:close/>
                  <a:moveTo>
                    <a:pt x="68" y="69"/>
                  </a:moveTo>
                  <a:lnTo>
                    <a:pt x="68" y="69"/>
                  </a:lnTo>
                  <a:lnTo>
                    <a:pt x="68" y="69"/>
                  </a:lnTo>
                  <a:close/>
                  <a:moveTo>
                    <a:pt x="68" y="69"/>
                  </a:moveTo>
                  <a:lnTo>
                    <a:pt x="69" y="69"/>
                  </a:lnTo>
                  <a:lnTo>
                    <a:pt x="68" y="69"/>
                  </a:lnTo>
                  <a:close/>
                  <a:moveTo>
                    <a:pt x="68" y="69"/>
                  </a:moveTo>
                  <a:lnTo>
                    <a:pt x="69" y="69"/>
                  </a:lnTo>
                  <a:lnTo>
                    <a:pt x="68" y="69"/>
                  </a:lnTo>
                  <a:close/>
                  <a:moveTo>
                    <a:pt x="69" y="69"/>
                  </a:moveTo>
                  <a:lnTo>
                    <a:pt x="69" y="69"/>
                  </a:lnTo>
                  <a:lnTo>
                    <a:pt x="69" y="69"/>
                  </a:lnTo>
                  <a:close/>
                  <a:moveTo>
                    <a:pt x="69" y="69"/>
                  </a:moveTo>
                  <a:lnTo>
                    <a:pt x="69" y="70"/>
                  </a:lnTo>
                  <a:lnTo>
                    <a:pt x="69" y="69"/>
                  </a:lnTo>
                  <a:close/>
                  <a:moveTo>
                    <a:pt x="69" y="70"/>
                  </a:moveTo>
                  <a:lnTo>
                    <a:pt x="69" y="70"/>
                  </a:lnTo>
                  <a:lnTo>
                    <a:pt x="69" y="70"/>
                  </a:lnTo>
                  <a:close/>
                  <a:moveTo>
                    <a:pt x="69" y="69"/>
                  </a:moveTo>
                  <a:lnTo>
                    <a:pt x="69" y="70"/>
                  </a:lnTo>
                  <a:lnTo>
                    <a:pt x="69" y="69"/>
                  </a:lnTo>
                  <a:close/>
                  <a:moveTo>
                    <a:pt x="69" y="70"/>
                  </a:moveTo>
                  <a:lnTo>
                    <a:pt x="71" y="72"/>
                  </a:lnTo>
                  <a:lnTo>
                    <a:pt x="69" y="70"/>
                  </a:lnTo>
                  <a:close/>
                  <a:moveTo>
                    <a:pt x="69" y="70"/>
                  </a:moveTo>
                  <a:lnTo>
                    <a:pt x="71" y="72"/>
                  </a:lnTo>
                  <a:lnTo>
                    <a:pt x="69" y="70"/>
                  </a:lnTo>
                  <a:close/>
                  <a:moveTo>
                    <a:pt x="71" y="72"/>
                  </a:moveTo>
                  <a:lnTo>
                    <a:pt x="71" y="72"/>
                  </a:lnTo>
                  <a:lnTo>
                    <a:pt x="71" y="72"/>
                  </a:lnTo>
                  <a:close/>
                  <a:moveTo>
                    <a:pt x="71" y="72"/>
                  </a:moveTo>
                  <a:lnTo>
                    <a:pt x="71" y="72"/>
                  </a:lnTo>
                  <a:lnTo>
                    <a:pt x="71" y="72"/>
                  </a:lnTo>
                  <a:close/>
                  <a:moveTo>
                    <a:pt x="71" y="72"/>
                  </a:moveTo>
                  <a:lnTo>
                    <a:pt x="71" y="72"/>
                  </a:lnTo>
                  <a:lnTo>
                    <a:pt x="71" y="72"/>
                  </a:lnTo>
                  <a:close/>
                  <a:moveTo>
                    <a:pt x="71" y="72"/>
                  </a:moveTo>
                  <a:lnTo>
                    <a:pt x="71" y="72"/>
                  </a:lnTo>
                  <a:lnTo>
                    <a:pt x="71" y="72"/>
                  </a:lnTo>
                  <a:close/>
                  <a:moveTo>
                    <a:pt x="71" y="72"/>
                  </a:moveTo>
                  <a:lnTo>
                    <a:pt x="76" y="76"/>
                  </a:lnTo>
                  <a:lnTo>
                    <a:pt x="71" y="72"/>
                  </a:lnTo>
                  <a:close/>
                  <a:moveTo>
                    <a:pt x="76" y="76"/>
                  </a:moveTo>
                  <a:lnTo>
                    <a:pt x="77" y="78"/>
                  </a:lnTo>
                  <a:lnTo>
                    <a:pt x="76" y="76"/>
                  </a:lnTo>
                  <a:close/>
                  <a:moveTo>
                    <a:pt x="77" y="78"/>
                  </a:moveTo>
                  <a:lnTo>
                    <a:pt x="78" y="78"/>
                  </a:lnTo>
                  <a:lnTo>
                    <a:pt x="77" y="78"/>
                  </a:lnTo>
                  <a:close/>
                  <a:moveTo>
                    <a:pt x="78" y="78"/>
                  </a:moveTo>
                  <a:lnTo>
                    <a:pt x="79" y="80"/>
                  </a:lnTo>
                  <a:lnTo>
                    <a:pt x="78" y="78"/>
                  </a:lnTo>
                  <a:close/>
                  <a:moveTo>
                    <a:pt x="79" y="80"/>
                  </a:moveTo>
                  <a:lnTo>
                    <a:pt x="79" y="80"/>
                  </a:lnTo>
                  <a:lnTo>
                    <a:pt x="79" y="80"/>
                  </a:lnTo>
                  <a:close/>
                  <a:moveTo>
                    <a:pt x="79" y="80"/>
                  </a:moveTo>
                  <a:lnTo>
                    <a:pt x="80" y="80"/>
                  </a:lnTo>
                  <a:lnTo>
                    <a:pt x="79" y="80"/>
                  </a:lnTo>
                  <a:close/>
                  <a:moveTo>
                    <a:pt x="80" y="80"/>
                  </a:moveTo>
                  <a:lnTo>
                    <a:pt x="80" y="80"/>
                  </a:lnTo>
                  <a:lnTo>
                    <a:pt x="80" y="80"/>
                  </a:lnTo>
                  <a:close/>
                  <a:moveTo>
                    <a:pt x="80" y="80"/>
                  </a:moveTo>
                  <a:lnTo>
                    <a:pt x="80" y="80"/>
                  </a:lnTo>
                  <a:lnTo>
                    <a:pt x="80" y="80"/>
                  </a:lnTo>
                  <a:close/>
                  <a:moveTo>
                    <a:pt x="80" y="80"/>
                  </a:moveTo>
                  <a:lnTo>
                    <a:pt x="80" y="80"/>
                  </a:lnTo>
                  <a:lnTo>
                    <a:pt x="80" y="80"/>
                  </a:lnTo>
                  <a:lnTo>
                    <a:pt x="80" y="80"/>
                  </a:lnTo>
                  <a:close/>
                  <a:moveTo>
                    <a:pt x="80" y="80"/>
                  </a:moveTo>
                  <a:lnTo>
                    <a:pt x="85" y="85"/>
                  </a:lnTo>
                  <a:lnTo>
                    <a:pt x="80" y="80"/>
                  </a:lnTo>
                  <a:close/>
                  <a:moveTo>
                    <a:pt x="85" y="85"/>
                  </a:moveTo>
                  <a:lnTo>
                    <a:pt x="85" y="85"/>
                  </a:lnTo>
                  <a:lnTo>
                    <a:pt x="85" y="85"/>
                  </a:lnTo>
                  <a:close/>
                  <a:moveTo>
                    <a:pt x="85" y="85"/>
                  </a:moveTo>
                  <a:lnTo>
                    <a:pt x="85" y="85"/>
                  </a:lnTo>
                  <a:lnTo>
                    <a:pt x="85" y="85"/>
                  </a:lnTo>
                  <a:close/>
                  <a:moveTo>
                    <a:pt x="85" y="85"/>
                  </a:moveTo>
                  <a:lnTo>
                    <a:pt x="85" y="86"/>
                  </a:lnTo>
                  <a:lnTo>
                    <a:pt x="85" y="85"/>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89" y="89"/>
                  </a:moveTo>
                  <a:lnTo>
                    <a:pt x="89" y="89"/>
                  </a:lnTo>
                  <a:lnTo>
                    <a:pt x="89" y="89"/>
                  </a:lnTo>
                  <a:close/>
                  <a:moveTo>
                    <a:pt x="143" y="69"/>
                  </a:moveTo>
                  <a:cubicBezTo>
                    <a:pt x="143" y="69"/>
                    <a:pt x="144" y="69"/>
                    <a:pt x="144" y="70"/>
                  </a:cubicBezTo>
                  <a:lnTo>
                    <a:pt x="144" y="70"/>
                  </a:lnTo>
                  <a:cubicBezTo>
                    <a:pt x="145" y="72"/>
                    <a:pt x="147" y="75"/>
                    <a:pt x="149" y="78"/>
                  </a:cubicBezTo>
                  <a:lnTo>
                    <a:pt x="149" y="78"/>
                  </a:lnTo>
                  <a:cubicBezTo>
                    <a:pt x="150" y="78"/>
                    <a:pt x="150" y="79"/>
                    <a:pt x="151" y="80"/>
                  </a:cubicBezTo>
                  <a:lnTo>
                    <a:pt x="151" y="80"/>
                  </a:lnTo>
                  <a:cubicBezTo>
                    <a:pt x="151" y="80"/>
                    <a:pt x="150" y="80"/>
                    <a:pt x="150" y="80"/>
                  </a:cubicBezTo>
                  <a:lnTo>
                    <a:pt x="150" y="80"/>
                  </a:lnTo>
                  <a:cubicBezTo>
                    <a:pt x="153" y="84"/>
                    <a:pt x="155" y="87"/>
                    <a:pt x="156" y="89"/>
                  </a:cubicBezTo>
                  <a:lnTo>
                    <a:pt x="156" y="89"/>
                  </a:lnTo>
                  <a:cubicBezTo>
                    <a:pt x="156" y="89"/>
                    <a:pt x="156" y="89"/>
                    <a:pt x="156" y="89"/>
                  </a:cubicBezTo>
                  <a:lnTo>
                    <a:pt x="156" y="89"/>
                  </a:lnTo>
                  <a:cubicBezTo>
                    <a:pt x="154" y="86"/>
                    <a:pt x="152" y="83"/>
                    <a:pt x="149" y="78"/>
                  </a:cubicBezTo>
                  <a:lnTo>
                    <a:pt x="149" y="78"/>
                  </a:lnTo>
                  <a:cubicBezTo>
                    <a:pt x="149" y="79"/>
                    <a:pt x="150" y="79"/>
                    <a:pt x="150" y="80"/>
                  </a:cubicBezTo>
                  <a:lnTo>
                    <a:pt x="150" y="80"/>
                  </a:lnTo>
                  <a:cubicBezTo>
                    <a:pt x="148" y="77"/>
                    <a:pt x="146" y="73"/>
                    <a:pt x="143" y="69"/>
                  </a:cubicBezTo>
                  <a:close/>
                  <a:moveTo>
                    <a:pt x="89" y="89"/>
                  </a:moveTo>
                  <a:lnTo>
                    <a:pt x="89" y="90"/>
                  </a:lnTo>
                  <a:lnTo>
                    <a:pt x="89" y="89"/>
                  </a:lnTo>
                  <a:close/>
                  <a:moveTo>
                    <a:pt x="89" y="90"/>
                  </a:moveTo>
                  <a:lnTo>
                    <a:pt x="89" y="90"/>
                  </a:lnTo>
                  <a:lnTo>
                    <a:pt x="89" y="90"/>
                  </a:lnTo>
                  <a:close/>
                  <a:moveTo>
                    <a:pt x="89" y="90"/>
                  </a:moveTo>
                  <a:lnTo>
                    <a:pt x="92" y="93"/>
                  </a:lnTo>
                  <a:lnTo>
                    <a:pt x="89" y="90"/>
                  </a:lnTo>
                  <a:close/>
                  <a:moveTo>
                    <a:pt x="92" y="93"/>
                  </a:moveTo>
                  <a:lnTo>
                    <a:pt x="94" y="94"/>
                  </a:lnTo>
                  <a:lnTo>
                    <a:pt x="92" y="93"/>
                  </a:lnTo>
                  <a:close/>
                  <a:moveTo>
                    <a:pt x="94" y="94"/>
                  </a:moveTo>
                  <a:lnTo>
                    <a:pt x="95" y="95"/>
                  </a:lnTo>
                  <a:lnTo>
                    <a:pt x="94" y="94"/>
                  </a:lnTo>
                  <a:close/>
                  <a:moveTo>
                    <a:pt x="95" y="95"/>
                  </a:moveTo>
                  <a:lnTo>
                    <a:pt x="95" y="95"/>
                  </a:lnTo>
                  <a:lnTo>
                    <a:pt x="95" y="95"/>
                  </a:lnTo>
                  <a:close/>
                  <a:moveTo>
                    <a:pt x="95" y="95"/>
                  </a:moveTo>
                  <a:lnTo>
                    <a:pt x="95" y="95"/>
                  </a:lnTo>
                  <a:lnTo>
                    <a:pt x="95" y="95"/>
                  </a:lnTo>
                  <a:close/>
                  <a:moveTo>
                    <a:pt x="95" y="95"/>
                  </a:moveTo>
                  <a:lnTo>
                    <a:pt x="95" y="96"/>
                  </a:lnTo>
                  <a:lnTo>
                    <a:pt x="95" y="95"/>
                  </a:lnTo>
                  <a:close/>
                  <a:moveTo>
                    <a:pt x="95" y="96"/>
                  </a:moveTo>
                  <a:lnTo>
                    <a:pt x="96" y="96"/>
                  </a:lnTo>
                  <a:lnTo>
                    <a:pt x="95"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6" y="96"/>
                  </a:moveTo>
                  <a:lnTo>
                    <a:pt x="96" y="96"/>
                  </a:lnTo>
                  <a:lnTo>
                    <a:pt x="96" y="96"/>
                  </a:lnTo>
                  <a:close/>
                  <a:moveTo>
                    <a:pt x="98" y="98"/>
                  </a:moveTo>
                  <a:lnTo>
                    <a:pt x="98" y="98"/>
                  </a:lnTo>
                  <a:lnTo>
                    <a:pt x="98" y="98"/>
                  </a:lnTo>
                  <a:close/>
                  <a:moveTo>
                    <a:pt x="98" y="98"/>
                  </a:moveTo>
                  <a:lnTo>
                    <a:pt x="99" y="99"/>
                  </a:lnTo>
                  <a:lnTo>
                    <a:pt x="98" y="98"/>
                  </a:lnTo>
                  <a:close/>
                  <a:moveTo>
                    <a:pt x="99" y="99"/>
                  </a:moveTo>
                  <a:lnTo>
                    <a:pt x="99" y="100"/>
                  </a:lnTo>
                  <a:lnTo>
                    <a:pt x="99" y="99"/>
                  </a:lnTo>
                  <a:close/>
                  <a:moveTo>
                    <a:pt x="99" y="100"/>
                  </a:moveTo>
                  <a:lnTo>
                    <a:pt x="99" y="100"/>
                  </a:lnTo>
                  <a:lnTo>
                    <a:pt x="99" y="100"/>
                  </a:lnTo>
                  <a:close/>
                  <a:moveTo>
                    <a:pt x="99" y="100"/>
                  </a:moveTo>
                  <a:lnTo>
                    <a:pt x="99" y="100"/>
                  </a:lnTo>
                  <a:lnTo>
                    <a:pt x="99" y="100"/>
                  </a:lnTo>
                  <a:close/>
                  <a:moveTo>
                    <a:pt x="99" y="100"/>
                  </a:moveTo>
                  <a:lnTo>
                    <a:pt x="99" y="100"/>
                  </a:lnTo>
                  <a:lnTo>
                    <a:pt x="99" y="100"/>
                  </a:lnTo>
                  <a:close/>
                  <a:moveTo>
                    <a:pt x="99" y="100"/>
                  </a:moveTo>
                  <a:lnTo>
                    <a:pt x="100" y="100"/>
                  </a:lnTo>
                  <a:lnTo>
                    <a:pt x="99" y="100"/>
                  </a:lnTo>
                  <a:close/>
                  <a:moveTo>
                    <a:pt x="100" y="100"/>
                  </a:moveTo>
                  <a:lnTo>
                    <a:pt x="100" y="100"/>
                  </a:lnTo>
                  <a:lnTo>
                    <a:pt x="100" y="100"/>
                  </a:lnTo>
                  <a:close/>
                  <a:moveTo>
                    <a:pt x="100" y="100"/>
                  </a:moveTo>
                  <a:lnTo>
                    <a:pt x="100" y="100"/>
                  </a:lnTo>
                  <a:lnTo>
                    <a:pt x="100" y="100"/>
                  </a:lnTo>
                  <a:close/>
                  <a:moveTo>
                    <a:pt x="100" y="100"/>
                  </a:moveTo>
                  <a:lnTo>
                    <a:pt x="101" y="101"/>
                  </a:lnTo>
                  <a:lnTo>
                    <a:pt x="100" y="100"/>
                  </a:lnTo>
                  <a:close/>
                  <a:moveTo>
                    <a:pt x="101" y="101"/>
                  </a:moveTo>
                  <a:lnTo>
                    <a:pt x="101" y="101"/>
                  </a:lnTo>
                  <a:lnTo>
                    <a:pt x="101" y="101"/>
                  </a:lnTo>
                  <a:close/>
                  <a:moveTo>
                    <a:pt x="101" y="101"/>
                  </a:moveTo>
                  <a:lnTo>
                    <a:pt x="101" y="101"/>
                  </a:lnTo>
                  <a:lnTo>
                    <a:pt x="101" y="101"/>
                  </a:lnTo>
                  <a:close/>
                  <a:moveTo>
                    <a:pt x="101" y="101"/>
                  </a:moveTo>
                  <a:lnTo>
                    <a:pt x="101" y="101"/>
                  </a:lnTo>
                  <a:lnTo>
                    <a:pt x="101" y="101"/>
                  </a:lnTo>
                  <a:close/>
                  <a:moveTo>
                    <a:pt x="101" y="101"/>
                  </a:moveTo>
                  <a:lnTo>
                    <a:pt x="101" y="101"/>
                  </a:lnTo>
                  <a:lnTo>
                    <a:pt x="101" y="101"/>
                  </a:lnTo>
                  <a:close/>
                  <a:moveTo>
                    <a:pt x="101" y="101"/>
                  </a:moveTo>
                  <a:lnTo>
                    <a:pt x="102" y="102"/>
                  </a:lnTo>
                  <a:lnTo>
                    <a:pt x="101" y="101"/>
                  </a:lnTo>
                  <a:close/>
                  <a:moveTo>
                    <a:pt x="102" y="102"/>
                  </a:moveTo>
                  <a:lnTo>
                    <a:pt x="102" y="102"/>
                  </a:lnTo>
                  <a:lnTo>
                    <a:pt x="102" y="102"/>
                  </a:lnTo>
                  <a:close/>
                  <a:moveTo>
                    <a:pt x="71" y="72"/>
                  </a:moveTo>
                  <a:lnTo>
                    <a:pt x="80" y="80"/>
                  </a:lnTo>
                  <a:lnTo>
                    <a:pt x="80" y="80"/>
                  </a:lnTo>
                  <a:lnTo>
                    <a:pt x="80" y="80"/>
                  </a:lnTo>
                  <a:lnTo>
                    <a:pt x="80" y="80"/>
                  </a:lnTo>
                  <a:lnTo>
                    <a:pt x="89" y="89"/>
                  </a:lnTo>
                  <a:lnTo>
                    <a:pt x="85" y="86"/>
                  </a:lnTo>
                  <a:lnTo>
                    <a:pt x="89" y="89"/>
                  </a:lnTo>
                  <a:lnTo>
                    <a:pt x="89" y="89"/>
                  </a:lnTo>
                  <a:lnTo>
                    <a:pt x="98" y="98"/>
                  </a:lnTo>
                  <a:lnTo>
                    <a:pt x="98" y="98"/>
                  </a:lnTo>
                  <a:lnTo>
                    <a:pt x="96" y="95"/>
                  </a:lnTo>
                  <a:lnTo>
                    <a:pt x="96" y="95"/>
                  </a:lnTo>
                  <a:lnTo>
                    <a:pt x="100" y="99"/>
                  </a:lnTo>
                  <a:lnTo>
                    <a:pt x="105" y="102"/>
                  </a:lnTo>
                  <a:lnTo>
                    <a:pt x="105" y="102"/>
                  </a:lnTo>
                  <a:lnTo>
                    <a:pt x="98" y="95"/>
                  </a:lnTo>
                  <a:lnTo>
                    <a:pt x="91" y="89"/>
                  </a:lnTo>
                  <a:lnTo>
                    <a:pt x="91" y="89"/>
                  </a:lnTo>
                  <a:lnTo>
                    <a:pt x="90" y="88"/>
                  </a:lnTo>
                  <a:lnTo>
                    <a:pt x="71" y="72"/>
                  </a:lnTo>
                  <a:close/>
                  <a:moveTo>
                    <a:pt x="102" y="102"/>
                  </a:moveTo>
                  <a:lnTo>
                    <a:pt x="102" y="102"/>
                  </a:lnTo>
                  <a:lnTo>
                    <a:pt x="102" y="102"/>
                  </a:lnTo>
                  <a:close/>
                  <a:moveTo>
                    <a:pt x="102" y="102"/>
                  </a:moveTo>
                  <a:lnTo>
                    <a:pt x="102" y="102"/>
                  </a:lnTo>
                  <a:lnTo>
                    <a:pt x="102" y="102"/>
                  </a:lnTo>
                  <a:close/>
                  <a:moveTo>
                    <a:pt x="102" y="102"/>
                  </a:moveTo>
                  <a:lnTo>
                    <a:pt x="102" y="102"/>
                  </a:lnTo>
                  <a:lnTo>
                    <a:pt x="102" y="102"/>
                  </a:lnTo>
                  <a:close/>
                  <a:moveTo>
                    <a:pt x="102" y="102"/>
                  </a:moveTo>
                  <a:lnTo>
                    <a:pt x="102" y="102"/>
                  </a:lnTo>
                  <a:lnTo>
                    <a:pt x="102" y="102"/>
                  </a:lnTo>
                  <a:close/>
                  <a:moveTo>
                    <a:pt x="102" y="102"/>
                  </a:moveTo>
                  <a:lnTo>
                    <a:pt x="102" y="103"/>
                  </a:lnTo>
                  <a:lnTo>
                    <a:pt x="102" y="102"/>
                  </a:lnTo>
                  <a:close/>
                  <a:moveTo>
                    <a:pt x="102" y="103"/>
                  </a:moveTo>
                  <a:lnTo>
                    <a:pt x="102" y="103"/>
                  </a:lnTo>
                  <a:lnTo>
                    <a:pt x="102" y="103"/>
                  </a:lnTo>
                  <a:close/>
                  <a:moveTo>
                    <a:pt x="102" y="103"/>
                  </a:moveTo>
                  <a:lnTo>
                    <a:pt x="103" y="103"/>
                  </a:lnTo>
                  <a:lnTo>
                    <a:pt x="102" y="103"/>
                  </a:lnTo>
                  <a:close/>
                  <a:moveTo>
                    <a:pt x="103" y="103"/>
                  </a:moveTo>
                  <a:lnTo>
                    <a:pt x="103" y="103"/>
                  </a:lnTo>
                  <a:lnTo>
                    <a:pt x="103" y="103"/>
                  </a:lnTo>
                  <a:close/>
                  <a:moveTo>
                    <a:pt x="103" y="103"/>
                  </a:moveTo>
                  <a:lnTo>
                    <a:pt x="103" y="103"/>
                  </a:lnTo>
                  <a:lnTo>
                    <a:pt x="103" y="103"/>
                  </a:lnTo>
                  <a:close/>
                  <a:moveTo>
                    <a:pt x="103" y="103"/>
                  </a:moveTo>
                  <a:lnTo>
                    <a:pt x="103" y="104"/>
                  </a:lnTo>
                  <a:lnTo>
                    <a:pt x="103" y="103"/>
                  </a:lnTo>
                  <a:close/>
                  <a:moveTo>
                    <a:pt x="103" y="104"/>
                  </a:moveTo>
                  <a:lnTo>
                    <a:pt x="105" y="105"/>
                  </a:lnTo>
                  <a:lnTo>
                    <a:pt x="103" y="104"/>
                  </a:lnTo>
                  <a:close/>
                  <a:moveTo>
                    <a:pt x="105" y="105"/>
                  </a:moveTo>
                  <a:lnTo>
                    <a:pt x="106" y="106"/>
                  </a:lnTo>
                  <a:lnTo>
                    <a:pt x="105" y="105"/>
                  </a:lnTo>
                  <a:close/>
                  <a:moveTo>
                    <a:pt x="106" y="106"/>
                  </a:moveTo>
                  <a:lnTo>
                    <a:pt x="106" y="106"/>
                  </a:lnTo>
                  <a:lnTo>
                    <a:pt x="106" y="106"/>
                  </a:lnTo>
                  <a:close/>
                  <a:moveTo>
                    <a:pt x="106" y="106"/>
                  </a:moveTo>
                  <a:lnTo>
                    <a:pt x="106" y="106"/>
                  </a:lnTo>
                  <a:lnTo>
                    <a:pt x="106" y="106"/>
                  </a:lnTo>
                  <a:close/>
                  <a:moveTo>
                    <a:pt x="106" y="106"/>
                  </a:moveTo>
                  <a:lnTo>
                    <a:pt x="106" y="106"/>
                  </a:lnTo>
                  <a:lnTo>
                    <a:pt x="106" y="106"/>
                  </a:lnTo>
                  <a:close/>
                  <a:moveTo>
                    <a:pt x="106" y="106"/>
                  </a:moveTo>
                  <a:lnTo>
                    <a:pt x="106" y="106"/>
                  </a:lnTo>
                  <a:lnTo>
                    <a:pt x="106" y="106"/>
                  </a:lnTo>
                  <a:close/>
                  <a:moveTo>
                    <a:pt x="106" y="106"/>
                  </a:moveTo>
                  <a:lnTo>
                    <a:pt x="107" y="107"/>
                  </a:lnTo>
                  <a:lnTo>
                    <a:pt x="106" y="106"/>
                  </a:lnTo>
                  <a:close/>
                  <a:moveTo>
                    <a:pt x="107" y="107"/>
                  </a:moveTo>
                  <a:lnTo>
                    <a:pt x="107" y="107"/>
                  </a:lnTo>
                  <a:lnTo>
                    <a:pt x="107" y="107"/>
                  </a:lnTo>
                  <a:close/>
                  <a:moveTo>
                    <a:pt x="107" y="107"/>
                  </a:moveTo>
                  <a:lnTo>
                    <a:pt x="107" y="107"/>
                  </a:lnTo>
                  <a:lnTo>
                    <a:pt x="107" y="107"/>
                  </a:lnTo>
                  <a:close/>
                  <a:moveTo>
                    <a:pt x="107" y="107"/>
                  </a:moveTo>
                  <a:lnTo>
                    <a:pt x="107" y="107"/>
                  </a:lnTo>
                  <a:lnTo>
                    <a:pt x="107" y="107"/>
                  </a:lnTo>
                  <a:close/>
                  <a:moveTo>
                    <a:pt x="107" y="107"/>
                  </a:moveTo>
                  <a:lnTo>
                    <a:pt x="107" y="107"/>
                  </a:lnTo>
                  <a:lnTo>
                    <a:pt x="107" y="107"/>
                  </a:lnTo>
                  <a:close/>
                  <a:moveTo>
                    <a:pt x="116" y="107"/>
                  </a:moveTo>
                  <a:lnTo>
                    <a:pt x="116" y="107"/>
                  </a:lnTo>
                  <a:lnTo>
                    <a:pt x="116" y="107"/>
                  </a:lnTo>
                  <a:close/>
                  <a:moveTo>
                    <a:pt x="107" y="107"/>
                  </a:moveTo>
                  <a:lnTo>
                    <a:pt x="107" y="107"/>
                  </a:lnTo>
                  <a:lnTo>
                    <a:pt x="107" y="107"/>
                  </a:lnTo>
                  <a:close/>
                  <a:moveTo>
                    <a:pt x="107" y="107"/>
                  </a:moveTo>
                  <a:lnTo>
                    <a:pt x="107" y="107"/>
                  </a:lnTo>
                  <a:lnTo>
                    <a:pt x="107" y="107"/>
                  </a:lnTo>
                  <a:close/>
                  <a:moveTo>
                    <a:pt x="107" y="107"/>
                  </a:moveTo>
                  <a:lnTo>
                    <a:pt x="107" y="108"/>
                  </a:lnTo>
                  <a:lnTo>
                    <a:pt x="107" y="107"/>
                  </a:lnTo>
                  <a:close/>
                  <a:moveTo>
                    <a:pt x="107" y="108"/>
                  </a:moveTo>
                  <a:lnTo>
                    <a:pt x="108" y="109"/>
                  </a:lnTo>
                  <a:lnTo>
                    <a:pt x="107" y="108"/>
                  </a:lnTo>
                  <a:close/>
                  <a:moveTo>
                    <a:pt x="108" y="109"/>
                  </a:moveTo>
                  <a:lnTo>
                    <a:pt x="110" y="110"/>
                  </a:lnTo>
                  <a:lnTo>
                    <a:pt x="108" y="109"/>
                  </a:lnTo>
                  <a:close/>
                  <a:moveTo>
                    <a:pt x="110" y="110"/>
                  </a:moveTo>
                  <a:lnTo>
                    <a:pt x="111" y="111"/>
                  </a:lnTo>
                  <a:lnTo>
                    <a:pt x="110" y="110"/>
                  </a:lnTo>
                  <a:close/>
                  <a:moveTo>
                    <a:pt x="111" y="111"/>
                  </a:moveTo>
                  <a:lnTo>
                    <a:pt x="111" y="111"/>
                  </a:lnTo>
                  <a:lnTo>
                    <a:pt x="111" y="111"/>
                  </a:lnTo>
                  <a:close/>
                  <a:moveTo>
                    <a:pt x="116" y="111"/>
                  </a:moveTo>
                  <a:lnTo>
                    <a:pt x="116" y="111"/>
                  </a:lnTo>
                  <a:lnTo>
                    <a:pt x="116" y="111"/>
                  </a:lnTo>
                  <a:close/>
                  <a:moveTo>
                    <a:pt x="111" y="111"/>
                  </a:moveTo>
                  <a:lnTo>
                    <a:pt x="111" y="111"/>
                  </a:lnTo>
                  <a:lnTo>
                    <a:pt x="111" y="111"/>
                  </a:lnTo>
                  <a:close/>
                  <a:moveTo>
                    <a:pt x="111" y="111"/>
                  </a:moveTo>
                  <a:lnTo>
                    <a:pt x="112" y="112"/>
                  </a:lnTo>
                  <a:lnTo>
                    <a:pt x="111" y="111"/>
                  </a:lnTo>
                  <a:close/>
                  <a:moveTo>
                    <a:pt x="112" y="112"/>
                  </a:moveTo>
                  <a:lnTo>
                    <a:pt x="112" y="112"/>
                  </a:lnTo>
                  <a:lnTo>
                    <a:pt x="112" y="112"/>
                  </a:lnTo>
                  <a:close/>
                  <a:moveTo>
                    <a:pt x="112" y="112"/>
                  </a:moveTo>
                  <a:lnTo>
                    <a:pt x="112" y="112"/>
                  </a:lnTo>
                  <a:lnTo>
                    <a:pt x="112" y="112"/>
                  </a:lnTo>
                  <a:close/>
                  <a:moveTo>
                    <a:pt x="112" y="112"/>
                  </a:moveTo>
                  <a:lnTo>
                    <a:pt x="112" y="113"/>
                  </a:lnTo>
                  <a:lnTo>
                    <a:pt x="112" y="112"/>
                  </a:lnTo>
                  <a:close/>
                  <a:moveTo>
                    <a:pt x="112" y="113"/>
                  </a:moveTo>
                  <a:lnTo>
                    <a:pt x="113" y="113"/>
                  </a:lnTo>
                  <a:lnTo>
                    <a:pt x="112" y="113"/>
                  </a:lnTo>
                  <a:close/>
                  <a:moveTo>
                    <a:pt x="113" y="113"/>
                  </a:moveTo>
                  <a:lnTo>
                    <a:pt x="113" y="113"/>
                  </a:lnTo>
                  <a:lnTo>
                    <a:pt x="113" y="113"/>
                  </a:lnTo>
                  <a:close/>
                  <a:moveTo>
                    <a:pt x="113" y="113"/>
                  </a:moveTo>
                  <a:lnTo>
                    <a:pt x="114" y="114"/>
                  </a:lnTo>
                  <a:lnTo>
                    <a:pt x="113" y="113"/>
                  </a:lnTo>
                  <a:close/>
                  <a:moveTo>
                    <a:pt x="96" y="96"/>
                  </a:moveTo>
                  <a:lnTo>
                    <a:pt x="98" y="98"/>
                  </a:lnTo>
                  <a:lnTo>
                    <a:pt x="98" y="98"/>
                  </a:lnTo>
                  <a:lnTo>
                    <a:pt x="116" y="114"/>
                  </a:lnTo>
                  <a:lnTo>
                    <a:pt x="116" y="113"/>
                  </a:lnTo>
                  <a:lnTo>
                    <a:pt x="100" y="99"/>
                  </a:lnTo>
                  <a:lnTo>
                    <a:pt x="98" y="98"/>
                  </a:lnTo>
                  <a:lnTo>
                    <a:pt x="96" y="96"/>
                  </a:lnTo>
                  <a:close/>
                  <a:moveTo>
                    <a:pt x="114" y="114"/>
                  </a:moveTo>
                  <a:lnTo>
                    <a:pt x="115" y="115"/>
                  </a:lnTo>
                  <a:lnTo>
                    <a:pt x="114" y="114"/>
                  </a:lnTo>
                  <a:close/>
                  <a:moveTo>
                    <a:pt x="173" y="104"/>
                  </a:moveTo>
                  <a:cubicBezTo>
                    <a:pt x="176" y="107"/>
                    <a:pt x="179" y="111"/>
                    <a:pt x="182" y="115"/>
                  </a:cubicBezTo>
                  <a:lnTo>
                    <a:pt x="182" y="115"/>
                  </a:lnTo>
                  <a:lnTo>
                    <a:pt x="173" y="104"/>
                  </a:lnTo>
                  <a:close/>
                  <a:moveTo>
                    <a:pt x="115" y="115"/>
                  </a:moveTo>
                  <a:lnTo>
                    <a:pt x="115" y="115"/>
                  </a:lnTo>
                  <a:lnTo>
                    <a:pt x="115" y="115"/>
                  </a:lnTo>
                  <a:close/>
                  <a:moveTo>
                    <a:pt x="115" y="115"/>
                  </a:moveTo>
                  <a:lnTo>
                    <a:pt x="115" y="115"/>
                  </a:lnTo>
                  <a:lnTo>
                    <a:pt x="115" y="115"/>
                  </a:lnTo>
                  <a:close/>
                  <a:moveTo>
                    <a:pt x="54" y="45"/>
                  </a:moveTo>
                  <a:lnTo>
                    <a:pt x="68" y="60"/>
                  </a:lnTo>
                  <a:lnTo>
                    <a:pt x="90" y="88"/>
                  </a:lnTo>
                  <a:lnTo>
                    <a:pt x="98" y="95"/>
                  </a:lnTo>
                  <a:lnTo>
                    <a:pt x="105" y="101"/>
                  </a:lnTo>
                  <a:lnTo>
                    <a:pt x="105" y="101"/>
                  </a:lnTo>
                  <a:lnTo>
                    <a:pt x="106" y="102"/>
                  </a:lnTo>
                  <a:lnTo>
                    <a:pt x="106" y="102"/>
                  </a:lnTo>
                  <a:lnTo>
                    <a:pt x="105" y="102"/>
                  </a:lnTo>
                  <a:lnTo>
                    <a:pt x="105" y="102"/>
                  </a:lnTo>
                  <a:lnTo>
                    <a:pt x="107" y="103"/>
                  </a:lnTo>
                  <a:lnTo>
                    <a:pt x="116" y="113"/>
                  </a:lnTo>
                  <a:lnTo>
                    <a:pt x="116" y="113"/>
                  </a:lnTo>
                  <a:lnTo>
                    <a:pt x="116" y="113"/>
                  </a:lnTo>
                  <a:lnTo>
                    <a:pt x="119" y="116"/>
                  </a:lnTo>
                  <a:lnTo>
                    <a:pt x="116" y="112"/>
                  </a:lnTo>
                  <a:lnTo>
                    <a:pt x="116" y="112"/>
                  </a:lnTo>
                  <a:lnTo>
                    <a:pt x="116" y="110"/>
                  </a:lnTo>
                  <a:lnTo>
                    <a:pt x="116" y="110"/>
                  </a:lnTo>
                  <a:lnTo>
                    <a:pt x="123" y="116"/>
                  </a:lnTo>
                  <a:lnTo>
                    <a:pt x="123" y="116"/>
                  </a:lnTo>
                  <a:lnTo>
                    <a:pt x="116" y="107"/>
                  </a:lnTo>
                  <a:lnTo>
                    <a:pt x="116" y="107"/>
                  </a:lnTo>
                  <a:lnTo>
                    <a:pt x="80" y="72"/>
                  </a:lnTo>
                  <a:lnTo>
                    <a:pt x="63" y="54"/>
                  </a:lnTo>
                  <a:lnTo>
                    <a:pt x="54" y="45"/>
                  </a:lnTo>
                  <a:close/>
                  <a:moveTo>
                    <a:pt x="115" y="115"/>
                  </a:moveTo>
                  <a:lnTo>
                    <a:pt x="116" y="116"/>
                  </a:lnTo>
                  <a:lnTo>
                    <a:pt x="115" y="115"/>
                  </a:lnTo>
                  <a:close/>
                  <a:moveTo>
                    <a:pt x="119" y="116"/>
                  </a:moveTo>
                  <a:lnTo>
                    <a:pt x="119" y="116"/>
                  </a:lnTo>
                  <a:lnTo>
                    <a:pt x="119" y="116"/>
                  </a:lnTo>
                  <a:close/>
                  <a:moveTo>
                    <a:pt x="116" y="113"/>
                  </a:moveTo>
                  <a:lnTo>
                    <a:pt x="116" y="113"/>
                  </a:lnTo>
                  <a:lnTo>
                    <a:pt x="118" y="116"/>
                  </a:lnTo>
                  <a:lnTo>
                    <a:pt x="116" y="113"/>
                  </a:lnTo>
                  <a:close/>
                  <a:moveTo>
                    <a:pt x="119" y="116"/>
                  </a:moveTo>
                  <a:lnTo>
                    <a:pt x="119" y="116"/>
                  </a:lnTo>
                  <a:lnTo>
                    <a:pt x="119" y="116"/>
                  </a:lnTo>
                  <a:close/>
                  <a:moveTo>
                    <a:pt x="116" y="116"/>
                  </a:moveTo>
                  <a:lnTo>
                    <a:pt x="116" y="116"/>
                  </a:lnTo>
                  <a:lnTo>
                    <a:pt x="116" y="116"/>
                  </a:lnTo>
                  <a:close/>
                  <a:moveTo>
                    <a:pt x="119" y="116"/>
                  </a:moveTo>
                  <a:lnTo>
                    <a:pt x="119" y="116"/>
                  </a:lnTo>
                  <a:lnTo>
                    <a:pt x="119" y="116"/>
                  </a:lnTo>
                  <a:lnTo>
                    <a:pt x="119"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6"/>
                  </a:lnTo>
                  <a:lnTo>
                    <a:pt x="116" y="116"/>
                  </a:lnTo>
                  <a:close/>
                  <a:moveTo>
                    <a:pt x="116" y="116"/>
                  </a:moveTo>
                  <a:lnTo>
                    <a:pt x="116" y="117"/>
                  </a:lnTo>
                  <a:lnTo>
                    <a:pt x="116" y="116"/>
                  </a:lnTo>
                  <a:close/>
                  <a:moveTo>
                    <a:pt x="116" y="117"/>
                  </a:moveTo>
                  <a:lnTo>
                    <a:pt x="116" y="117"/>
                  </a:lnTo>
                  <a:lnTo>
                    <a:pt x="116" y="117"/>
                  </a:lnTo>
                  <a:close/>
                  <a:moveTo>
                    <a:pt x="116" y="117"/>
                  </a:moveTo>
                  <a:lnTo>
                    <a:pt x="117" y="117"/>
                  </a:lnTo>
                  <a:lnTo>
                    <a:pt x="116"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7" y="117"/>
                  </a:moveTo>
                  <a:lnTo>
                    <a:pt x="117" y="117"/>
                  </a:lnTo>
                  <a:lnTo>
                    <a:pt x="117" y="117"/>
                  </a:lnTo>
                  <a:close/>
                  <a:moveTo>
                    <a:pt x="119" y="116"/>
                  </a:moveTo>
                  <a:lnTo>
                    <a:pt x="119" y="117"/>
                  </a:lnTo>
                  <a:lnTo>
                    <a:pt x="119" y="117"/>
                  </a:lnTo>
                  <a:lnTo>
                    <a:pt x="120" y="117"/>
                  </a:lnTo>
                  <a:lnTo>
                    <a:pt x="120" y="117"/>
                  </a:lnTo>
                  <a:lnTo>
                    <a:pt x="119" y="116"/>
                  </a:lnTo>
                  <a:close/>
                  <a:moveTo>
                    <a:pt x="117" y="117"/>
                  </a:moveTo>
                  <a:lnTo>
                    <a:pt x="117" y="117"/>
                  </a:lnTo>
                  <a:lnTo>
                    <a:pt x="117" y="117"/>
                  </a:lnTo>
                  <a:close/>
                  <a:moveTo>
                    <a:pt x="117" y="117"/>
                  </a:moveTo>
                  <a:lnTo>
                    <a:pt x="118" y="118"/>
                  </a:lnTo>
                  <a:lnTo>
                    <a:pt x="117" y="117"/>
                  </a:lnTo>
                  <a:close/>
                  <a:moveTo>
                    <a:pt x="118" y="118"/>
                  </a:moveTo>
                  <a:lnTo>
                    <a:pt x="118" y="118"/>
                  </a:lnTo>
                  <a:lnTo>
                    <a:pt x="118" y="118"/>
                  </a:lnTo>
                  <a:close/>
                  <a:moveTo>
                    <a:pt x="118" y="116"/>
                  </a:moveTo>
                  <a:lnTo>
                    <a:pt x="120" y="118"/>
                  </a:lnTo>
                  <a:lnTo>
                    <a:pt x="120" y="118"/>
                  </a:lnTo>
                  <a:lnTo>
                    <a:pt x="121" y="118"/>
                  </a:lnTo>
                  <a:lnTo>
                    <a:pt x="121" y="118"/>
                  </a:lnTo>
                  <a:lnTo>
                    <a:pt x="119" y="117"/>
                  </a:lnTo>
                  <a:lnTo>
                    <a:pt x="119" y="117"/>
                  </a:lnTo>
                  <a:lnTo>
                    <a:pt x="118" y="116"/>
                  </a:lnTo>
                  <a:close/>
                  <a:moveTo>
                    <a:pt x="118" y="118"/>
                  </a:moveTo>
                  <a:lnTo>
                    <a:pt x="118" y="118"/>
                  </a:lnTo>
                  <a:lnTo>
                    <a:pt x="118" y="118"/>
                  </a:lnTo>
                  <a:close/>
                  <a:moveTo>
                    <a:pt x="118" y="118"/>
                  </a:moveTo>
                  <a:lnTo>
                    <a:pt x="119" y="119"/>
                  </a:lnTo>
                  <a:lnTo>
                    <a:pt x="118" y="118"/>
                  </a:lnTo>
                  <a:close/>
                  <a:moveTo>
                    <a:pt x="120" y="117"/>
                  </a:moveTo>
                  <a:lnTo>
                    <a:pt x="121" y="118"/>
                  </a:lnTo>
                  <a:lnTo>
                    <a:pt x="121" y="119"/>
                  </a:lnTo>
                  <a:lnTo>
                    <a:pt x="121" y="119"/>
                  </a:lnTo>
                  <a:lnTo>
                    <a:pt x="120" y="117"/>
                  </a:lnTo>
                  <a:close/>
                  <a:moveTo>
                    <a:pt x="119" y="119"/>
                  </a:moveTo>
                  <a:lnTo>
                    <a:pt x="119" y="119"/>
                  </a:lnTo>
                  <a:lnTo>
                    <a:pt x="119" y="119"/>
                  </a:lnTo>
                  <a:close/>
                  <a:moveTo>
                    <a:pt x="119" y="119"/>
                  </a:moveTo>
                  <a:lnTo>
                    <a:pt x="119" y="119"/>
                  </a:lnTo>
                  <a:lnTo>
                    <a:pt x="119" y="119"/>
                  </a:lnTo>
                  <a:close/>
                  <a:moveTo>
                    <a:pt x="119" y="119"/>
                  </a:moveTo>
                  <a:lnTo>
                    <a:pt x="120" y="120"/>
                  </a:lnTo>
                  <a:lnTo>
                    <a:pt x="119" y="119"/>
                  </a:lnTo>
                  <a:close/>
                  <a:moveTo>
                    <a:pt x="120" y="120"/>
                  </a:moveTo>
                  <a:lnTo>
                    <a:pt x="120" y="120"/>
                  </a:lnTo>
                  <a:lnTo>
                    <a:pt x="120" y="120"/>
                  </a:lnTo>
                  <a:close/>
                  <a:moveTo>
                    <a:pt x="120" y="120"/>
                  </a:moveTo>
                  <a:lnTo>
                    <a:pt x="120" y="121"/>
                  </a:lnTo>
                  <a:lnTo>
                    <a:pt x="120" y="120"/>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0" y="121"/>
                  </a:lnTo>
                  <a:lnTo>
                    <a:pt x="120" y="121"/>
                  </a:lnTo>
                  <a:close/>
                  <a:moveTo>
                    <a:pt x="120" y="121"/>
                  </a:moveTo>
                  <a:lnTo>
                    <a:pt x="121" y="121"/>
                  </a:lnTo>
                  <a:lnTo>
                    <a:pt x="120" y="121"/>
                  </a:lnTo>
                  <a:close/>
                  <a:moveTo>
                    <a:pt x="121" y="121"/>
                  </a:moveTo>
                  <a:lnTo>
                    <a:pt x="121" y="121"/>
                  </a:lnTo>
                  <a:lnTo>
                    <a:pt x="121" y="121"/>
                  </a:lnTo>
                  <a:close/>
                  <a:moveTo>
                    <a:pt x="121" y="121"/>
                  </a:moveTo>
                  <a:lnTo>
                    <a:pt x="121" y="121"/>
                  </a:lnTo>
                  <a:lnTo>
                    <a:pt x="121" y="121"/>
                  </a:lnTo>
                  <a:close/>
                  <a:moveTo>
                    <a:pt x="121" y="121"/>
                  </a:moveTo>
                  <a:lnTo>
                    <a:pt x="121" y="121"/>
                  </a:lnTo>
                  <a:lnTo>
                    <a:pt x="121" y="121"/>
                  </a:lnTo>
                  <a:close/>
                  <a:moveTo>
                    <a:pt x="121" y="121"/>
                  </a:moveTo>
                  <a:lnTo>
                    <a:pt x="121" y="122"/>
                  </a:lnTo>
                  <a:lnTo>
                    <a:pt x="121" y="121"/>
                  </a:lnTo>
                  <a:close/>
                  <a:moveTo>
                    <a:pt x="121" y="122"/>
                  </a:moveTo>
                  <a:lnTo>
                    <a:pt x="121" y="122"/>
                  </a:lnTo>
                  <a:lnTo>
                    <a:pt x="121" y="122"/>
                  </a:lnTo>
                  <a:close/>
                  <a:moveTo>
                    <a:pt x="121" y="122"/>
                  </a:moveTo>
                  <a:lnTo>
                    <a:pt x="121" y="122"/>
                  </a:lnTo>
                  <a:lnTo>
                    <a:pt x="121" y="122"/>
                  </a:lnTo>
                  <a:close/>
                  <a:moveTo>
                    <a:pt x="121" y="122"/>
                  </a:moveTo>
                  <a:lnTo>
                    <a:pt x="121" y="122"/>
                  </a:lnTo>
                  <a:lnTo>
                    <a:pt x="121" y="122"/>
                  </a:lnTo>
                  <a:close/>
                  <a:moveTo>
                    <a:pt x="121" y="122"/>
                  </a:moveTo>
                  <a:lnTo>
                    <a:pt x="121" y="122"/>
                  </a:lnTo>
                  <a:lnTo>
                    <a:pt x="121" y="122"/>
                  </a:lnTo>
                  <a:close/>
                  <a:moveTo>
                    <a:pt x="127" y="121"/>
                  </a:moveTo>
                  <a:lnTo>
                    <a:pt x="127" y="122"/>
                  </a:lnTo>
                  <a:lnTo>
                    <a:pt x="127" y="122"/>
                  </a:lnTo>
                  <a:lnTo>
                    <a:pt x="126" y="121"/>
                  </a:lnTo>
                  <a:lnTo>
                    <a:pt x="126" y="121"/>
                  </a:lnTo>
                  <a:cubicBezTo>
                    <a:pt x="126" y="121"/>
                    <a:pt x="126" y="121"/>
                    <a:pt x="127" y="121"/>
                  </a:cubicBezTo>
                  <a:close/>
                  <a:moveTo>
                    <a:pt x="121" y="122"/>
                  </a:moveTo>
                  <a:lnTo>
                    <a:pt x="122" y="122"/>
                  </a:lnTo>
                  <a:lnTo>
                    <a:pt x="121"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2" y="122"/>
                  </a:moveTo>
                  <a:lnTo>
                    <a:pt x="122" y="122"/>
                  </a:lnTo>
                  <a:lnTo>
                    <a:pt x="122" y="122"/>
                  </a:lnTo>
                  <a:close/>
                  <a:moveTo>
                    <a:pt x="127" y="121"/>
                  </a:moveTo>
                  <a:cubicBezTo>
                    <a:pt x="127" y="121"/>
                    <a:pt x="127" y="121"/>
                    <a:pt x="127" y="121"/>
                  </a:cubicBezTo>
                  <a:lnTo>
                    <a:pt x="127" y="121"/>
                  </a:lnTo>
                  <a:lnTo>
                    <a:pt x="129" y="122"/>
                  </a:lnTo>
                  <a:lnTo>
                    <a:pt x="129" y="122"/>
                  </a:lnTo>
                  <a:lnTo>
                    <a:pt x="128" y="122"/>
                  </a:lnTo>
                  <a:lnTo>
                    <a:pt x="128" y="122"/>
                  </a:lnTo>
                  <a:lnTo>
                    <a:pt x="127" y="121"/>
                  </a:lnTo>
                  <a:lnTo>
                    <a:pt x="127" y="121"/>
                  </a:lnTo>
                  <a:cubicBezTo>
                    <a:pt x="127" y="121"/>
                    <a:pt x="127" y="121"/>
                    <a:pt x="127" y="121"/>
                  </a:cubicBezTo>
                  <a:close/>
                  <a:moveTo>
                    <a:pt x="122" y="122"/>
                  </a:moveTo>
                  <a:lnTo>
                    <a:pt x="122" y="122"/>
                  </a:lnTo>
                  <a:lnTo>
                    <a:pt x="122" y="122"/>
                  </a:lnTo>
                  <a:close/>
                  <a:moveTo>
                    <a:pt x="122" y="122"/>
                  </a:moveTo>
                  <a:lnTo>
                    <a:pt x="122" y="122"/>
                  </a:lnTo>
                  <a:lnTo>
                    <a:pt x="122" y="122"/>
                  </a:lnTo>
                  <a:close/>
                  <a:moveTo>
                    <a:pt x="122" y="122"/>
                  </a:moveTo>
                  <a:lnTo>
                    <a:pt x="122" y="123"/>
                  </a:lnTo>
                  <a:lnTo>
                    <a:pt x="122" y="122"/>
                  </a:lnTo>
                  <a:close/>
                  <a:moveTo>
                    <a:pt x="122" y="123"/>
                  </a:moveTo>
                  <a:lnTo>
                    <a:pt x="122" y="123"/>
                  </a:lnTo>
                  <a:lnTo>
                    <a:pt x="122" y="123"/>
                  </a:lnTo>
                  <a:close/>
                  <a:moveTo>
                    <a:pt x="122" y="123"/>
                  </a:moveTo>
                  <a:lnTo>
                    <a:pt x="123" y="123"/>
                  </a:lnTo>
                  <a:lnTo>
                    <a:pt x="122"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3" y="123"/>
                  </a:lnTo>
                  <a:lnTo>
                    <a:pt x="123" y="123"/>
                  </a:lnTo>
                  <a:close/>
                  <a:moveTo>
                    <a:pt x="123" y="123"/>
                  </a:moveTo>
                  <a:lnTo>
                    <a:pt x="124" y="124"/>
                  </a:lnTo>
                  <a:lnTo>
                    <a:pt x="123" y="123"/>
                  </a:lnTo>
                  <a:close/>
                  <a:moveTo>
                    <a:pt x="124" y="124"/>
                  </a:moveTo>
                  <a:lnTo>
                    <a:pt x="124" y="125"/>
                  </a:lnTo>
                  <a:lnTo>
                    <a:pt x="124" y="124"/>
                  </a:lnTo>
                  <a:close/>
                  <a:moveTo>
                    <a:pt x="124" y="125"/>
                  </a:moveTo>
                  <a:lnTo>
                    <a:pt x="124" y="125"/>
                  </a:lnTo>
                  <a:lnTo>
                    <a:pt x="124" y="125"/>
                  </a:lnTo>
                  <a:close/>
                  <a:moveTo>
                    <a:pt x="124" y="125"/>
                  </a:moveTo>
                  <a:lnTo>
                    <a:pt x="124" y="125"/>
                  </a:lnTo>
                  <a:lnTo>
                    <a:pt x="124" y="125"/>
                  </a:lnTo>
                  <a:close/>
                  <a:moveTo>
                    <a:pt x="124" y="125"/>
                  </a:moveTo>
                  <a:lnTo>
                    <a:pt x="124" y="125"/>
                  </a:lnTo>
                  <a:lnTo>
                    <a:pt x="124" y="125"/>
                  </a:lnTo>
                  <a:close/>
                  <a:moveTo>
                    <a:pt x="124" y="125"/>
                  </a:moveTo>
                  <a:lnTo>
                    <a:pt x="124" y="125"/>
                  </a:lnTo>
                  <a:lnTo>
                    <a:pt x="124" y="125"/>
                  </a:lnTo>
                  <a:close/>
                  <a:moveTo>
                    <a:pt x="133" y="125"/>
                  </a:moveTo>
                  <a:lnTo>
                    <a:pt x="133" y="125"/>
                  </a:lnTo>
                  <a:lnTo>
                    <a:pt x="133" y="125"/>
                  </a:lnTo>
                  <a:lnTo>
                    <a:pt x="133" y="125"/>
                  </a:lnTo>
                  <a:close/>
                  <a:moveTo>
                    <a:pt x="127" y="126"/>
                  </a:moveTo>
                  <a:lnTo>
                    <a:pt x="128" y="126"/>
                  </a:lnTo>
                  <a:lnTo>
                    <a:pt x="128" y="126"/>
                  </a:lnTo>
                  <a:lnTo>
                    <a:pt x="129" y="128"/>
                  </a:lnTo>
                  <a:lnTo>
                    <a:pt x="128" y="127"/>
                  </a:lnTo>
                  <a:lnTo>
                    <a:pt x="128" y="127"/>
                  </a:lnTo>
                  <a:lnTo>
                    <a:pt x="127" y="126"/>
                  </a:lnTo>
                  <a:close/>
                  <a:moveTo>
                    <a:pt x="131" y="128"/>
                  </a:moveTo>
                  <a:lnTo>
                    <a:pt x="131" y="128"/>
                  </a:lnTo>
                  <a:lnTo>
                    <a:pt x="133" y="130"/>
                  </a:lnTo>
                  <a:lnTo>
                    <a:pt x="133" y="130"/>
                  </a:lnTo>
                  <a:lnTo>
                    <a:pt x="131" y="128"/>
                  </a:lnTo>
                  <a:lnTo>
                    <a:pt x="131" y="128"/>
                  </a:lnTo>
                  <a:lnTo>
                    <a:pt x="131" y="128"/>
                  </a:lnTo>
                  <a:close/>
                  <a:moveTo>
                    <a:pt x="133" y="130"/>
                  </a:moveTo>
                  <a:lnTo>
                    <a:pt x="136" y="132"/>
                  </a:lnTo>
                  <a:lnTo>
                    <a:pt x="136" y="132"/>
                  </a:lnTo>
                  <a:lnTo>
                    <a:pt x="135" y="131"/>
                  </a:lnTo>
                  <a:lnTo>
                    <a:pt x="135" y="131"/>
                  </a:lnTo>
                  <a:lnTo>
                    <a:pt x="133" y="130"/>
                  </a:lnTo>
                  <a:close/>
                  <a:moveTo>
                    <a:pt x="136" y="132"/>
                  </a:moveTo>
                  <a:lnTo>
                    <a:pt x="136" y="132"/>
                  </a:lnTo>
                  <a:lnTo>
                    <a:pt x="136" y="132"/>
                  </a:lnTo>
                  <a:close/>
                  <a:moveTo>
                    <a:pt x="136" y="132"/>
                  </a:moveTo>
                  <a:lnTo>
                    <a:pt x="136" y="132"/>
                  </a:lnTo>
                  <a:lnTo>
                    <a:pt x="136" y="132"/>
                  </a:lnTo>
                  <a:close/>
                  <a:moveTo>
                    <a:pt x="182" y="117"/>
                  </a:moveTo>
                  <a:cubicBezTo>
                    <a:pt x="185" y="118"/>
                    <a:pt x="187" y="122"/>
                    <a:pt x="190" y="127"/>
                  </a:cubicBezTo>
                  <a:lnTo>
                    <a:pt x="190" y="127"/>
                  </a:lnTo>
                  <a:cubicBezTo>
                    <a:pt x="192" y="129"/>
                    <a:pt x="193" y="131"/>
                    <a:pt x="195" y="133"/>
                  </a:cubicBezTo>
                  <a:cubicBezTo>
                    <a:pt x="190" y="128"/>
                    <a:pt x="187" y="123"/>
                    <a:pt x="184" y="120"/>
                  </a:cubicBezTo>
                  <a:lnTo>
                    <a:pt x="184" y="120"/>
                  </a:lnTo>
                  <a:cubicBezTo>
                    <a:pt x="183" y="119"/>
                    <a:pt x="183" y="118"/>
                    <a:pt x="182" y="117"/>
                  </a:cubicBezTo>
                  <a:close/>
                  <a:moveTo>
                    <a:pt x="136" y="132"/>
                  </a:moveTo>
                  <a:lnTo>
                    <a:pt x="142" y="138"/>
                  </a:lnTo>
                  <a:lnTo>
                    <a:pt x="142" y="138"/>
                  </a:lnTo>
                  <a:lnTo>
                    <a:pt x="140" y="136"/>
                  </a:lnTo>
                  <a:lnTo>
                    <a:pt x="138" y="133"/>
                  </a:lnTo>
                  <a:lnTo>
                    <a:pt x="138" y="133"/>
                  </a:lnTo>
                  <a:lnTo>
                    <a:pt x="138" y="133"/>
                  </a:lnTo>
                  <a:lnTo>
                    <a:pt x="138" y="133"/>
                  </a:lnTo>
                  <a:lnTo>
                    <a:pt x="136" y="132"/>
                  </a:lnTo>
                  <a:close/>
                  <a:moveTo>
                    <a:pt x="142" y="138"/>
                  </a:moveTo>
                  <a:lnTo>
                    <a:pt x="142" y="138"/>
                  </a:lnTo>
                  <a:lnTo>
                    <a:pt x="142" y="138"/>
                  </a:lnTo>
                  <a:close/>
                  <a:moveTo>
                    <a:pt x="142" y="138"/>
                  </a:moveTo>
                  <a:lnTo>
                    <a:pt x="142" y="138"/>
                  </a:lnTo>
                  <a:lnTo>
                    <a:pt x="142" y="138"/>
                  </a:lnTo>
                  <a:lnTo>
                    <a:pt x="142" y="138"/>
                  </a:lnTo>
                  <a:close/>
                  <a:moveTo>
                    <a:pt x="142" y="138"/>
                  </a:moveTo>
                  <a:lnTo>
                    <a:pt x="142" y="138"/>
                  </a:lnTo>
                  <a:lnTo>
                    <a:pt x="142" y="138"/>
                  </a:lnTo>
                  <a:lnTo>
                    <a:pt x="142" y="138"/>
                  </a:lnTo>
                  <a:close/>
                  <a:moveTo>
                    <a:pt x="146" y="142"/>
                  </a:moveTo>
                  <a:lnTo>
                    <a:pt x="146" y="142"/>
                  </a:lnTo>
                  <a:lnTo>
                    <a:pt x="146" y="142"/>
                  </a:lnTo>
                  <a:close/>
                  <a:moveTo>
                    <a:pt x="151" y="142"/>
                  </a:moveTo>
                  <a:lnTo>
                    <a:pt x="151" y="142"/>
                  </a:lnTo>
                  <a:cubicBezTo>
                    <a:pt x="151" y="142"/>
                    <a:pt x="151" y="142"/>
                    <a:pt x="151" y="142"/>
                  </a:cubicBezTo>
                  <a:lnTo>
                    <a:pt x="151" y="142"/>
                  </a:lnTo>
                  <a:lnTo>
                    <a:pt x="151" y="142"/>
                  </a:lnTo>
                  <a:close/>
                  <a:moveTo>
                    <a:pt x="151" y="142"/>
                  </a:moveTo>
                  <a:lnTo>
                    <a:pt x="151" y="142"/>
                  </a:lnTo>
                  <a:lnTo>
                    <a:pt x="151" y="142"/>
                  </a:lnTo>
                  <a:lnTo>
                    <a:pt x="151" y="142"/>
                  </a:lnTo>
                  <a:lnTo>
                    <a:pt x="151" y="142"/>
                  </a:lnTo>
                  <a:lnTo>
                    <a:pt x="151" y="142"/>
                  </a:lnTo>
                  <a:close/>
                  <a:moveTo>
                    <a:pt x="147" y="144"/>
                  </a:moveTo>
                  <a:lnTo>
                    <a:pt x="147" y="144"/>
                  </a:lnTo>
                  <a:lnTo>
                    <a:pt x="147" y="144"/>
                  </a:lnTo>
                  <a:close/>
                  <a:moveTo>
                    <a:pt x="148" y="145"/>
                  </a:moveTo>
                  <a:cubicBezTo>
                    <a:pt x="149" y="146"/>
                    <a:pt x="149" y="146"/>
                    <a:pt x="150" y="147"/>
                  </a:cubicBezTo>
                  <a:lnTo>
                    <a:pt x="150" y="147"/>
                  </a:lnTo>
                  <a:lnTo>
                    <a:pt x="151" y="148"/>
                  </a:lnTo>
                  <a:lnTo>
                    <a:pt x="151" y="148"/>
                  </a:lnTo>
                  <a:cubicBezTo>
                    <a:pt x="151" y="148"/>
                    <a:pt x="151" y="148"/>
                    <a:pt x="151" y="148"/>
                  </a:cubicBezTo>
                  <a:lnTo>
                    <a:pt x="151" y="148"/>
                  </a:lnTo>
                  <a:lnTo>
                    <a:pt x="151" y="148"/>
                  </a:lnTo>
                  <a:lnTo>
                    <a:pt x="151" y="148"/>
                  </a:lnTo>
                  <a:lnTo>
                    <a:pt x="151" y="148"/>
                  </a:lnTo>
                  <a:cubicBezTo>
                    <a:pt x="151" y="148"/>
                    <a:pt x="151" y="148"/>
                    <a:pt x="151" y="148"/>
                  </a:cubicBezTo>
                  <a:lnTo>
                    <a:pt x="151" y="148"/>
                  </a:lnTo>
                  <a:lnTo>
                    <a:pt x="149" y="147"/>
                  </a:lnTo>
                  <a:lnTo>
                    <a:pt x="149" y="147"/>
                  </a:lnTo>
                  <a:lnTo>
                    <a:pt x="148" y="145"/>
                  </a:lnTo>
                  <a:close/>
                  <a:moveTo>
                    <a:pt x="160" y="151"/>
                  </a:move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0" y="151"/>
                  </a:lnTo>
                  <a:lnTo>
                    <a:pt x="160" y="151"/>
                  </a:lnTo>
                  <a:lnTo>
                    <a:pt x="160" y="151"/>
                  </a:lnTo>
                  <a:close/>
                  <a:moveTo>
                    <a:pt x="160" y="151"/>
                  </a:moveTo>
                  <a:lnTo>
                    <a:pt x="160" y="151"/>
                  </a:lnTo>
                  <a:lnTo>
                    <a:pt x="160" y="151"/>
                  </a:lnTo>
                  <a:close/>
                  <a:moveTo>
                    <a:pt x="160" y="151"/>
                  </a:moveTo>
                  <a:lnTo>
                    <a:pt x="160" y="151"/>
                  </a:lnTo>
                  <a:lnTo>
                    <a:pt x="160" y="151"/>
                  </a:lnTo>
                  <a:close/>
                  <a:moveTo>
                    <a:pt x="160" y="151"/>
                  </a:moveTo>
                  <a:lnTo>
                    <a:pt x="161" y="152"/>
                  </a:lnTo>
                  <a:lnTo>
                    <a:pt x="160" y="151"/>
                  </a:lnTo>
                  <a:close/>
                  <a:moveTo>
                    <a:pt x="161" y="152"/>
                  </a:moveTo>
                  <a:lnTo>
                    <a:pt x="161" y="153"/>
                  </a:lnTo>
                  <a:lnTo>
                    <a:pt x="161" y="152"/>
                  </a:lnTo>
                  <a:close/>
                  <a:moveTo>
                    <a:pt x="161" y="153"/>
                  </a:moveTo>
                  <a:lnTo>
                    <a:pt x="161" y="153"/>
                  </a:lnTo>
                  <a:lnTo>
                    <a:pt x="161" y="153"/>
                  </a:lnTo>
                  <a:close/>
                  <a:moveTo>
                    <a:pt x="161" y="153"/>
                  </a:moveTo>
                  <a:lnTo>
                    <a:pt x="162" y="153"/>
                  </a:lnTo>
                  <a:lnTo>
                    <a:pt x="161" y="153"/>
                  </a:lnTo>
                  <a:close/>
                  <a:moveTo>
                    <a:pt x="116" y="107"/>
                  </a:moveTo>
                  <a:lnTo>
                    <a:pt x="124" y="117"/>
                  </a:lnTo>
                  <a:lnTo>
                    <a:pt x="123" y="116"/>
                  </a:lnTo>
                  <a:lnTo>
                    <a:pt x="123" y="116"/>
                  </a:lnTo>
                  <a:lnTo>
                    <a:pt x="126" y="121"/>
                  </a:lnTo>
                  <a:lnTo>
                    <a:pt x="116" y="111"/>
                  </a:lnTo>
                  <a:lnTo>
                    <a:pt x="124" y="120"/>
                  </a:lnTo>
                  <a:lnTo>
                    <a:pt x="121" y="119"/>
                  </a:lnTo>
                  <a:lnTo>
                    <a:pt x="121" y="119"/>
                  </a:lnTo>
                  <a:lnTo>
                    <a:pt x="125" y="122"/>
                  </a:lnTo>
                  <a:lnTo>
                    <a:pt x="125" y="122"/>
                  </a:lnTo>
                  <a:cubicBezTo>
                    <a:pt x="125" y="122"/>
                    <a:pt x="125" y="122"/>
                    <a:pt x="125" y="122"/>
                  </a:cubicBezTo>
                  <a:lnTo>
                    <a:pt x="125" y="122"/>
                  </a:lnTo>
                  <a:lnTo>
                    <a:pt x="128" y="125"/>
                  </a:lnTo>
                  <a:lnTo>
                    <a:pt x="128" y="125"/>
                  </a:lnTo>
                  <a:lnTo>
                    <a:pt x="128" y="125"/>
                  </a:lnTo>
                  <a:lnTo>
                    <a:pt x="130" y="125"/>
                  </a:lnTo>
                  <a:lnTo>
                    <a:pt x="133" y="129"/>
                  </a:lnTo>
                  <a:lnTo>
                    <a:pt x="133" y="129"/>
                  </a:lnTo>
                  <a:lnTo>
                    <a:pt x="132" y="129"/>
                  </a:lnTo>
                  <a:lnTo>
                    <a:pt x="134" y="130"/>
                  </a:lnTo>
                  <a:lnTo>
                    <a:pt x="134" y="130"/>
                  </a:lnTo>
                  <a:lnTo>
                    <a:pt x="135" y="131"/>
                  </a:lnTo>
                  <a:lnTo>
                    <a:pt x="135" y="131"/>
                  </a:lnTo>
                  <a:lnTo>
                    <a:pt x="138" y="133"/>
                  </a:lnTo>
                  <a:lnTo>
                    <a:pt x="138" y="133"/>
                  </a:lnTo>
                  <a:lnTo>
                    <a:pt x="138" y="133"/>
                  </a:lnTo>
                  <a:lnTo>
                    <a:pt x="140" y="135"/>
                  </a:lnTo>
                  <a:lnTo>
                    <a:pt x="140" y="135"/>
                  </a:lnTo>
                  <a:lnTo>
                    <a:pt x="140" y="136"/>
                  </a:lnTo>
                  <a:lnTo>
                    <a:pt x="145" y="140"/>
                  </a:lnTo>
                  <a:lnTo>
                    <a:pt x="145" y="140"/>
                  </a:lnTo>
                  <a:lnTo>
                    <a:pt x="143" y="138"/>
                  </a:lnTo>
                  <a:lnTo>
                    <a:pt x="145" y="139"/>
                  </a:lnTo>
                  <a:lnTo>
                    <a:pt x="145" y="139"/>
                  </a:lnTo>
                  <a:lnTo>
                    <a:pt x="146" y="141"/>
                  </a:lnTo>
                  <a:lnTo>
                    <a:pt x="146" y="141"/>
                  </a:lnTo>
                  <a:lnTo>
                    <a:pt x="147" y="142"/>
                  </a:lnTo>
                  <a:lnTo>
                    <a:pt x="147" y="142"/>
                  </a:lnTo>
                  <a:cubicBezTo>
                    <a:pt x="146" y="141"/>
                    <a:pt x="146" y="140"/>
                    <a:pt x="145" y="140"/>
                  </a:cubicBezTo>
                  <a:lnTo>
                    <a:pt x="145" y="140"/>
                  </a:lnTo>
                  <a:lnTo>
                    <a:pt x="155" y="147"/>
                  </a:lnTo>
                  <a:lnTo>
                    <a:pt x="158" y="151"/>
                  </a:lnTo>
                  <a:lnTo>
                    <a:pt x="161" y="154"/>
                  </a:lnTo>
                  <a:lnTo>
                    <a:pt x="156" y="148"/>
                  </a:lnTo>
                  <a:lnTo>
                    <a:pt x="160" y="151"/>
                  </a:lnTo>
                  <a:lnTo>
                    <a:pt x="151" y="142"/>
                  </a:lnTo>
                  <a:lnTo>
                    <a:pt x="151" y="142"/>
                  </a:lnTo>
                  <a:lnTo>
                    <a:pt x="151" y="142"/>
                  </a:lnTo>
                  <a:lnTo>
                    <a:pt x="151" y="142"/>
                  </a:lnTo>
                  <a:lnTo>
                    <a:pt x="142" y="133"/>
                  </a:lnTo>
                  <a:lnTo>
                    <a:pt x="142" y="133"/>
                  </a:lnTo>
                  <a:lnTo>
                    <a:pt x="140" y="132"/>
                  </a:lnTo>
                  <a:lnTo>
                    <a:pt x="138" y="130"/>
                  </a:lnTo>
                  <a:lnTo>
                    <a:pt x="138" y="130"/>
                  </a:lnTo>
                  <a:lnTo>
                    <a:pt x="133" y="125"/>
                  </a:lnTo>
                  <a:lnTo>
                    <a:pt x="133" y="125"/>
                  </a:lnTo>
                  <a:lnTo>
                    <a:pt x="133" y="125"/>
                  </a:lnTo>
                  <a:lnTo>
                    <a:pt x="133" y="125"/>
                  </a:lnTo>
                  <a:lnTo>
                    <a:pt x="130" y="122"/>
                  </a:lnTo>
                  <a:lnTo>
                    <a:pt x="130" y="122"/>
                  </a:lnTo>
                  <a:cubicBezTo>
                    <a:pt x="131" y="122"/>
                    <a:pt x="132" y="123"/>
                    <a:pt x="133" y="125"/>
                  </a:cubicBezTo>
                  <a:lnTo>
                    <a:pt x="116" y="107"/>
                  </a:lnTo>
                  <a:close/>
                  <a:moveTo>
                    <a:pt x="162" y="153"/>
                  </a:moveTo>
                  <a:lnTo>
                    <a:pt x="162" y="154"/>
                  </a:lnTo>
                  <a:lnTo>
                    <a:pt x="162" y="153"/>
                  </a:lnTo>
                  <a:close/>
                  <a:moveTo>
                    <a:pt x="162" y="154"/>
                  </a:moveTo>
                  <a:lnTo>
                    <a:pt x="162" y="154"/>
                  </a:lnTo>
                  <a:lnTo>
                    <a:pt x="162" y="154"/>
                  </a:lnTo>
                  <a:close/>
                  <a:moveTo>
                    <a:pt x="162" y="154"/>
                  </a:moveTo>
                  <a:lnTo>
                    <a:pt x="162" y="154"/>
                  </a:lnTo>
                  <a:lnTo>
                    <a:pt x="162" y="154"/>
                  </a:lnTo>
                  <a:close/>
                  <a:moveTo>
                    <a:pt x="162" y="154"/>
                  </a:moveTo>
                  <a:lnTo>
                    <a:pt x="162" y="154"/>
                  </a:lnTo>
                  <a:lnTo>
                    <a:pt x="162" y="154"/>
                  </a:lnTo>
                  <a:close/>
                  <a:moveTo>
                    <a:pt x="162" y="154"/>
                  </a:moveTo>
                  <a:lnTo>
                    <a:pt x="162" y="154"/>
                  </a:lnTo>
                  <a:lnTo>
                    <a:pt x="162" y="154"/>
                  </a:lnTo>
                  <a:close/>
                  <a:moveTo>
                    <a:pt x="162" y="154"/>
                  </a:moveTo>
                  <a:lnTo>
                    <a:pt x="163" y="154"/>
                  </a:lnTo>
                  <a:lnTo>
                    <a:pt x="162" y="154"/>
                  </a:lnTo>
                  <a:close/>
                  <a:moveTo>
                    <a:pt x="163" y="154"/>
                  </a:moveTo>
                  <a:lnTo>
                    <a:pt x="163" y="154"/>
                  </a:lnTo>
                  <a:lnTo>
                    <a:pt x="163" y="154"/>
                  </a:lnTo>
                  <a:close/>
                  <a:moveTo>
                    <a:pt x="163" y="154"/>
                  </a:moveTo>
                  <a:lnTo>
                    <a:pt x="163" y="154"/>
                  </a:lnTo>
                  <a:lnTo>
                    <a:pt x="163" y="154"/>
                  </a:lnTo>
                  <a:close/>
                  <a:moveTo>
                    <a:pt x="163" y="154"/>
                  </a:moveTo>
                  <a:lnTo>
                    <a:pt x="163" y="154"/>
                  </a:lnTo>
                  <a:lnTo>
                    <a:pt x="163" y="154"/>
                  </a:lnTo>
                  <a:close/>
                  <a:moveTo>
                    <a:pt x="163" y="154"/>
                  </a:moveTo>
                  <a:lnTo>
                    <a:pt x="163" y="155"/>
                  </a:lnTo>
                  <a:lnTo>
                    <a:pt x="163" y="154"/>
                  </a:lnTo>
                  <a:close/>
                  <a:moveTo>
                    <a:pt x="163" y="155"/>
                  </a:moveTo>
                  <a:lnTo>
                    <a:pt x="163" y="155"/>
                  </a:lnTo>
                  <a:lnTo>
                    <a:pt x="163" y="155"/>
                  </a:lnTo>
                  <a:close/>
                  <a:moveTo>
                    <a:pt x="163" y="155"/>
                  </a:moveTo>
                  <a:lnTo>
                    <a:pt x="163" y="155"/>
                  </a:lnTo>
                  <a:lnTo>
                    <a:pt x="163" y="155"/>
                  </a:lnTo>
                  <a:close/>
                  <a:moveTo>
                    <a:pt x="161" y="155"/>
                  </a:moveTo>
                  <a:lnTo>
                    <a:pt x="161" y="155"/>
                  </a:lnTo>
                  <a:lnTo>
                    <a:pt x="161" y="155"/>
                  </a:lnTo>
                  <a:lnTo>
                    <a:pt x="161" y="155"/>
                  </a:lnTo>
                  <a:close/>
                  <a:moveTo>
                    <a:pt x="163" y="155"/>
                  </a:moveTo>
                  <a:lnTo>
                    <a:pt x="163" y="155"/>
                  </a:lnTo>
                  <a:lnTo>
                    <a:pt x="163" y="155"/>
                  </a:lnTo>
                  <a:close/>
                  <a:moveTo>
                    <a:pt x="161" y="155"/>
                  </a:moveTo>
                  <a:lnTo>
                    <a:pt x="161" y="155"/>
                  </a:lnTo>
                  <a:lnTo>
                    <a:pt x="161" y="155"/>
                  </a:lnTo>
                  <a:lnTo>
                    <a:pt x="161" y="155"/>
                  </a:lnTo>
                  <a:close/>
                  <a:moveTo>
                    <a:pt x="163" y="155"/>
                  </a:moveTo>
                  <a:lnTo>
                    <a:pt x="163" y="155"/>
                  </a:lnTo>
                  <a:lnTo>
                    <a:pt x="163" y="155"/>
                  </a:lnTo>
                  <a:close/>
                  <a:moveTo>
                    <a:pt x="163" y="155"/>
                  </a:moveTo>
                  <a:lnTo>
                    <a:pt x="164" y="155"/>
                  </a:lnTo>
                  <a:lnTo>
                    <a:pt x="163"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4" y="155"/>
                  </a:lnTo>
                  <a:lnTo>
                    <a:pt x="164" y="155"/>
                  </a:lnTo>
                  <a:close/>
                  <a:moveTo>
                    <a:pt x="164" y="155"/>
                  </a:moveTo>
                  <a:lnTo>
                    <a:pt x="165" y="156"/>
                  </a:lnTo>
                  <a:lnTo>
                    <a:pt x="164" y="155"/>
                  </a:lnTo>
                  <a:close/>
                  <a:moveTo>
                    <a:pt x="165" y="156"/>
                  </a:moveTo>
                  <a:lnTo>
                    <a:pt x="165" y="156"/>
                  </a:lnTo>
                  <a:lnTo>
                    <a:pt x="165" y="156"/>
                  </a:lnTo>
                  <a:close/>
                  <a:moveTo>
                    <a:pt x="165" y="156"/>
                  </a:moveTo>
                  <a:lnTo>
                    <a:pt x="165" y="157"/>
                  </a:lnTo>
                  <a:lnTo>
                    <a:pt x="165" y="156"/>
                  </a:lnTo>
                  <a:close/>
                  <a:moveTo>
                    <a:pt x="160" y="153"/>
                  </a:moveTo>
                  <a:lnTo>
                    <a:pt x="160" y="154"/>
                  </a:lnTo>
                  <a:lnTo>
                    <a:pt x="160" y="154"/>
                  </a:lnTo>
                  <a:lnTo>
                    <a:pt x="162" y="155"/>
                  </a:lnTo>
                  <a:lnTo>
                    <a:pt x="162" y="155"/>
                  </a:lnTo>
                  <a:lnTo>
                    <a:pt x="164" y="157"/>
                  </a:lnTo>
                  <a:lnTo>
                    <a:pt x="164" y="157"/>
                  </a:lnTo>
                  <a:lnTo>
                    <a:pt x="163" y="155"/>
                  </a:lnTo>
                  <a:lnTo>
                    <a:pt x="163" y="155"/>
                  </a:lnTo>
                  <a:lnTo>
                    <a:pt x="160" y="153"/>
                  </a:lnTo>
                  <a:close/>
                  <a:moveTo>
                    <a:pt x="165" y="157"/>
                  </a:moveTo>
                  <a:lnTo>
                    <a:pt x="165" y="157"/>
                  </a:lnTo>
                  <a:lnTo>
                    <a:pt x="165" y="157"/>
                  </a:lnTo>
                  <a:close/>
                  <a:moveTo>
                    <a:pt x="165" y="157"/>
                  </a:moveTo>
                  <a:lnTo>
                    <a:pt x="166" y="157"/>
                  </a:lnTo>
                  <a:lnTo>
                    <a:pt x="165" y="157"/>
                  </a:lnTo>
                  <a:close/>
                  <a:moveTo>
                    <a:pt x="166" y="157"/>
                  </a:moveTo>
                  <a:lnTo>
                    <a:pt x="166" y="157"/>
                  </a:lnTo>
                  <a:lnTo>
                    <a:pt x="166" y="157"/>
                  </a:lnTo>
                  <a:close/>
                  <a:moveTo>
                    <a:pt x="166" y="157"/>
                  </a:moveTo>
                  <a:lnTo>
                    <a:pt x="166" y="157"/>
                  </a:lnTo>
                  <a:lnTo>
                    <a:pt x="166" y="157"/>
                  </a:lnTo>
                  <a:close/>
                  <a:moveTo>
                    <a:pt x="166" y="157"/>
                  </a:moveTo>
                  <a:lnTo>
                    <a:pt x="166" y="157"/>
                  </a:lnTo>
                  <a:lnTo>
                    <a:pt x="166" y="157"/>
                  </a:lnTo>
                  <a:close/>
                  <a:moveTo>
                    <a:pt x="166" y="157"/>
                  </a:moveTo>
                  <a:lnTo>
                    <a:pt x="166" y="157"/>
                  </a:lnTo>
                  <a:lnTo>
                    <a:pt x="166" y="157"/>
                  </a:lnTo>
                  <a:close/>
                  <a:moveTo>
                    <a:pt x="166" y="157"/>
                  </a:moveTo>
                  <a:lnTo>
                    <a:pt x="167" y="158"/>
                  </a:lnTo>
                  <a:lnTo>
                    <a:pt x="166" y="157"/>
                  </a:lnTo>
                  <a:close/>
                  <a:moveTo>
                    <a:pt x="167" y="158"/>
                  </a:moveTo>
                  <a:lnTo>
                    <a:pt x="167" y="158"/>
                  </a:lnTo>
                  <a:lnTo>
                    <a:pt x="167" y="158"/>
                  </a:lnTo>
                  <a:close/>
                  <a:moveTo>
                    <a:pt x="167" y="158"/>
                  </a:moveTo>
                  <a:lnTo>
                    <a:pt x="167" y="159"/>
                  </a:lnTo>
                  <a:lnTo>
                    <a:pt x="167" y="158"/>
                  </a:lnTo>
                  <a:close/>
                  <a:moveTo>
                    <a:pt x="167" y="159"/>
                  </a:moveTo>
                  <a:lnTo>
                    <a:pt x="167" y="159"/>
                  </a:lnTo>
                  <a:lnTo>
                    <a:pt x="167" y="159"/>
                  </a:lnTo>
                  <a:close/>
                  <a:moveTo>
                    <a:pt x="167" y="159"/>
                  </a:moveTo>
                  <a:lnTo>
                    <a:pt x="168" y="159"/>
                  </a:lnTo>
                  <a:lnTo>
                    <a:pt x="167" y="159"/>
                  </a:lnTo>
                  <a:close/>
                  <a:moveTo>
                    <a:pt x="168" y="159"/>
                  </a:moveTo>
                  <a:lnTo>
                    <a:pt x="168" y="159"/>
                  </a:lnTo>
                  <a:lnTo>
                    <a:pt x="168" y="159"/>
                  </a:lnTo>
                  <a:close/>
                  <a:moveTo>
                    <a:pt x="168" y="159"/>
                  </a:moveTo>
                  <a:lnTo>
                    <a:pt x="169" y="160"/>
                  </a:lnTo>
                  <a:lnTo>
                    <a:pt x="168" y="159"/>
                  </a:lnTo>
                  <a:close/>
                  <a:moveTo>
                    <a:pt x="169" y="160"/>
                  </a:moveTo>
                  <a:lnTo>
                    <a:pt x="169" y="160"/>
                  </a:lnTo>
                  <a:lnTo>
                    <a:pt x="169" y="160"/>
                  </a:lnTo>
                  <a:close/>
                  <a:moveTo>
                    <a:pt x="169" y="160"/>
                  </a:moveTo>
                  <a:lnTo>
                    <a:pt x="169" y="160"/>
                  </a:lnTo>
                  <a:lnTo>
                    <a:pt x="169" y="160"/>
                  </a:lnTo>
                  <a:close/>
                  <a:moveTo>
                    <a:pt x="169" y="160"/>
                  </a:moveTo>
                  <a:lnTo>
                    <a:pt x="169" y="160"/>
                  </a:lnTo>
                  <a:lnTo>
                    <a:pt x="169" y="160"/>
                  </a:lnTo>
                  <a:close/>
                  <a:moveTo>
                    <a:pt x="169" y="160"/>
                  </a:moveTo>
                  <a:lnTo>
                    <a:pt x="169" y="160"/>
                  </a:lnTo>
                  <a:lnTo>
                    <a:pt x="169" y="160"/>
                  </a:lnTo>
                  <a:close/>
                  <a:moveTo>
                    <a:pt x="204" y="146"/>
                  </a:moveTo>
                  <a:lnTo>
                    <a:pt x="204" y="146"/>
                  </a:lnTo>
                  <a:cubicBezTo>
                    <a:pt x="209" y="153"/>
                    <a:pt x="213" y="158"/>
                    <a:pt x="216" y="162"/>
                  </a:cubicBezTo>
                  <a:lnTo>
                    <a:pt x="216" y="162"/>
                  </a:lnTo>
                  <a:lnTo>
                    <a:pt x="210" y="155"/>
                  </a:lnTo>
                  <a:lnTo>
                    <a:pt x="210" y="155"/>
                  </a:lnTo>
                  <a:cubicBezTo>
                    <a:pt x="212" y="158"/>
                    <a:pt x="214" y="161"/>
                    <a:pt x="216" y="163"/>
                  </a:cubicBezTo>
                  <a:lnTo>
                    <a:pt x="216" y="163"/>
                  </a:lnTo>
                  <a:cubicBezTo>
                    <a:pt x="212" y="159"/>
                    <a:pt x="208" y="154"/>
                    <a:pt x="206" y="150"/>
                  </a:cubicBezTo>
                  <a:lnTo>
                    <a:pt x="206" y="150"/>
                  </a:lnTo>
                  <a:lnTo>
                    <a:pt x="210" y="155"/>
                  </a:lnTo>
                  <a:lnTo>
                    <a:pt x="210" y="155"/>
                  </a:lnTo>
                  <a:cubicBezTo>
                    <a:pt x="209" y="153"/>
                    <a:pt x="207" y="150"/>
                    <a:pt x="205" y="148"/>
                  </a:cubicBezTo>
                  <a:lnTo>
                    <a:pt x="205" y="148"/>
                  </a:lnTo>
                  <a:cubicBezTo>
                    <a:pt x="205" y="147"/>
                    <a:pt x="205" y="147"/>
                    <a:pt x="204" y="146"/>
                  </a:cubicBezTo>
                  <a:close/>
                  <a:moveTo>
                    <a:pt x="177" y="169"/>
                  </a:moveTo>
                  <a:lnTo>
                    <a:pt x="178" y="169"/>
                  </a:lnTo>
                  <a:lnTo>
                    <a:pt x="177" y="169"/>
                  </a:lnTo>
                  <a:close/>
                  <a:moveTo>
                    <a:pt x="178" y="169"/>
                  </a:moveTo>
                  <a:lnTo>
                    <a:pt x="178" y="169"/>
                  </a:lnTo>
                  <a:lnTo>
                    <a:pt x="178" y="169"/>
                  </a:lnTo>
                  <a:close/>
                  <a:moveTo>
                    <a:pt x="178" y="169"/>
                  </a:moveTo>
                  <a:lnTo>
                    <a:pt x="179" y="170"/>
                  </a:lnTo>
                  <a:lnTo>
                    <a:pt x="178" y="169"/>
                  </a:lnTo>
                  <a:close/>
                  <a:moveTo>
                    <a:pt x="179" y="170"/>
                  </a:moveTo>
                  <a:lnTo>
                    <a:pt x="179" y="170"/>
                  </a:lnTo>
                  <a:lnTo>
                    <a:pt x="179" y="170"/>
                  </a:lnTo>
                  <a:close/>
                  <a:moveTo>
                    <a:pt x="179" y="170"/>
                  </a:moveTo>
                  <a:lnTo>
                    <a:pt x="180" y="171"/>
                  </a:lnTo>
                  <a:lnTo>
                    <a:pt x="179" y="170"/>
                  </a:lnTo>
                  <a:close/>
                  <a:moveTo>
                    <a:pt x="180" y="171"/>
                  </a:moveTo>
                  <a:lnTo>
                    <a:pt x="181" y="172"/>
                  </a:lnTo>
                  <a:lnTo>
                    <a:pt x="180" y="171"/>
                  </a:lnTo>
                  <a:close/>
                  <a:moveTo>
                    <a:pt x="181" y="172"/>
                  </a:moveTo>
                  <a:lnTo>
                    <a:pt x="181" y="172"/>
                  </a:lnTo>
                  <a:lnTo>
                    <a:pt x="181" y="172"/>
                  </a:lnTo>
                  <a:close/>
                  <a:moveTo>
                    <a:pt x="181" y="172"/>
                  </a:moveTo>
                  <a:lnTo>
                    <a:pt x="181" y="173"/>
                  </a:lnTo>
                  <a:lnTo>
                    <a:pt x="181" y="172"/>
                  </a:lnTo>
                  <a:close/>
                  <a:moveTo>
                    <a:pt x="181" y="173"/>
                  </a:moveTo>
                  <a:lnTo>
                    <a:pt x="181" y="173"/>
                  </a:lnTo>
                  <a:lnTo>
                    <a:pt x="181" y="173"/>
                  </a:lnTo>
                  <a:close/>
                  <a:moveTo>
                    <a:pt x="181" y="173"/>
                  </a:moveTo>
                  <a:lnTo>
                    <a:pt x="181" y="173"/>
                  </a:lnTo>
                  <a:lnTo>
                    <a:pt x="181" y="173"/>
                  </a:lnTo>
                  <a:close/>
                  <a:moveTo>
                    <a:pt x="181" y="173"/>
                  </a:moveTo>
                  <a:lnTo>
                    <a:pt x="181" y="173"/>
                  </a:lnTo>
                  <a:lnTo>
                    <a:pt x="181" y="173"/>
                  </a:lnTo>
                  <a:close/>
                  <a:moveTo>
                    <a:pt x="181" y="173"/>
                  </a:moveTo>
                  <a:lnTo>
                    <a:pt x="184" y="176"/>
                  </a:lnTo>
                  <a:lnTo>
                    <a:pt x="181" y="173"/>
                  </a:lnTo>
                  <a:close/>
                  <a:moveTo>
                    <a:pt x="161" y="96"/>
                  </a:moveTo>
                  <a:lnTo>
                    <a:pt x="161" y="96"/>
                  </a:lnTo>
                  <a:lnTo>
                    <a:pt x="161" y="96"/>
                  </a:lnTo>
                  <a:cubicBezTo>
                    <a:pt x="163" y="99"/>
                    <a:pt x="165" y="102"/>
                    <a:pt x="167" y="105"/>
                  </a:cubicBezTo>
                  <a:lnTo>
                    <a:pt x="167" y="105"/>
                  </a:lnTo>
                  <a:lnTo>
                    <a:pt x="182" y="127"/>
                  </a:lnTo>
                  <a:lnTo>
                    <a:pt x="182" y="127"/>
                  </a:lnTo>
                  <a:cubicBezTo>
                    <a:pt x="182" y="129"/>
                    <a:pt x="183" y="131"/>
                    <a:pt x="186" y="133"/>
                  </a:cubicBezTo>
                  <a:cubicBezTo>
                    <a:pt x="184" y="130"/>
                    <a:pt x="183" y="127"/>
                    <a:pt x="182" y="125"/>
                  </a:cubicBezTo>
                  <a:lnTo>
                    <a:pt x="182" y="125"/>
                  </a:lnTo>
                  <a:cubicBezTo>
                    <a:pt x="182" y="123"/>
                    <a:pt x="182" y="122"/>
                    <a:pt x="180" y="119"/>
                  </a:cubicBezTo>
                  <a:lnTo>
                    <a:pt x="180" y="119"/>
                  </a:lnTo>
                  <a:lnTo>
                    <a:pt x="183" y="122"/>
                  </a:lnTo>
                  <a:lnTo>
                    <a:pt x="183" y="122"/>
                  </a:lnTo>
                  <a:cubicBezTo>
                    <a:pt x="192" y="134"/>
                    <a:pt x="202" y="147"/>
                    <a:pt x="211" y="162"/>
                  </a:cubicBezTo>
                  <a:lnTo>
                    <a:pt x="211" y="162"/>
                  </a:lnTo>
                  <a:cubicBezTo>
                    <a:pt x="207" y="156"/>
                    <a:pt x="202" y="150"/>
                    <a:pt x="197" y="145"/>
                  </a:cubicBezTo>
                  <a:lnTo>
                    <a:pt x="197" y="145"/>
                  </a:lnTo>
                  <a:lnTo>
                    <a:pt x="220" y="176"/>
                  </a:lnTo>
                  <a:lnTo>
                    <a:pt x="220" y="176"/>
                  </a:lnTo>
                  <a:cubicBezTo>
                    <a:pt x="214" y="169"/>
                    <a:pt x="207" y="160"/>
                    <a:pt x="196" y="144"/>
                  </a:cubicBezTo>
                  <a:lnTo>
                    <a:pt x="196" y="144"/>
                  </a:lnTo>
                  <a:cubicBezTo>
                    <a:pt x="196" y="144"/>
                    <a:pt x="197" y="144"/>
                    <a:pt x="197" y="145"/>
                  </a:cubicBezTo>
                  <a:lnTo>
                    <a:pt x="197" y="145"/>
                  </a:lnTo>
                  <a:lnTo>
                    <a:pt x="195" y="142"/>
                  </a:lnTo>
                  <a:lnTo>
                    <a:pt x="195" y="142"/>
                  </a:lnTo>
                  <a:cubicBezTo>
                    <a:pt x="195" y="143"/>
                    <a:pt x="196" y="143"/>
                    <a:pt x="196" y="144"/>
                  </a:cubicBezTo>
                  <a:lnTo>
                    <a:pt x="196" y="144"/>
                  </a:lnTo>
                  <a:cubicBezTo>
                    <a:pt x="190" y="138"/>
                    <a:pt x="185" y="132"/>
                    <a:pt x="180" y="127"/>
                  </a:cubicBezTo>
                  <a:lnTo>
                    <a:pt x="180" y="127"/>
                  </a:lnTo>
                  <a:cubicBezTo>
                    <a:pt x="180" y="128"/>
                    <a:pt x="181" y="129"/>
                    <a:pt x="181" y="129"/>
                  </a:cubicBezTo>
                  <a:lnTo>
                    <a:pt x="181" y="129"/>
                  </a:lnTo>
                  <a:cubicBezTo>
                    <a:pt x="180" y="128"/>
                    <a:pt x="179" y="126"/>
                    <a:pt x="177" y="125"/>
                  </a:cubicBezTo>
                  <a:lnTo>
                    <a:pt x="177" y="125"/>
                  </a:lnTo>
                  <a:cubicBezTo>
                    <a:pt x="178" y="125"/>
                    <a:pt x="179" y="126"/>
                    <a:pt x="180" y="127"/>
                  </a:cubicBezTo>
                  <a:lnTo>
                    <a:pt x="180" y="127"/>
                  </a:lnTo>
                  <a:cubicBezTo>
                    <a:pt x="177" y="123"/>
                    <a:pt x="175" y="119"/>
                    <a:pt x="173" y="116"/>
                  </a:cubicBezTo>
                  <a:lnTo>
                    <a:pt x="173" y="116"/>
                  </a:lnTo>
                  <a:cubicBezTo>
                    <a:pt x="168" y="108"/>
                    <a:pt x="163" y="101"/>
                    <a:pt x="161" y="96"/>
                  </a:cubicBezTo>
                  <a:close/>
                  <a:moveTo>
                    <a:pt x="184" y="176"/>
                  </a:moveTo>
                  <a:lnTo>
                    <a:pt x="185" y="176"/>
                  </a:lnTo>
                  <a:lnTo>
                    <a:pt x="184" y="176"/>
                  </a:lnTo>
                  <a:close/>
                  <a:moveTo>
                    <a:pt x="185" y="176"/>
                  </a:moveTo>
                  <a:lnTo>
                    <a:pt x="185" y="176"/>
                  </a:lnTo>
                  <a:lnTo>
                    <a:pt x="185" y="176"/>
                  </a:lnTo>
                  <a:close/>
                  <a:moveTo>
                    <a:pt x="185" y="176"/>
                  </a:moveTo>
                  <a:lnTo>
                    <a:pt x="185" y="177"/>
                  </a:lnTo>
                  <a:lnTo>
                    <a:pt x="185" y="176"/>
                  </a:lnTo>
                  <a:close/>
                  <a:moveTo>
                    <a:pt x="185" y="177"/>
                  </a:moveTo>
                  <a:lnTo>
                    <a:pt x="185" y="177"/>
                  </a:lnTo>
                  <a:lnTo>
                    <a:pt x="185" y="177"/>
                  </a:lnTo>
                  <a:close/>
                  <a:moveTo>
                    <a:pt x="185" y="177"/>
                  </a:moveTo>
                  <a:lnTo>
                    <a:pt x="186" y="177"/>
                  </a:lnTo>
                  <a:lnTo>
                    <a:pt x="185" y="177"/>
                  </a:lnTo>
                  <a:close/>
                  <a:moveTo>
                    <a:pt x="186" y="177"/>
                  </a:moveTo>
                  <a:lnTo>
                    <a:pt x="186" y="177"/>
                  </a:lnTo>
                  <a:lnTo>
                    <a:pt x="186" y="177"/>
                  </a:lnTo>
                  <a:close/>
                  <a:moveTo>
                    <a:pt x="186" y="177"/>
                  </a:moveTo>
                  <a:lnTo>
                    <a:pt x="186" y="177"/>
                  </a:lnTo>
                  <a:lnTo>
                    <a:pt x="186" y="177"/>
                  </a:lnTo>
                  <a:close/>
                  <a:moveTo>
                    <a:pt x="186" y="177"/>
                  </a:moveTo>
                  <a:lnTo>
                    <a:pt x="186" y="178"/>
                  </a:lnTo>
                  <a:lnTo>
                    <a:pt x="186" y="178"/>
                  </a:lnTo>
                  <a:lnTo>
                    <a:pt x="186" y="177"/>
                  </a:lnTo>
                  <a:close/>
                  <a:moveTo>
                    <a:pt x="186" y="178"/>
                  </a:moveTo>
                  <a:lnTo>
                    <a:pt x="186" y="178"/>
                  </a:lnTo>
                  <a:lnTo>
                    <a:pt x="186" y="178"/>
                  </a:lnTo>
                  <a:close/>
                  <a:moveTo>
                    <a:pt x="186" y="178"/>
                  </a:moveTo>
                  <a:lnTo>
                    <a:pt x="186" y="178"/>
                  </a:lnTo>
                  <a:lnTo>
                    <a:pt x="186" y="178"/>
                  </a:lnTo>
                  <a:lnTo>
                    <a:pt x="186" y="178"/>
                  </a:lnTo>
                  <a:close/>
                  <a:moveTo>
                    <a:pt x="173" y="170"/>
                  </a:moveTo>
                  <a:lnTo>
                    <a:pt x="179" y="175"/>
                  </a:lnTo>
                  <a:lnTo>
                    <a:pt x="181" y="178"/>
                  </a:lnTo>
                  <a:lnTo>
                    <a:pt x="181" y="178"/>
                  </a:lnTo>
                  <a:lnTo>
                    <a:pt x="175" y="173"/>
                  </a:lnTo>
                  <a:lnTo>
                    <a:pt x="175" y="173"/>
                  </a:lnTo>
                  <a:lnTo>
                    <a:pt x="173" y="170"/>
                  </a:lnTo>
                  <a:close/>
                  <a:moveTo>
                    <a:pt x="211" y="162"/>
                  </a:moveTo>
                  <a:cubicBezTo>
                    <a:pt x="217" y="168"/>
                    <a:pt x="222" y="176"/>
                    <a:pt x="227" y="183"/>
                  </a:cubicBezTo>
                  <a:lnTo>
                    <a:pt x="227" y="183"/>
                  </a:lnTo>
                  <a:cubicBezTo>
                    <a:pt x="225" y="181"/>
                    <a:pt x="223" y="179"/>
                    <a:pt x="221" y="177"/>
                  </a:cubicBezTo>
                  <a:lnTo>
                    <a:pt x="221" y="177"/>
                  </a:lnTo>
                  <a:cubicBezTo>
                    <a:pt x="218" y="171"/>
                    <a:pt x="215" y="166"/>
                    <a:pt x="211" y="162"/>
                  </a:cubicBezTo>
                  <a:close/>
                  <a:moveTo>
                    <a:pt x="186" y="182"/>
                  </a:moveTo>
                  <a:lnTo>
                    <a:pt x="188" y="184"/>
                  </a:lnTo>
                  <a:lnTo>
                    <a:pt x="188" y="184"/>
                  </a:lnTo>
                  <a:lnTo>
                    <a:pt x="188" y="184"/>
                  </a:lnTo>
                  <a:lnTo>
                    <a:pt x="188" y="184"/>
                  </a:lnTo>
                  <a:lnTo>
                    <a:pt x="186" y="182"/>
                  </a:lnTo>
                  <a:close/>
                  <a:moveTo>
                    <a:pt x="229" y="183"/>
                  </a:moveTo>
                  <a:cubicBezTo>
                    <a:pt x="230" y="184"/>
                    <a:pt x="230" y="185"/>
                    <a:pt x="231" y="187"/>
                  </a:cubicBezTo>
                  <a:lnTo>
                    <a:pt x="231" y="187"/>
                  </a:lnTo>
                  <a:cubicBezTo>
                    <a:pt x="229" y="185"/>
                    <a:pt x="229" y="184"/>
                    <a:pt x="229" y="183"/>
                  </a:cubicBezTo>
                  <a:close/>
                  <a:moveTo>
                    <a:pt x="234" y="190"/>
                  </a:moveTo>
                  <a:lnTo>
                    <a:pt x="234" y="190"/>
                  </a:lnTo>
                  <a:lnTo>
                    <a:pt x="234" y="190"/>
                  </a:lnTo>
                  <a:cubicBezTo>
                    <a:pt x="234" y="190"/>
                    <a:pt x="234" y="190"/>
                    <a:pt x="234" y="190"/>
                  </a:cubicBezTo>
                  <a:lnTo>
                    <a:pt x="234" y="190"/>
                  </a:lnTo>
                  <a:cubicBezTo>
                    <a:pt x="234" y="190"/>
                    <a:pt x="234" y="190"/>
                    <a:pt x="234" y="190"/>
                  </a:cubicBezTo>
                  <a:close/>
                  <a:moveTo>
                    <a:pt x="231" y="181"/>
                  </a:moveTo>
                  <a:cubicBezTo>
                    <a:pt x="234" y="185"/>
                    <a:pt x="237" y="189"/>
                    <a:pt x="240" y="194"/>
                  </a:cubicBezTo>
                  <a:lnTo>
                    <a:pt x="240" y="194"/>
                  </a:lnTo>
                  <a:cubicBezTo>
                    <a:pt x="239" y="192"/>
                    <a:pt x="237" y="191"/>
                    <a:pt x="236" y="189"/>
                  </a:cubicBezTo>
                  <a:lnTo>
                    <a:pt x="236" y="189"/>
                  </a:lnTo>
                  <a:cubicBezTo>
                    <a:pt x="234" y="186"/>
                    <a:pt x="232" y="183"/>
                    <a:pt x="231" y="181"/>
                  </a:cubicBezTo>
                  <a:close/>
                  <a:moveTo>
                    <a:pt x="230" y="181"/>
                  </a:moveTo>
                  <a:lnTo>
                    <a:pt x="230" y="181"/>
                  </a:lnTo>
                  <a:cubicBezTo>
                    <a:pt x="231" y="182"/>
                    <a:pt x="231" y="184"/>
                    <a:pt x="232" y="185"/>
                  </a:cubicBezTo>
                  <a:lnTo>
                    <a:pt x="232" y="185"/>
                  </a:lnTo>
                  <a:cubicBezTo>
                    <a:pt x="232" y="184"/>
                    <a:pt x="231" y="184"/>
                    <a:pt x="231" y="183"/>
                  </a:cubicBezTo>
                  <a:lnTo>
                    <a:pt x="231" y="183"/>
                  </a:lnTo>
                  <a:lnTo>
                    <a:pt x="234" y="187"/>
                  </a:lnTo>
                  <a:lnTo>
                    <a:pt x="234" y="187"/>
                  </a:lnTo>
                  <a:cubicBezTo>
                    <a:pt x="235" y="189"/>
                    <a:pt x="237" y="192"/>
                    <a:pt x="240" y="196"/>
                  </a:cubicBezTo>
                  <a:lnTo>
                    <a:pt x="240" y="196"/>
                  </a:lnTo>
                  <a:cubicBezTo>
                    <a:pt x="239" y="195"/>
                    <a:pt x="239" y="195"/>
                    <a:pt x="238" y="194"/>
                  </a:cubicBezTo>
                  <a:lnTo>
                    <a:pt x="238" y="194"/>
                  </a:lnTo>
                  <a:cubicBezTo>
                    <a:pt x="235" y="190"/>
                    <a:pt x="232" y="186"/>
                    <a:pt x="229" y="182"/>
                  </a:cubicBezTo>
                  <a:lnTo>
                    <a:pt x="229" y="182"/>
                  </a:lnTo>
                  <a:cubicBezTo>
                    <a:pt x="229" y="182"/>
                    <a:pt x="229" y="182"/>
                    <a:pt x="229" y="182"/>
                  </a:cubicBezTo>
                  <a:lnTo>
                    <a:pt x="229" y="182"/>
                  </a:lnTo>
                  <a:cubicBezTo>
                    <a:pt x="230" y="182"/>
                    <a:pt x="230" y="183"/>
                    <a:pt x="231" y="183"/>
                  </a:cubicBezTo>
                  <a:lnTo>
                    <a:pt x="231" y="183"/>
                  </a:lnTo>
                  <a:lnTo>
                    <a:pt x="229" y="182"/>
                  </a:lnTo>
                  <a:lnTo>
                    <a:pt x="229" y="182"/>
                  </a:lnTo>
                  <a:cubicBezTo>
                    <a:pt x="230" y="181"/>
                    <a:pt x="230" y="181"/>
                    <a:pt x="230" y="181"/>
                  </a:cubicBezTo>
                  <a:close/>
                  <a:moveTo>
                    <a:pt x="240" y="196"/>
                  </a:moveTo>
                  <a:cubicBezTo>
                    <a:pt x="241" y="197"/>
                    <a:pt x="242" y="198"/>
                    <a:pt x="244" y="200"/>
                  </a:cubicBezTo>
                  <a:lnTo>
                    <a:pt x="244" y="200"/>
                  </a:lnTo>
                  <a:lnTo>
                    <a:pt x="244" y="200"/>
                  </a:lnTo>
                  <a:lnTo>
                    <a:pt x="244" y="200"/>
                  </a:lnTo>
                  <a:cubicBezTo>
                    <a:pt x="242" y="198"/>
                    <a:pt x="241" y="197"/>
                    <a:pt x="240" y="196"/>
                  </a:cubicBezTo>
                  <a:lnTo>
                    <a:pt x="240" y="196"/>
                  </a:lnTo>
                  <a:cubicBezTo>
                    <a:pt x="240" y="196"/>
                    <a:pt x="240" y="196"/>
                    <a:pt x="240" y="196"/>
                  </a:cubicBezTo>
                  <a:close/>
                  <a:moveTo>
                    <a:pt x="213" y="204"/>
                  </a:moveTo>
                  <a:lnTo>
                    <a:pt x="213" y="204"/>
                  </a:lnTo>
                  <a:lnTo>
                    <a:pt x="213" y="204"/>
                  </a:lnTo>
                  <a:close/>
                  <a:moveTo>
                    <a:pt x="213" y="204"/>
                  </a:moveTo>
                  <a:lnTo>
                    <a:pt x="213" y="204"/>
                  </a:lnTo>
                  <a:lnTo>
                    <a:pt x="213" y="204"/>
                  </a:lnTo>
                  <a:close/>
                  <a:moveTo>
                    <a:pt x="213" y="204"/>
                  </a:moveTo>
                  <a:lnTo>
                    <a:pt x="213" y="205"/>
                  </a:lnTo>
                  <a:lnTo>
                    <a:pt x="213" y="204"/>
                  </a:lnTo>
                  <a:close/>
                  <a:moveTo>
                    <a:pt x="213" y="205"/>
                  </a:moveTo>
                  <a:lnTo>
                    <a:pt x="213" y="205"/>
                  </a:lnTo>
                  <a:lnTo>
                    <a:pt x="213" y="205"/>
                  </a:lnTo>
                  <a:close/>
                  <a:moveTo>
                    <a:pt x="213" y="205"/>
                  </a:moveTo>
                  <a:lnTo>
                    <a:pt x="214" y="205"/>
                  </a:lnTo>
                  <a:lnTo>
                    <a:pt x="213" y="205"/>
                  </a:lnTo>
                  <a:close/>
                  <a:moveTo>
                    <a:pt x="214" y="205"/>
                  </a:moveTo>
                  <a:lnTo>
                    <a:pt x="214" y="205"/>
                  </a:lnTo>
                  <a:lnTo>
                    <a:pt x="214" y="205"/>
                  </a:lnTo>
                  <a:close/>
                  <a:moveTo>
                    <a:pt x="214" y="205"/>
                  </a:moveTo>
                  <a:lnTo>
                    <a:pt x="214" y="205"/>
                  </a:lnTo>
                  <a:lnTo>
                    <a:pt x="214" y="205"/>
                  </a:lnTo>
                  <a:close/>
                  <a:moveTo>
                    <a:pt x="214" y="205"/>
                  </a:moveTo>
                  <a:lnTo>
                    <a:pt x="214" y="206"/>
                  </a:lnTo>
                  <a:lnTo>
                    <a:pt x="214" y="205"/>
                  </a:lnTo>
                  <a:close/>
                  <a:moveTo>
                    <a:pt x="214" y="206"/>
                  </a:moveTo>
                  <a:lnTo>
                    <a:pt x="215" y="206"/>
                  </a:lnTo>
                  <a:lnTo>
                    <a:pt x="214" y="206"/>
                  </a:lnTo>
                  <a:close/>
                  <a:moveTo>
                    <a:pt x="215" y="206"/>
                  </a:moveTo>
                  <a:lnTo>
                    <a:pt x="215" y="206"/>
                  </a:lnTo>
                  <a:lnTo>
                    <a:pt x="215" y="206"/>
                  </a:lnTo>
                  <a:close/>
                  <a:moveTo>
                    <a:pt x="215" y="206"/>
                  </a:moveTo>
                  <a:lnTo>
                    <a:pt x="215" y="206"/>
                  </a:lnTo>
                  <a:lnTo>
                    <a:pt x="215" y="206"/>
                  </a:lnTo>
                  <a:close/>
                  <a:moveTo>
                    <a:pt x="244" y="200"/>
                  </a:moveTo>
                  <a:lnTo>
                    <a:pt x="244" y="200"/>
                  </a:lnTo>
                  <a:cubicBezTo>
                    <a:pt x="244" y="200"/>
                    <a:pt x="245" y="201"/>
                    <a:pt x="245" y="201"/>
                  </a:cubicBezTo>
                  <a:lnTo>
                    <a:pt x="245" y="201"/>
                  </a:lnTo>
                  <a:cubicBezTo>
                    <a:pt x="246" y="203"/>
                    <a:pt x="248" y="205"/>
                    <a:pt x="249" y="206"/>
                  </a:cubicBezTo>
                  <a:lnTo>
                    <a:pt x="249" y="206"/>
                  </a:lnTo>
                  <a:lnTo>
                    <a:pt x="248" y="205"/>
                  </a:lnTo>
                  <a:lnTo>
                    <a:pt x="248" y="205"/>
                  </a:lnTo>
                  <a:lnTo>
                    <a:pt x="248" y="205"/>
                  </a:lnTo>
                  <a:lnTo>
                    <a:pt x="244" y="200"/>
                  </a:lnTo>
                  <a:close/>
                  <a:moveTo>
                    <a:pt x="215" y="206"/>
                  </a:moveTo>
                  <a:lnTo>
                    <a:pt x="215" y="206"/>
                  </a:lnTo>
                  <a:lnTo>
                    <a:pt x="215" y="206"/>
                  </a:lnTo>
                  <a:close/>
                  <a:moveTo>
                    <a:pt x="215" y="206"/>
                  </a:moveTo>
                  <a:lnTo>
                    <a:pt x="215" y="207"/>
                  </a:lnTo>
                  <a:lnTo>
                    <a:pt x="215" y="206"/>
                  </a:lnTo>
                  <a:close/>
                  <a:moveTo>
                    <a:pt x="215" y="207"/>
                  </a:moveTo>
                  <a:lnTo>
                    <a:pt x="216" y="207"/>
                  </a:lnTo>
                  <a:lnTo>
                    <a:pt x="215" y="207"/>
                  </a:lnTo>
                  <a:close/>
                  <a:moveTo>
                    <a:pt x="216" y="207"/>
                  </a:moveTo>
                  <a:lnTo>
                    <a:pt x="216" y="207"/>
                  </a:lnTo>
                  <a:lnTo>
                    <a:pt x="216" y="207"/>
                  </a:lnTo>
                  <a:close/>
                  <a:moveTo>
                    <a:pt x="248" y="207"/>
                  </a:moveTo>
                  <a:lnTo>
                    <a:pt x="248" y="207"/>
                  </a:lnTo>
                  <a:lnTo>
                    <a:pt x="248" y="207"/>
                  </a:lnTo>
                  <a:lnTo>
                    <a:pt x="248" y="207"/>
                  </a:lnTo>
                  <a:close/>
                  <a:moveTo>
                    <a:pt x="216" y="207"/>
                  </a:moveTo>
                  <a:lnTo>
                    <a:pt x="216" y="208"/>
                  </a:lnTo>
                  <a:lnTo>
                    <a:pt x="216" y="207"/>
                  </a:lnTo>
                  <a:close/>
                  <a:moveTo>
                    <a:pt x="216" y="208"/>
                  </a:moveTo>
                  <a:lnTo>
                    <a:pt x="216" y="208"/>
                  </a:lnTo>
                  <a:lnTo>
                    <a:pt x="216" y="208"/>
                  </a:lnTo>
                  <a:close/>
                  <a:moveTo>
                    <a:pt x="216" y="208"/>
                  </a:moveTo>
                  <a:lnTo>
                    <a:pt x="217" y="209"/>
                  </a:lnTo>
                  <a:lnTo>
                    <a:pt x="216" y="208"/>
                  </a:lnTo>
                  <a:close/>
                  <a:moveTo>
                    <a:pt x="217" y="209"/>
                  </a:moveTo>
                  <a:lnTo>
                    <a:pt x="218" y="209"/>
                  </a:lnTo>
                  <a:lnTo>
                    <a:pt x="217" y="209"/>
                  </a:lnTo>
                  <a:close/>
                  <a:moveTo>
                    <a:pt x="218" y="209"/>
                  </a:moveTo>
                  <a:lnTo>
                    <a:pt x="218" y="210"/>
                  </a:lnTo>
                  <a:lnTo>
                    <a:pt x="218" y="209"/>
                  </a:lnTo>
                  <a:close/>
                  <a:moveTo>
                    <a:pt x="218" y="210"/>
                  </a:moveTo>
                  <a:lnTo>
                    <a:pt x="219" y="210"/>
                  </a:lnTo>
                  <a:lnTo>
                    <a:pt x="218" y="210"/>
                  </a:lnTo>
                  <a:close/>
                  <a:moveTo>
                    <a:pt x="219" y="210"/>
                  </a:moveTo>
                  <a:lnTo>
                    <a:pt x="220" y="211"/>
                  </a:lnTo>
                  <a:lnTo>
                    <a:pt x="219" y="210"/>
                  </a:lnTo>
                  <a:close/>
                  <a:moveTo>
                    <a:pt x="220" y="211"/>
                  </a:moveTo>
                  <a:lnTo>
                    <a:pt x="220" y="211"/>
                  </a:lnTo>
                  <a:lnTo>
                    <a:pt x="220" y="211"/>
                  </a:lnTo>
                  <a:close/>
                  <a:moveTo>
                    <a:pt x="220" y="211"/>
                  </a:moveTo>
                  <a:lnTo>
                    <a:pt x="222" y="213"/>
                  </a:lnTo>
                  <a:lnTo>
                    <a:pt x="220" y="211"/>
                  </a:lnTo>
                  <a:close/>
                  <a:moveTo>
                    <a:pt x="222" y="213"/>
                  </a:moveTo>
                  <a:lnTo>
                    <a:pt x="222" y="213"/>
                  </a:lnTo>
                  <a:lnTo>
                    <a:pt x="222" y="213"/>
                  </a:lnTo>
                  <a:close/>
                  <a:moveTo>
                    <a:pt x="239" y="204"/>
                  </a:moveTo>
                  <a:lnTo>
                    <a:pt x="245" y="210"/>
                  </a:lnTo>
                  <a:lnTo>
                    <a:pt x="245" y="210"/>
                  </a:lnTo>
                  <a:cubicBezTo>
                    <a:pt x="245" y="211"/>
                    <a:pt x="246" y="212"/>
                    <a:pt x="247" y="214"/>
                  </a:cubicBezTo>
                  <a:lnTo>
                    <a:pt x="247" y="214"/>
                  </a:lnTo>
                  <a:cubicBezTo>
                    <a:pt x="244" y="210"/>
                    <a:pt x="241" y="207"/>
                    <a:pt x="239" y="204"/>
                  </a:cubicBezTo>
                  <a:close/>
                  <a:moveTo>
                    <a:pt x="257" y="216"/>
                  </a:moveTo>
                  <a:cubicBezTo>
                    <a:pt x="258" y="216"/>
                    <a:pt x="258" y="217"/>
                    <a:pt x="258" y="217"/>
                  </a:cubicBezTo>
                  <a:lnTo>
                    <a:pt x="258" y="217"/>
                  </a:lnTo>
                  <a:cubicBezTo>
                    <a:pt x="258" y="217"/>
                    <a:pt x="258" y="217"/>
                    <a:pt x="257" y="216"/>
                  </a:cubicBezTo>
                  <a:lnTo>
                    <a:pt x="257" y="216"/>
                  </a:lnTo>
                  <a:cubicBezTo>
                    <a:pt x="257" y="216"/>
                    <a:pt x="257" y="216"/>
                    <a:pt x="257" y="216"/>
                  </a:cubicBezTo>
                  <a:close/>
                  <a:moveTo>
                    <a:pt x="249" y="206"/>
                  </a:moveTo>
                  <a:lnTo>
                    <a:pt x="257" y="217"/>
                  </a:lnTo>
                  <a:lnTo>
                    <a:pt x="257" y="217"/>
                  </a:lnTo>
                  <a:cubicBezTo>
                    <a:pt x="257" y="217"/>
                    <a:pt x="257" y="217"/>
                    <a:pt x="257" y="218"/>
                  </a:cubicBezTo>
                  <a:lnTo>
                    <a:pt x="257" y="218"/>
                  </a:lnTo>
                  <a:cubicBezTo>
                    <a:pt x="254" y="214"/>
                    <a:pt x="251" y="210"/>
                    <a:pt x="249" y="206"/>
                  </a:cubicBezTo>
                  <a:close/>
                  <a:moveTo>
                    <a:pt x="251" y="221"/>
                  </a:moveTo>
                  <a:lnTo>
                    <a:pt x="251" y="221"/>
                  </a:lnTo>
                  <a:cubicBezTo>
                    <a:pt x="254" y="227"/>
                    <a:pt x="258" y="231"/>
                    <a:pt x="263" y="236"/>
                  </a:cubicBezTo>
                  <a:lnTo>
                    <a:pt x="263" y="236"/>
                  </a:lnTo>
                  <a:cubicBezTo>
                    <a:pt x="259" y="231"/>
                    <a:pt x="255" y="226"/>
                    <a:pt x="251" y="221"/>
                  </a:cubicBezTo>
                  <a:close/>
                  <a:moveTo>
                    <a:pt x="258" y="218"/>
                  </a:moveTo>
                  <a:lnTo>
                    <a:pt x="274" y="239"/>
                  </a:lnTo>
                  <a:lnTo>
                    <a:pt x="271" y="239"/>
                  </a:lnTo>
                  <a:lnTo>
                    <a:pt x="257" y="220"/>
                  </a:lnTo>
                  <a:lnTo>
                    <a:pt x="257" y="220"/>
                  </a:lnTo>
                  <a:cubicBezTo>
                    <a:pt x="257" y="220"/>
                    <a:pt x="257" y="219"/>
                    <a:pt x="257" y="219"/>
                  </a:cubicBezTo>
                  <a:lnTo>
                    <a:pt x="257" y="219"/>
                  </a:lnTo>
                  <a:lnTo>
                    <a:pt x="260" y="223"/>
                  </a:lnTo>
                  <a:lnTo>
                    <a:pt x="260" y="223"/>
                  </a:lnTo>
                  <a:cubicBezTo>
                    <a:pt x="261" y="225"/>
                    <a:pt x="263" y="228"/>
                    <a:pt x="266" y="231"/>
                  </a:cubicBezTo>
                  <a:cubicBezTo>
                    <a:pt x="263" y="227"/>
                    <a:pt x="261" y="224"/>
                    <a:pt x="259" y="221"/>
                  </a:cubicBezTo>
                  <a:lnTo>
                    <a:pt x="259" y="221"/>
                  </a:lnTo>
                  <a:cubicBezTo>
                    <a:pt x="259" y="221"/>
                    <a:pt x="259" y="222"/>
                    <a:pt x="260" y="223"/>
                  </a:cubicBezTo>
                  <a:lnTo>
                    <a:pt x="260" y="223"/>
                  </a:lnTo>
                  <a:cubicBezTo>
                    <a:pt x="259" y="221"/>
                    <a:pt x="258" y="220"/>
                    <a:pt x="257" y="219"/>
                  </a:cubicBezTo>
                  <a:lnTo>
                    <a:pt x="257" y="219"/>
                  </a:lnTo>
                  <a:cubicBezTo>
                    <a:pt x="257" y="218"/>
                    <a:pt x="257" y="218"/>
                    <a:pt x="257" y="218"/>
                  </a:cubicBezTo>
                  <a:lnTo>
                    <a:pt x="257" y="218"/>
                  </a:lnTo>
                  <a:cubicBezTo>
                    <a:pt x="258" y="219"/>
                    <a:pt x="258" y="220"/>
                    <a:pt x="259" y="221"/>
                  </a:cubicBezTo>
                  <a:lnTo>
                    <a:pt x="259" y="221"/>
                  </a:lnTo>
                  <a:cubicBezTo>
                    <a:pt x="258" y="220"/>
                    <a:pt x="258" y="219"/>
                    <a:pt x="258" y="218"/>
                  </a:cubicBezTo>
                  <a:close/>
                  <a:moveTo>
                    <a:pt x="258" y="217"/>
                  </a:moveTo>
                  <a:cubicBezTo>
                    <a:pt x="264" y="224"/>
                    <a:pt x="269" y="232"/>
                    <a:pt x="274" y="239"/>
                  </a:cubicBezTo>
                  <a:cubicBezTo>
                    <a:pt x="269" y="232"/>
                    <a:pt x="263" y="224"/>
                    <a:pt x="258" y="217"/>
                  </a:cubicBezTo>
                  <a:close/>
                  <a:moveTo>
                    <a:pt x="283" y="275"/>
                  </a:moveTo>
                  <a:lnTo>
                    <a:pt x="288" y="279"/>
                  </a:lnTo>
                  <a:lnTo>
                    <a:pt x="283" y="275"/>
                  </a:lnTo>
                  <a:close/>
                  <a:moveTo>
                    <a:pt x="288" y="279"/>
                  </a:moveTo>
                  <a:lnTo>
                    <a:pt x="288" y="279"/>
                  </a:lnTo>
                  <a:lnTo>
                    <a:pt x="288" y="279"/>
                  </a:lnTo>
                  <a:close/>
                  <a:moveTo>
                    <a:pt x="288" y="279"/>
                  </a:moveTo>
                  <a:lnTo>
                    <a:pt x="288" y="279"/>
                  </a:lnTo>
                  <a:lnTo>
                    <a:pt x="288" y="279"/>
                  </a:lnTo>
                  <a:close/>
                  <a:moveTo>
                    <a:pt x="288" y="279"/>
                  </a:moveTo>
                  <a:lnTo>
                    <a:pt x="288" y="279"/>
                  </a:lnTo>
                  <a:lnTo>
                    <a:pt x="288" y="279"/>
                  </a:lnTo>
                  <a:close/>
                  <a:moveTo>
                    <a:pt x="288" y="279"/>
                  </a:moveTo>
                  <a:lnTo>
                    <a:pt x="289" y="280"/>
                  </a:lnTo>
                  <a:lnTo>
                    <a:pt x="288" y="279"/>
                  </a:lnTo>
                  <a:close/>
                  <a:moveTo>
                    <a:pt x="272" y="245"/>
                  </a:moveTo>
                  <a:lnTo>
                    <a:pt x="272" y="245"/>
                  </a:lnTo>
                  <a:cubicBezTo>
                    <a:pt x="274" y="247"/>
                    <a:pt x="275" y="249"/>
                    <a:pt x="277" y="250"/>
                  </a:cubicBezTo>
                  <a:lnTo>
                    <a:pt x="277" y="250"/>
                  </a:lnTo>
                  <a:cubicBezTo>
                    <a:pt x="284" y="260"/>
                    <a:pt x="291" y="270"/>
                    <a:pt x="299" y="280"/>
                  </a:cubicBezTo>
                  <a:lnTo>
                    <a:pt x="299" y="280"/>
                  </a:lnTo>
                  <a:cubicBezTo>
                    <a:pt x="290" y="269"/>
                    <a:pt x="282" y="258"/>
                    <a:pt x="275" y="248"/>
                  </a:cubicBezTo>
                  <a:lnTo>
                    <a:pt x="275" y="248"/>
                  </a:lnTo>
                  <a:cubicBezTo>
                    <a:pt x="277" y="251"/>
                    <a:pt x="279" y="254"/>
                    <a:pt x="280" y="257"/>
                  </a:cubicBezTo>
                  <a:lnTo>
                    <a:pt x="280" y="257"/>
                  </a:lnTo>
                  <a:cubicBezTo>
                    <a:pt x="278" y="253"/>
                    <a:pt x="275" y="249"/>
                    <a:pt x="272" y="245"/>
                  </a:cubicBezTo>
                  <a:close/>
                  <a:moveTo>
                    <a:pt x="289" y="280"/>
                  </a:moveTo>
                  <a:lnTo>
                    <a:pt x="289" y="280"/>
                  </a:lnTo>
                  <a:lnTo>
                    <a:pt x="289" y="280"/>
                  </a:lnTo>
                  <a:close/>
                  <a:moveTo>
                    <a:pt x="289" y="280"/>
                  </a:moveTo>
                  <a:lnTo>
                    <a:pt x="292" y="284"/>
                  </a:lnTo>
                  <a:lnTo>
                    <a:pt x="289" y="280"/>
                  </a:lnTo>
                  <a:close/>
                  <a:moveTo>
                    <a:pt x="321" y="313"/>
                  </a:moveTo>
                  <a:lnTo>
                    <a:pt x="321" y="313"/>
                  </a:lnTo>
                  <a:cubicBezTo>
                    <a:pt x="321" y="313"/>
                    <a:pt x="321" y="313"/>
                    <a:pt x="321" y="313"/>
                  </a:cubicBezTo>
                  <a:lnTo>
                    <a:pt x="321" y="313"/>
                  </a:lnTo>
                  <a:cubicBezTo>
                    <a:pt x="321" y="313"/>
                    <a:pt x="321" y="313"/>
                    <a:pt x="321" y="313"/>
                  </a:cubicBezTo>
                  <a:lnTo>
                    <a:pt x="321" y="313"/>
                  </a:lnTo>
                  <a:cubicBezTo>
                    <a:pt x="321" y="313"/>
                    <a:pt x="321" y="313"/>
                    <a:pt x="321" y="313"/>
                  </a:cubicBezTo>
                  <a:close/>
                  <a:moveTo>
                    <a:pt x="314" y="301"/>
                  </a:moveTo>
                  <a:cubicBezTo>
                    <a:pt x="317" y="304"/>
                    <a:pt x="320" y="307"/>
                    <a:pt x="322" y="311"/>
                  </a:cubicBezTo>
                  <a:lnTo>
                    <a:pt x="322" y="311"/>
                  </a:lnTo>
                  <a:cubicBezTo>
                    <a:pt x="322" y="311"/>
                    <a:pt x="322" y="310"/>
                    <a:pt x="321" y="310"/>
                  </a:cubicBezTo>
                  <a:lnTo>
                    <a:pt x="321" y="310"/>
                  </a:lnTo>
                  <a:cubicBezTo>
                    <a:pt x="323" y="313"/>
                    <a:pt x="325" y="315"/>
                    <a:pt x="326" y="317"/>
                  </a:cubicBezTo>
                  <a:lnTo>
                    <a:pt x="326" y="317"/>
                  </a:lnTo>
                  <a:cubicBezTo>
                    <a:pt x="326" y="317"/>
                    <a:pt x="326" y="317"/>
                    <a:pt x="326" y="317"/>
                  </a:cubicBezTo>
                  <a:lnTo>
                    <a:pt x="326" y="317"/>
                  </a:lnTo>
                  <a:cubicBezTo>
                    <a:pt x="325" y="315"/>
                    <a:pt x="323" y="313"/>
                    <a:pt x="321" y="310"/>
                  </a:cubicBezTo>
                  <a:lnTo>
                    <a:pt x="321" y="310"/>
                  </a:lnTo>
                  <a:cubicBezTo>
                    <a:pt x="321" y="310"/>
                    <a:pt x="321" y="310"/>
                    <a:pt x="321" y="310"/>
                  </a:cubicBezTo>
                  <a:lnTo>
                    <a:pt x="321" y="310"/>
                  </a:lnTo>
                  <a:cubicBezTo>
                    <a:pt x="319" y="307"/>
                    <a:pt x="317" y="304"/>
                    <a:pt x="314" y="301"/>
                  </a:cubicBezTo>
                  <a:close/>
                  <a:moveTo>
                    <a:pt x="319" y="311"/>
                  </a:moveTo>
                  <a:lnTo>
                    <a:pt x="319" y="311"/>
                  </a:lnTo>
                  <a:cubicBezTo>
                    <a:pt x="320" y="312"/>
                    <a:pt x="321" y="313"/>
                    <a:pt x="322" y="314"/>
                  </a:cubicBezTo>
                  <a:lnTo>
                    <a:pt x="322" y="314"/>
                  </a:lnTo>
                  <a:cubicBezTo>
                    <a:pt x="325" y="317"/>
                    <a:pt x="327" y="321"/>
                    <a:pt x="330" y="324"/>
                  </a:cubicBezTo>
                  <a:lnTo>
                    <a:pt x="330" y="324"/>
                  </a:lnTo>
                  <a:cubicBezTo>
                    <a:pt x="328" y="322"/>
                    <a:pt x="327" y="320"/>
                    <a:pt x="325" y="318"/>
                  </a:cubicBezTo>
                  <a:lnTo>
                    <a:pt x="325" y="318"/>
                  </a:lnTo>
                  <a:cubicBezTo>
                    <a:pt x="323" y="316"/>
                    <a:pt x="321" y="314"/>
                    <a:pt x="320" y="311"/>
                  </a:cubicBezTo>
                  <a:lnTo>
                    <a:pt x="320" y="311"/>
                  </a:lnTo>
                  <a:cubicBezTo>
                    <a:pt x="319" y="311"/>
                    <a:pt x="319" y="311"/>
                    <a:pt x="319" y="311"/>
                  </a:cubicBezTo>
                  <a:close/>
                  <a:moveTo>
                    <a:pt x="322" y="311"/>
                  </a:moveTo>
                  <a:lnTo>
                    <a:pt x="322" y="311"/>
                  </a:lnTo>
                  <a:cubicBezTo>
                    <a:pt x="328" y="313"/>
                    <a:pt x="329" y="320"/>
                    <a:pt x="336" y="328"/>
                  </a:cubicBezTo>
                  <a:cubicBezTo>
                    <a:pt x="333" y="324"/>
                    <a:pt x="330" y="321"/>
                    <a:pt x="327" y="318"/>
                  </a:cubicBezTo>
                  <a:lnTo>
                    <a:pt x="327" y="318"/>
                  </a:lnTo>
                  <a:cubicBezTo>
                    <a:pt x="327" y="318"/>
                    <a:pt x="327" y="319"/>
                    <a:pt x="327" y="319"/>
                  </a:cubicBezTo>
                  <a:cubicBezTo>
                    <a:pt x="327" y="318"/>
                    <a:pt x="327" y="318"/>
                    <a:pt x="326" y="317"/>
                  </a:cubicBezTo>
                  <a:lnTo>
                    <a:pt x="326" y="317"/>
                  </a:lnTo>
                  <a:cubicBezTo>
                    <a:pt x="326" y="317"/>
                    <a:pt x="327" y="318"/>
                    <a:pt x="327" y="318"/>
                  </a:cubicBezTo>
                  <a:lnTo>
                    <a:pt x="327" y="318"/>
                  </a:lnTo>
                  <a:cubicBezTo>
                    <a:pt x="326" y="315"/>
                    <a:pt x="324" y="313"/>
                    <a:pt x="322" y="311"/>
                  </a:cubicBezTo>
                  <a:close/>
                  <a:moveTo>
                    <a:pt x="315" y="309"/>
                  </a:moveTo>
                  <a:lnTo>
                    <a:pt x="338" y="338"/>
                  </a:lnTo>
                  <a:lnTo>
                    <a:pt x="338" y="338"/>
                  </a:lnTo>
                  <a:cubicBezTo>
                    <a:pt x="335" y="335"/>
                    <a:pt x="331" y="332"/>
                    <a:pt x="328" y="328"/>
                  </a:cubicBezTo>
                  <a:lnTo>
                    <a:pt x="328" y="328"/>
                  </a:lnTo>
                  <a:lnTo>
                    <a:pt x="336" y="337"/>
                  </a:lnTo>
                  <a:cubicBezTo>
                    <a:pt x="328" y="326"/>
                    <a:pt x="321" y="317"/>
                    <a:pt x="315" y="309"/>
                  </a:cubicBezTo>
                  <a:close/>
                  <a:moveTo>
                    <a:pt x="322" y="316"/>
                  </a:moveTo>
                  <a:lnTo>
                    <a:pt x="322" y="316"/>
                  </a:lnTo>
                  <a:cubicBezTo>
                    <a:pt x="323" y="316"/>
                    <a:pt x="323" y="317"/>
                    <a:pt x="324" y="317"/>
                  </a:cubicBezTo>
                  <a:lnTo>
                    <a:pt x="324" y="317"/>
                  </a:lnTo>
                  <a:cubicBezTo>
                    <a:pt x="330" y="326"/>
                    <a:pt x="337" y="335"/>
                    <a:pt x="343" y="344"/>
                  </a:cubicBezTo>
                  <a:lnTo>
                    <a:pt x="343" y="344"/>
                  </a:lnTo>
                  <a:cubicBezTo>
                    <a:pt x="342" y="342"/>
                    <a:pt x="341" y="341"/>
                    <a:pt x="339" y="339"/>
                  </a:cubicBezTo>
                  <a:lnTo>
                    <a:pt x="339" y="339"/>
                  </a:lnTo>
                  <a:cubicBezTo>
                    <a:pt x="340" y="341"/>
                    <a:pt x="341" y="343"/>
                    <a:pt x="342" y="344"/>
                  </a:cubicBezTo>
                  <a:lnTo>
                    <a:pt x="342" y="344"/>
                  </a:lnTo>
                  <a:lnTo>
                    <a:pt x="338" y="338"/>
                  </a:lnTo>
                  <a:lnTo>
                    <a:pt x="338" y="338"/>
                  </a:lnTo>
                  <a:cubicBezTo>
                    <a:pt x="338" y="339"/>
                    <a:pt x="339" y="339"/>
                    <a:pt x="339" y="339"/>
                  </a:cubicBezTo>
                  <a:lnTo>
                    <a:pt x="339" y="339"/>
                  </a:lnTo>
                  <a:cubicBezTo>
                    <a:pt x="333" y="331"/>
                    <a:pt x="327" y="323"/>
                    <a:pt x="322" y="316"/>
                  </a:cubicBezTo>
                  <a:close/>
                  <a:moveTo>
                    <a:pt x="331" y="324"/>
                  </a:moveTo>
                  <a:lnTo>
                    <a:pt x="331" y="324"/>
                  </a:lnTo>
                  <a:cubicBezTo>
                    <a:pt x="338" y="332"/>
                    <a:pt x="345" y="341"/>
                    <a:pt x="353" y="352"/>
                  </a:cubicBezTo>
                  <a:lnTo>
                    <a:pt x="353" y="352"/>
                  </a:lnTo>
                  <a:cubicBezTo>
                    <a:pt x="346" y="344"/>
                    <a:pt x="340" y="336"/>
                    <a:pt x="334" y="327"/>
                  </a:cubicBezTo>
                  <a:lnTo>
                    <a:pt x="334" y="327"/>
                  </a:lnTo>
                  <a:cubicBezTo>
                    <a:pt x="333" y="326"/>
                    <a:pt x="332" y="325"/>
                    <a:pt x="331" y="324"/>
                  </a:cubicBezTo>
                  <a:close/>
                  <a:moveTo>
                    <a:pt x="343" y="344"/>
                  </a:moveTo>
                  <a:lnTo>
                    <a:pt x="343" y="344"/>
                  </a:lnTo>
                  <a:cubicBezTo>
                    <a:pt x="344" y="345"/>
                    <a:pt x="345" y="345"/>
                    <a:pt x="345" y="346"/>
                  </a:cubicBezTo>
                  <a:lnTo>
                    <a:pt x="345" y="346"/>
                  </a:lnTo>
                  <a:cubicBezTo>
                    <a:pt x="349" y="351"/>
                    <a:pt x="352" y="355"/>
                    <a:pt x="355" y="360"/>
                  </a:cubicBezTo>
                  <a:lnTo>
                    <a:pt x="355" y="360"/>
                  </a:lnTo>
                  <a:cubicBezTo>
                    <a:pt x="351" y="355"/>
                    <a:pt x="347" y="349"/>
                    <a:pt x="343" y="344"/>
                  </a:cubicBezTo>
                  <a:close/>
                  <a:moveTo>
                    <a:pt x="359" y="362"/>
                  </a:moveTo>
                  <a:cubicBezTo>
                    <a:pt x="360" y="363"/>
                    <a:pt x="361" y="364"/>
                    <a:pt x="362" y="365"/>
                  </a:cubicBezTo>
                  <a:lnTo>
                    <a:pt x="362" y="365"/>
                  </a:lnTo>
                  <a:cubicBezTo>
                    <a:pt x="361" y="364"/>
                    <a:pt x="360" y="363"/>
                    <a:pt x="359" y="362"/>
                  </a:cubicBezTo>
                  <a:close/>
                  <a:moveTo>
                    <a:pt x="355" y="360"/>
                  </a:moveTo>
                  <a:lnTo>
                    <a:pt x="355" y="360"/>
                  </a:lnTo>
                  <a:cubicBezTo>
                    <a:pt x="357" y="363"/>
                    <a:pt x="359" y="366"/>
                    <a:pt x="362" y="368"/>
                  </a:cubicBezTo>
                  <a:lnTo>
                    <a:pt x="362" y="368"/>
                  </a:lnTo>
                  <a:lnTo>
                    <a:pt x="359" y="365"/>
                  </a:lnTo>
                  <a:lnTo>
                    <a:pt x="359" y="365"/>
                  </a:lnTo>
                  <a:cubicBezTo>
                    <a:pt x="358" y="363"/>
                    <a:pt x="356" y="362"/>
                    <a:pt x="355" y="360"/>
                  </a:cubicBezTo>
                  <a:close/>
                  <a:moveTo>
                    <a:pt x="361" y="363"/>
                  </a:moveTo>
                  <a:lnTo>
                    <a:pt x="361" y="363"/>
                  </a:lnTo>
                  <a:cubicBezTo>
                    <a:pt x="363" y="366"/>
                    <a:pt x="365" y="368"/>
                    <a:pt x="366" y="370"/>
                  </a:cubicBezTo>
                  <a:lnTo>
                    <a:pt x="366" y="370"/>
                  </a:lnTo>
                  <a:cubicBezTo>
                    <a:pt x="366" y="370"/>
                    <a:pt x="366" y="369"/>
                    <a:pt x="366" y="369"/>
                  </a:cubicBezTo>
                  <a:lnTo>
                    <a:pt x="366" y="369"/>
                  </a:lnTo>
                  <a:cubicBezTo>
                    <a:pt x="367" y="371"/>
                    <a:pt x="368" y="372"/>
                    <a:pt x="369" y="373"/>
                  </a:cubicBezTo>
                  <a:lnTo>
                    <a:pt x="369" y="373"/>
                  </a:lnTo>
                  <a:lnTo>
                    <a:pt x="369" y="374"/>
                  </a:lnTo>
                  <a:lnTo>
                    <a:pt x="369" y="374"/>
                  </a:lnTo>
                  <a:cubicBezTo>
                    <a:pt x="368" y="373"/>
                    <a:pt x="367" y="371"/>
                    <a:pt x="366" y="370"/>
                  </a:cubicBezTo>
                  <a:lnTo>
                    <a:pt x="366" y="370"/>
                  </a:lnTo>
                  <a:cubicBezTo>
                    <a:pt x="367" y="371"/>
                    <a:pt x="368" y="373"/>
                    <a:pt x="370" y="375"/>
                  </a:cubicBezTo>
                  <a:lnTo>
                    <a:pt x="370" y="375"/>
                  </a:lnTo>
                  <a:cubicBezTo>
                    <a:pt x="367" y="372"/>
                    <a:pt x="365" y="369"/>
                    <a:pt x="363" y="366"/>
                  </a:cubicBezTo>
                  <a:lnTo>
                    <a:pt x="363" y="366"/>
                  </a:lnTo>
                  <a:cubicBezTo>
                    <a:pt x="362" y="365"/>
                    <a:pt x="362" y="364"/>
                    <a:pt x="361" y="363"/>
                  </a:cubicBezTo>
                  <a:close/>
                  <a:moveTo>
                    <a:pt x="369" y="375"/>
                  </a:moveTo>
                  <a:cubicBezTo>
                    <a:pt x="369" y="377"/>
                    <a:pt x="370" y="379"/>
                    <a:pt x="372" y="381"/>
                  </a:cubicBezTo>
                  <a:cubicBezTo>
                    <a:pt x="371" y="379"/>
                    <a:pt x="370" y="378"/>
                    <a:pt x="370" y="377"/>
                  </a:cubicBezTo>
                  <a:lnTo>
                    <a:pt x="370" y="377"/>
                  </a:lnTo>
                  <a:cubicBezTo>
                    <a:pt x="371" y="378"/>
                    <a:pt x="371" y="379"/>
                    <a:pt x="372" y="380"/>
                  </a:cubicBezTo>
                  <a:lnTo>
                    <a:pt x="372" y="380"/>
                  </a:lnTo>
                  <a:cubicBezTo>
                    <a:pt x="371" y="379"/>
                    <a:pt x="370" y="378"/>
                    <a:pt x="369" y="376"/>
                  </a:cubicBezTo>
                  <a:lnTo>
                    <a:pt x="369" y="376"/>
                  </a:lnTo>
                  <a:cubicBezTo>
                    <a:pt x="369" y="377"/>
                    <a:pt x="370" y="377"/>
                    <a:pt x="370" y="377"/>
                  </a:cubicBezTo>
                  <a:lnTo>
                    <a:pt x="370" y="377"/>
                  </a:lnTo>
                  <a:cubicBezTo>
                    <a:pt x="369" y="377"/>
                    <a:pt x="369" y="376"/>
                    <a:pt x="369" y="375"/>
                  </a:cubicBezTo>
                  <a:close/>
                  <a:moveTo>
                    <a:pt x="376" y="388"/>
                  </a:moveTo>
                  <a:lnTo>
                    <a:pt x="376" y="388"/>
                  </a:lnTo>
                  <a:cubicBezTo>
                    <a:pt x="379" y="391"/>
                    <a:pt x="381" y="394"/>
                    <a:pt x="383" y="397"/>
                  </a:cubicBezTo>
                  <a:lnTo>
                    <a:pt x="383" y="397"/>
                  </a:lnTo>
                  <a:lnTo>
                    <a:pt x="381" y="393"/>
                  </a:lnTo>
                  <a:lnTo>
                    <a:pt x="376" y="388"/>
                  </a:lnTo>
                  <a:close/>
                  <a:moveTo>
                    <a:pt x="398" y="416"/>
                  </a:moveTo>
                  <a:lnTo>
                    <a:pt x="398" y="416"/>
                  </a:lnTo>
                  <a:cubicBezTo>
                    <a:pt x="398" y="416"/>
                    <a:pt x="398" y="416"/>
                    <a:pt x="398" y="416"/>
                  </a:cubicBezTo>
                  <a:lnTo>
                    <a:pt x="398" y="416"/>
                  </a:lnTo>
                  <a:cubicBezTo>
                    <a:pt x="398" y="416"/>
                    <a:pt x="398" y="416"/>
                    <a:pt x="398" y="416"/>
                  </a:cubicBezTo>
                  <a:close/>
                  <a:moveTo>
                    <a:pt x="398" y="416"/>
                  </a:moveTo>
                  <a:cubicBezTo>
                    <a:pt x="399" y="416"/>
                    <a:pt x="399" y="417"/>
                    <a:pt x="399" y="417"/>
                  </a:cubicBezTo>
                  <a:lnTo>
                    <a:pt x="399" y="417"/>
                  </a:lnTo>
                  <a:cubicBezTo>
                    <a:pt x="399" y="417"/>
                    <a:pt x="399" y="417"/>
                    <a:pt x="399" y="417"/>
                  </a:cubicBezTo>
                  <a:lnTo>
                    <a:pt x="399" y="417"/>
                  </a:lnTo>
                  <a:cubicBezTo>
                    <a:pt x="399" y="417"/>
                    <a:pt x="399" y="416"/>
                    <a:pt x="398" y="416"/>
                  </a:cubicBezTo>
                  <a:close/>
                  <a:moveTo>
                    <a:pt x="433" y="425"/>
                  </a:moveTo>
                  <a:lnTo>
                    <a:pt x="433" y="425"/>
                  </a:lnTo>
                  <a:lnTo>
                    <a:pt x="433" y="425"/>
                  </a:lnTo>
                  <a:close/>
                  <a:moveTo>
                    <a:pt x="407" y="425"/>
                  </a:moveTo>
                  <a:lnTo>
                    <a:pt x="407" y="425"/>
                  </a:lnTo>
                  <a:cubicBezTo>
                    <a:pt x="407" y="425"/>
                    <a:pt x="407" y="425"/>
                    <a:pt x="407" y="425"/>
                  </a:cubicBezTo>
                  <a:lnTo>
                    <a:pt x="407" y="425"/>
                  </a:lnTo>
                  <a:cubicBezTo>
                    <a:pt x="407" y="425"/>
                    <a:pt x="407" y="425"/>
                    <a:pt x="407" y="425"/>
                  </a:cubicBezTo>
                  <a:close/>
                  <a:moveTo>
                    <a:pt x="433" y="425"/>
                  </a:moveTo>
                  <a:lnTo>
                    <a:pt x="433" y="425"/>
                  </a:lnTo>
                  <a:lnTo>
                    <a:pt x="433" y="425"/>
                  </a:lnTo>
                  <a:close/>
                  <a:moveTo>
                    <a:pt x="407" y="425"/>
                  </a:moveTo>
                  <a:cubicBezTo>
                    <a:pt x="407" y="425"/>
                    <a:pt x="407" y="425"/>
                    <a:pt x="407" y="425"/>
                  </a:cubicBezTo>
                  <a:lnTo>
                    <a:pt x="407" y="425"/>
                  </a:lnTo>
                  <a:cubicBezTo>
                    <a:pt x="407" y="425"/>
                    <a:pt x="407" y="425"/>
                    <a:pt x="407" y="425"/>
                  </a:cubicBezTo>
                  <a:close/>
                  <a:moveTo>
                    <a:pt x="433" y="425"/>
                  </a:moveTo>
                  <a:lnTo>
                    <a:pt x="433" y="425"/>
                  </a:lnTo>
                  <a:lnTo>
                    <a:pt x="433" y="425"/>
                  </a:lnTo>
                  <a:close/>
                  <a:moveTo>
                    <a:pt x="405" y="424"/>
                  </a:moveTo>
                  <a:lnTo>
                    <a:pt x="405" y="424"/>
                  </a:lnTo>
                  <a:cubicBezTo>
                    <a:pt x="406" y="424"/>
                    <a:pt x="406" y="425"/>
                    <a:pt x="406" y="425"/>
                  </a:cubicBezTo>
                  <a:lnTo>
                    <a:pt x="406" y="425"/>
                  </a:lnTo>
                  <a:cubicBezTo>
                    <a:pt x="406" y="425"/>
                    <a:pt x="406" y="425"/>
                    <a:pt x="406" y="424"/>
                  </a:cubicBezTo>
                  <a:lnTo>
                    <a:pt x="406" y="424"/>
                  </a:lnTo>
                  <a:cubicBezTo>
                    <a:pt x="405" y="424"/>
                    <a:pt x="405" y="424"/>
                    <a:pt x="405" y="424"/>
                  </a:cubicBezTo>
                  <a:close/>
                  <a:moveTo>
                    <a:pt x="433" y="425"/>
                  </a:moveTo>
                  <a:lnTo>
                    <a:pt x="434" y="426"/>
                  </a:lnTo>
                  <a:lnTo>
                    <a:pt x="433" y="425"/>
                  </a:lnTo>
                  <a:close/>
                  <a:moveTo>
                    <a:pt x="434" y="426"/>
                  </a:moveTo>
                  <a:lnTo>
                    <a:pt x="435" y="426"/>
                  </a:lnTo>
                  <a:lnTo>
                    <a:pt x="434" y="426"/>
                  </a:lnTo>
                  <a:close/>
                  <a:moveTo>
                    <a:pt x="435" y="426"/>
                  </a:moveTo>
                  <a:lnTo>
                    <a:pt x="435" y="427"/>
                  </a:lnTo>
                  <a:lnTo>
                    <a:pt x="435" y="426"/>
                  </a:lnTo>
                  <a:close/>
                  <a:moveTo>
                    <a:pt x="435" y="427"/>
                  </a:moveTo>
                  <a:lnTo>
                    <a:pt x="436" y="427"/>
                  </a:lnTo>
                  <a:lnTo>
                    <a:pt x="435" y="427"/>
                  </a:lnTo>
                  <a:close/>
                  <a:moveTo>
                    <a:pt x="436" y="427"/>
                  </a:moveTo>
                  <a:lnTo>
                    <a:pt x="436" y="427"/>
                  </a:lnTo>
                  <a:lnTo>
                    <a:pt x="436" y="427"/>
                  </a:lnTo>
                  <a:close/>
                  <a:moveTo>
                    <a:pt x="436" y="427"/>
                  </a:moveTo>
                  <a:lnTo>
                    <a:pt x="436" y="428"/>
                  </a:lnTo>
                  <a:lnTo>
                    <a:pt x="436" y="427"/>
                  </a:lnTo>
                  <a:close/>
                  <a:moveTo>
                    <a:pt x="436" y="428"/>
                  </a:moveTo>
                  <a:lnTo>
                    <a:pt x="437" y="428"/>
                  </a:lnTo>
                  <a:lnTo>
                    <a:pt x="436" y="428"/>
                  </a:lnTo>
                  <a:close/>
                  <a:moveTo>
                    <a:pt x="437" y="428"/>
                  </a:moveTo>
                  <a:lnTo>
                    <a:pt x="437" y="428"/>
                  </a:lnTo>
                  <a:lnTo>
                    <a:pt x="437" y="428"/>
                  </a:lnTo>
                  <a:close/>
                  <a:moveTo>
                    <a:pt x="437" y="428"/>
                  </a:moveTo>
                  <a:lnTo>
                    <a:pt x="437" y="428"/>
                  </a:lnTo>
                  <a:lnTo>
                    <a:pt x="437" y="428"/>
                  </a:lnTo>
                  <a:close/>
                  <a:moveTo>
                    <a:pt x="437" y="428"/>
                  </a:moveTo>
                  <a:lnTo>
                    <a:pt x="437" y="428"/>
                  </a:lnTo>
                  <a:lnTo>
                    <a:pt x="437" y="428"/>
                  </a:lnTo>
                  <a:close/>
                  <a:moveTo>
                    <a:pt x="437" y="428"/>
                  </a:moveTo>
                  <a:lnTo>
                    <a:pt x="437" y="428"/>
                  </a:lnTo>
                  <a:lnTo>
                    <a:pt x="437" y="428"/>
                  </a:lnTo>
                  <a:close/>
                  <a:moveTo>
                    <a:pt x="437" y="428"/>
                  </a:moveTo>
                  <a:lnTo>
                    <a:pt x="437" y="429"/>
                  </a:lnTo>
                  <a:lnTo>
                    <a:pt x="437" y="428"/>
                  </a:lnTo>
                  <a:close/>
                  <a:moveTo>
                    <a:pt x="437" y="429"/>
                  </a:moveTo>
                  <a:lnTo>
                    <a:pt x="437" y="429"/>
                  </a:lnTo>
                  <a:lnTo>
                    <a:pt x="437" y="429"/>
                  </a:lnTo>
                  <a:close/>
                  <a:moveTo>
                    <a:pt x="437" y="429"/>
                  </a:moveTo>
                  <a:lnTo>
                    <a:pt x="438" y="429"/>
                  </a:lnTo>
                  <a:lnTo>
                    <a:pt x="437" y="429"/>
                  </a:lnTo>
                  <a:close/>
                  <a:moveTo>
                    <a:pt x="438" y="429"/>
                  </a:moveTo>
                  <a:lnTo>
                    <a:pt x="438" y="430"/>
                  </a:lnTo>
                  <a:lnTo>
                    <a:pt x="438" y="429"/>
                  </a:lnTo>
                  <a:close/>
                  <a:moveTo>
                    <a:pt x="438" y="430"/>
                  </a:moveTo>
                  <a:lnTo>
                    <a:pt x="438" y="430"/>
                  </a:lnTo>
                  <a:lnTo>
                    <a:pt x="438" y="430"/>
                  </a:lnTo>
                  <a:close/>
                  <a:moveTo>
                    <a:pt x="438" y="430"/>
                  </a:moveTo>
                  <a:lnTo>
                    <a:pt x="438" y="430"/>
                  </a:lnTo>
                  <a:lnTo>
                    <a:pt x="438" y="430"/>
                  </a:lnTo>
                  <a:close/>
                  <a:moveTo>
                    <a:pt x="403" y="420"/>
                  </a:moveTo>
                  <a:lnTo>
                    <a:pt x="403" y="420"/>
                  </a:lnTo>
                  <a:cubicBezTo>
                    <a:pt x="405" y="423"/>
                    <a:pt x="407" y="425"/>
                    <a:pt x="409" y="428"/>
                  </a:cubicBezTo>
                  <a:lnTo>
                    <a:pt x="409" y="428"/>
                  </a:lnTo>
                  <a:cubicBezTo>
                    <a:pt x="408" y="427"/>
                    <a:pt x="408" y="426"/>
                    <a:pt x="407" y="425"/>
                  </a:cubicBezTo>
                  <a:lnTo>
                    <a:pt x="407" y="425"/>
                  </a:lnTo>
                  <a:cubicBezTo>
                    <a:pt x="408" y="426"/>
                    <a:pt x="408" y="427"/>
                    <a:pt x="409" y="428"/>
                  </a:cubicBezTo>
                  <a:lnTo>
                    <a:pt x="409" y="428"/>
                  </a:lnTo>
                  <a:cubicBezTo>
                    <a:pt x="409" y="428"/>
                    <a:pt x="409" y="428"/>
                    <a:pt x="409" y="428"/>
                  </a:cubicBezTo>
                  <a:lnTo>
                    <a:pt x="409" y="428"/>
                  </a:lnTo>
                  <a:cubicBezTo>
                    <a:pt x="410" y="429"/>
                    <a:pt x="410" y="430"/>
                    <a:pt x="411" y="431"/>
                  </a:cubicBezTo>
                  <a:lnTo>
                    <a:pt x="411" y="431"/>
                  </a:lnTo>
                  <a:cubicBezTo>
                    <a:pt x="410" y="429"/>
                    <a:pt x="408" y="427"/>
                    <a:pt x="407" y="426"/>
                  </a:cubicBezTo>
                  <a:lnTo>
                    <a:pt x="407" y="426"/>
                  </a:lnTo>
                  <a:cubicBezTo>
                    <a:pt x="406" y="424"/>
                    <a:pt x="404" y="422"/>
                    <a:pt x="403" y="420"/>
                  </a:cubicBezTo>
                  <a:close/>
                  <a:moveTo>
                    <a:pt x="438" y="430"/>
                  </a:moveTo>
                  <a:lnTo>
                    <a:pt x="440" y="431"/>
                  </a:lnTo>
                  <a:lnTo>
                    <a:pt x="438" y="430"/>
                  </a:lnTo>
                  <a:close/>
                  <a:moveTo>
                    <a:pt x="409" y="428"/>
                  </a:moveTo>
                  <a:cubicBezTo>
                    <a:pt x="410" y="429"/>
                    <a:pt x="410" y="429"/>
                    <a:pt x="410" y="429"/>
                  </a:cubicBezTo>
                  <a:lnTo>
                    <a:pt x="410" y="429"/>
                  </a:lnTo>
                  <a:cubicBezTo>
                    <a:pt x="411" y="430"/>
                    <a:pt x="412" y="432"/>
                    <a:pt x="412" y="433"/>
                  </a:cubicBezTo>
                  <a:lnTo>
                    <a:pt x="412" y="433"/>
                  </a:lnTo>
                  <a:cubicBezTo>
                    <a:pt x="412" y="432"/>
                    <a:pt x="412" y="432"/>
                    <a:pt x="411" y="431"/>
                  </a:cubicBezTo>
                  <a:lnTo>
                    <a:pt x="411" y="431"/>
                  </a:lnTo>
                  <a:cubicBezTo>
                    <a:pt x="411" y="430"/>
                    <a:pt x="410" y="429"/>
                    <a:pt x="409" y="428"/>
                  </a:cubicBezTo>
                  <a:close/>
                  <a:moveTo>
                    <a:pt x="440" y="431"/>
                  </a:moveTo>
                  <a:lnTo>
                    <a:pt x="444" y="435"/>
                  </a:lnTo>
                  <a:lnTo>
                    <a:pt x="442" y="434"/>
                  </a:lnTo>
                  <a:lnTo>
                    <a:pt x="440" y="431"/>
                  </a:lnTo>
                  <a:close/>
                  <a:moveTo>
                    <a:pt x="444" y="435"/>
                  </a:moveTo>
                  <a:lnTo>
                    <a:pt x="444" y="436"/>
                  </a:lnTo>
                  <a:lnTo>
                    <a:pt x="444" y="435"/>
                  </a:lnTo>
                  <a:close/>
                  <a:moveTo>
                    <a:pt x="408" y="427"/>
                  </a:moveTo>
                  <a:cubicBezTo>
                    <a:pt x="410" y="430"/>
                    <a:pt x="412" y="433"/>
                    <a:pt x="414" y="436"/>
                  </a:cubicBezTo>
                  <a:lnTo>
                    <a:pt x="414" y="436"/>
                  </a:lnTo>
                  <a:cubicBezTo>
                    <a:pt x="415" y="436"/>
                    <a:pt x="415" y="437"/>
                    <a:pt x="415" y="437"/>
                  </a:cubicBezTo>
                  <a:lnTo>
                    <a:pt x="415" y="437"/>
                  </a:lnTo>
                  <a:lnTo>
                    <a:pt x="412" y="433"/>
                  </a:lnTo>
                  <a:lnTo>
                    <a:pt x="412" y="433"/>
                  </a:lnTo>
                  <a:cubicBezTo>
                    <a:pt x="413" y="434"/>
                    <a:pt x="414" y="436"/>
                    <a:pt x="415" y="437"/>
                  </a:cubicBezTo>
                  <a:lnTo>
                    <a:pt x="415" y="437"/>
                  </a:lnTo>
                  <a:cubicBezTo>
                    <a:pt x="413" y="434"/>
                    <a:pt x="410" y="431"/>
                    <a:pt x="408" y="428"/>
                  </a:cubicBezTo>
                  <a:lnTo>
                    <a:pt x="408" y="428"/>
                  </a:lnTo>
                  <a:lnTo>
                    <a:pt x="412" y="433"/>
                  </a:lnTo>
                  <a:lnTo>
                    <a:pt x="412" y="433"/>
                  </a:lnTo>
                  <a:cubicBezTo>
                    <a:pt x="411" y="431"/>
                    <a:pt x="409" y="429"/>
                    <a:pt x="408" y="427"/>
                  </a:cubicBezTo>
                  <a:close/>
                  <a:moveTo>
                    <a:pt x="444" y="436"/>
                  </a:moveTo>
                  <a:lnTo>
                    <a:pt x="446" y="437"/>
                  </a:lnTo>
                  <a:lnTo>
                    <a:pt x="444" y="436"/>
                  </a:lnTo>
                  <a:close/>
                  <a:moveTo>
                    <a:pt x="446" y="437"/>
                  </a:moveTo>
                  <a:lnTo>
                    <a:pt x="446" y="437"/>
                  </a:lnTo>
                  <a:lnTo>
                    <a:pt x="446" y="437"/>
                  </a:lnTo>
                  <a:close/>
                  <a:moveTo>
                    <a:pt x="446" y="437"/>
                  </a:moveTo>
                  <a:lnTo>
                    <a:pt x="447" y="438"/>
                  </a:lnTo>
                  <a:lnTo>
                    <a:pt x="446" y="437"/>
                  </a:lnTo>
                  <a:close/>
                  <a:moveTo>
                    <a:pt x="447" y="438"/>
                  </a:moveTo>
                  <a:lnTo>
                    <a:pt x="447" y="438"/>
                  </a:lnTo>
                  <a:lnTo>
                    <a:pt x="447" y="438"/>
                  </a:lnTo>
                  <a:close/>
                  <a:moveTo>
                    <a:pt x="447" y="438"/>
                  </a:moveTo>
                  <a:lnTo>
                    <a:pt x="447" y="438"/>
                  </a:lnTo>
                  <a:lnTo>
                    <a:pt x="447" y="438"/>
                  </a:lnTo>
                  <a:close/>
                  <a:moveTo>
                    <a:pt x="447" y="438"/>
                  </a:moveTo>
                  <a:lnTo>
                    <a:pt x="447" y="438"/>
                  </a:lnTo>
                  <a:lnTo>
                    <a:pt x="447" y="438"/>
                  </a:lnTo>
                  <a:close/>
                  <a:moveTo>
                    <a:pt x="447" y="438"/>
                  </a:moveTo>
                  <a:lnTo>
                    <a:pt x="447" y="438"/>
                  </a:lnTo>
                  <a:lnTo>
                    <a:pt x="447" y="438"/>
                  </a:lnTo>
                  <a:close/>
                  <a:moveTo>
                    <a:pt x="417" y="438"/>
                  </a:moveTo>
                  <a:cubicBezTo>
                    <a:pt x="417" y="438"/>
                    <a:pt x="417" y="438"/>
                    <a:pt x="417" y="438"/>
                  </a:cubicBezTo>
                  <a:lnTo>
                    <a:pt x="417" y="438"/>
                  </a:lnTo>
                  <a:cubicBezTo>
                    <a:pt x="417" y="438"/>
                    <a:pt x="418" y="439"/>
                    <a:pt x="418" y="439"/>
                  </a:cubicBezTo>
                  <a:lnTo>
                    <a:pt x="418" y="439"/>
                  </a:lnTo>
                  <a:lnTo>
                    <a:pt x="417" y="438"/>
                  </a:lnTo>
                  <a:close/>
                  <a:moveTo>
                    <a:pt x="447" y="438"/>
                  </a:moveTo>
                  <a:lnTo>
                    <a:pt x="447" y="439"/>
                  </a:lnTo>
                  <a:lnTo>
                    <a:pt x="447" y="438"/>
                  </a:lnTo>
                  <a:close/>
                  <a:moveTo>
                    <a:pt x="447" y="439"/>
                  </a:moveTo>
                  <a:lnTo>
                    <a:pt x="447" y="439"/>
                  </a:lnTo>
                  <a:lnTo>
                    <a:pt x="447" y="439"/>
                  </a:lnTo>
                  <a:close/>
                  <a:moveTo>
                    <a:pt x="447" y="439"/>
                  </a:moveTo>
                  <a:lnTo>
                    <a:pt x="448" y="439"/>
                  </a:lnTo>
                  <a:lnTo>
                    <a:pt x="447" y="439"/>
                  </a:lnTo>
                  <a:close/>
                  <a:moveTo>
                    <a:pt x="448" y="439"/>
                  </a:moveTo>
                  <a:lnTo>
                    <a:pt x="448" y="439"/>
                  </a:lnTo>
                  <a:lnTo>
                    <a:pt x="448" y="439"/>
                  </a:lnTo>
                  <a:close/>
                  <a:moveTo>
                    <a:pt x="448" y="439"/>
                  </a:moveTo>
                  <a:lnTo>
                    <a:pt x="448" y="439"/>
                  </a:lnTo>
                  <a:lnTo>
                    <a:pt x="448" y="439"/>
                  </a:lnTo>
                  <a:close/>
                  <a:moveTo>
                    <a:pt x="448" y="439"/>
                  </a:moveTo>
                  <a:lnTo>
                    <a:pt x="448" y="439"/>
                  </a:lnTo>
                  <a:lnTo>
                    <a:pt x="448" y="439"/>
                  </a:lnTo>
                  <a:close/>
                  <a:moveTo>
                    <a:pt x="448" y="439"/>
                  </a:moveTo>
                  <a:lnTo>
                    <a:pt x="448" y="439"/>
                  </a:lnTo>
                  <a:lnTo>
                    <a:pt x="448" y="439"/>
                  </a:lnTo>
                  <a:close/>
                  <a:moveTo>
                    <a:pt x="448" y="439"/>
                  </a:moveTo>
                  <a:lnTo>
                    <a:pt x="449" y="440"/>
                  </a:lnTo>
                  <a:lnTo>
                    <a:pt x="448" y="439"/>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449" y="440"/>
                  </a:moveTo>
                  <a:lnTo>
                    <a:pt x="449" y="440"/>
                  </a:lnTo>
                  <a:lnTo>
                    <a:pt x="449" y="440"/>
                  </a:lnTo>
                  <a:close/>
                  <a:moveTo>
                    <a:pt x="398" y="416"/>
                  </a:moveTo>
                  <a:cubicBezTo>
                    <a:pt x="398" y="416"/>
                    <a:pt x="401" y="420"/>
                    <a:pt x="407" y="427"/>
                  </a:cubicBezTo>
                  <a:lnTo>
                    <a:pt x="407" y="427"/>
                  </a:lnTo>
                  <a:cubicBezTo>
                    <a:pt x="407" y="427"/>
                    <a:pt x="406" y="427"/>
                    <a:pt x="406" y="426"/>
                  </a:cubicBezTo>
                  <a:lnTo>
                    <a:pt x="406" y="426"/>
                  </a:lnTo>
                  <a:cubicBezTo>
                    <a:pt x="410" y="431"/>
                    <a:pt x="414" y="436"/>
                    <a:pt x="418" y="442"/>
                  </a:cubicBezTo>
                  <a:lnTo>
                    <a:pt x="418" y="442"/>
                  </a:lnTo>
                  <a:cubicBezTo>
                    <a:pt x="414" y="436"/>
                    <a:pt x="410" y="431"/>
                    <a:pt x="407" y="427"/>
                  </a:cubicBezTo>
                  <a:lnTo>
                    <a:pt x="407" y="427"/>
                  </a:lnTo>
                  <a:cubicBezTo>
                    <a:pt x="407" y="427"/>
                    <a:pt x="407" y="428"/>
                    <a:pt x="407" y="428"/>
                  </a:cubicBezTo>
                  <a:lnTo>
                    <a:pt x="407" y="428"/>
                  </a:lnTo>
                  <a:cubicBezTo>
                    <a:pt x="404" y="425"/>
                    <a:pt x="402" y="422"/>
                    <a:pt x="400" y="418"/>
                  </a:cubicBezTo>
                  <a:lnTo>
                    <a:pt x="400" y="418"/>
                  </a:lnTo>
                  <a:cubicBezTo>
                    <a:pt x="399" y="418"/>
                    <a:pt x="399" y="417"/>
                    <a:pt x="398" y="416"/>
                  </a:cubicBezTo>
                  <a:lnTo>
                    <a:pt x="398" y="416"/>
                  </a:lnTo>
                  <a:cubicBezTo>
                    <a:pt x="398" y="416"/>
                    <a:pt x="398" y="416"/>
                    <a:pt x="398" y="416"/>
                  </a:cubicBezTo>
                  <a:close/>
                  <a:moveTo>
                    <a:pt x="449" y="440"/>
                  </a:moveTo>
                  <a:lnTo>
                    <a:pt x="450" y="442"/>
                  </a:lnTo>
                  <a:lnTo>
                    <a:pt x="449" y="440"/>
                  </a:lnTo>
                  <a:close/>
                  <a:moveTo>
                    <a:pt x="398" y="407"/>
                  </a:moveTo>
                  <a:cubicBezTo>
                    <a:pt x="400" y="411"/>
                    <a:pt x="405" y="418"/>
                    <a:pt x="411" y="428"/>
                  </a:cubicBezTo>
                  <a:lnTo>
                    <a:pt x="411" y="428"/>
                  </a:lnTo>
                  <a:cubicBezTo>
                    <a:pt x="407" y="422"/>
                    <a:pt x="402" y="417"/>
                    <a:pt x="398" y="411"/>
                  </a:cubicBezTo>
                  <a:lnTo>
                    <a:pt x="398" y="411"/>
                  </a:lnTo>
                  <a:cubicBezTo>
                    <a:pt x="404" y="419"/>
                    <a:pt x="410" y="427"/>
                    <a:pt x="416" y="435"/>
                  </a:cubicBezTo>
                  <a:lnTo>
                    <a:pt x="416" y="435"/>
                  </a:lnTo>
                  <a:cubicBezTo>
                    <a:pt x="414" y="433"/>
                    <a:pt x="413" y="430"/>
                    <a:pt x="411" y="428"/>
                  </a:cubicBezTo>
                  <a:lnTo>
                    <a:pt x="411" y="428"/>
                  </a:lnTo>
                  <a:cubicBezTo>
                    <a:pt x="415" y="432"/>
                    <a:pt x="418" y="437"/>
                    <a:pt x="422" y="442"/>
                  </a:cubicBezTo>
                  <a:lnTo>
                    <a:pt x="422" y="442"/>
                  </a:lnTo>
                  <a:cubicBezTo>
                    <a:pt x="412" y="427"/>
                    <a:pt x="403" y="414"/>
                    <a:pt x="398" y="407"/>
                  </a:cubicBezTo>
                  <a:close/>
                  <a:moveTo>
                    <a:pt x="450" y="442"/>
                  </a:moveTo>
                  <a:lnTo>
                    <a:pt x="450" y="442"/>
                  </a:lnTo>
                  <a:lnTo>
                    <a:pt x="450" y="442"/>
                  </a:lnTo>
                  <a:close/>
                  <a:moveTo>
                    <a:pt x="450" y="442"/>
                  </a:moveTo>
                  <a:lnTo>
                    <a:pt x="450" y="442"/>
                  </a:lnTo>
                  <a:lnTo>
                    <a:pt x="450" y="442"/>
                  </a:lnTo>
                  <a:close/>
                  <a:moveTo>
                    <a:pt x="450" y="442"/>
                  </a:moveTo>
                  <a:lnTo>
                    <a:pt x="450" y="442"/>
                  </a:lnTo>
                  <a:lnTo>
                    <a:pt x="450" y="442"/>
                  </a:lnTo>
                  <a:close/>
                  <a:moveTo>
                    <a:pt x="442" y="442"/>
                  </a:moveTo>
                  <a:lnTo>
                    <a:pt x="442" y="442"/>
                  </a:lnTo>
                  <a:lnTo>
                    <a:pt x="442" y="442"/>
                  </a:lnTo>
                  <a:close/>
                  <a:moveTo>
                    <a:pt x="442" y="442"/>
                  </a:moveTo>
                  <a:lnTo>
                    <a:pt x="442" y="442"/>
                  </a:lnTo>
                  <a:lnTo>
                    <a:pt x="442" y="442"/>
                  </a:lnTo>
                  <a:close/>
                  <a:moveTo>
                    <a:pt x="442" y="442"/>
                  </a:moveTo>
                  <a:lnTo>
                    <a:pt x="442" y="442"/>
                  </a:lnTo>
                  <a:lnTo>
                    <a:pt x="442" y="442"/>
                  </a:lnTo>
                  <a:close/>
                  <a:moveTo>
                    <a:pt x="451" y="442"/>
                  </a:moveTo>
                  <a:lnTo>
                    <a:pt x="451" y="442"/>
                  </a:lnTo>
                  <a:lnTo>
                    <a:pt x="451" y="442"/>
                  </a:lnTo>
                  <a:lnTo>
                    <a:pt x="451" y="442"/>
                  </a:lnTo>
                  <a:close/>
                  <a:moveTo>
                    <a:pt x="442" y="442"/>
                  </a:moveTo>
                  <a:lnTo>
                    <a:pt x="442" y="442"/>
                  </a:lnTo>
                  <a:lnTo>
                    <a:pt x="442" y="442"/>
                  </a:lnTo>
                  <a:close/>
                  <a:moveTo>
                    <a:pt x="356" y="358"/>
                  </a:moveTo>
                  <a:cubicBezTo>
                    <a:pt x="360" y="364"/>
                    <a:pt x="364" y="370"/>
                    <a:pt x="369" y="375"/>
                  </a:cubicBezTo>
                  <a:lnTo>
                    <a:pt x="369" y="375"/>
                  </a:lnTo>
                  <a:cubicBezTo>
                    <a:pt x="368" y="375"/>
                    <a:pt x="368" y="375"/>
                    <a:pt x="368" y="374"/>
                  </a:cubicBezTo>
                  <a:lnTo>
                    <a:pt x="368" y="374"/>
                  </a:lnTo>
                  <a:cubicBezTo>
                    <a:pt x="368" y="375"/>
                    <a:pt x="369" y="376"/>
                    <a:pt x="369" y="376"/>
                  </a:cubicBezTo>
                  <a:lnTo>
                    <a:pt x="369" y="376"/>
                  </a:lnTo>
                  <a:cubicBezTo>
                    <a:pt x="368" y="374"/>
                    <a:pt x="366" y="372"/>
                    <a:pt x="365" y="369"/>
                  </a:cubicBezTo>
                  <a:lnTo>
                    <a:pt x="365" y="369"/>
                  </a:lnTo>
                  <a:cubicBezTo>
                    <a:pt x="366" y="371"/>
                    <a:pt x="367" y="372"/>
                    <a:pt x="368" y="374"/>
                  </a:cubicBezTo>
                  <a:lnTo>
                    <a:pt x="368" y="374"/>
                  </a:lnTo>
                  <a:cubicBezTo>
                    <a:pt x="365" y="370"/>
                    <a:pt x="362" y="366"/>
                    <a:pt x="359" y="362"/>
                  </a:cubicBezTo>
                  <a:lnTo>
                    <a:pt x="359" y="362"/>
                  </a:lnTo>
                  <a:cubicBezTo>
                    <a:pt x="361" y="364"/>
                    <a:pt x="363" y="366"/>
                    <a:pt x="364" y="368"/>
                  </a:cubicBezTo>
                  <a:lnTo>
                    <a:pt x="364" y="368"/>
                  </a:lnTo>
                  <a:cubicBezTo>
                    <a:pt x="364" y="369"/>
                    <a:pt x="365" y="369"/>
                    <a:pt x="365" y="369"/>
                  </a:cubicBezTo>
                  <a:lnTo>
                    <a:pt x="365" y="369"/>
                  </a:lnTo>
                  <a:cubicBezTo>
                    <a:pt x="365" y="369"/>
                    <a:pt x="365" y="369"/>
                    <a:pt x="365" y="369"/>
                  </a:cubicBezTo>
                  <a:lnTo>
                    <a:pt x="365" y="369"/>
                  </a:lnTo>
                  <a:cubicBezTo>
                    <a:pt x="367" y="372"/>
                    <a:pt x="369" y="375"/>
                    <a:pt x="372" y="378"/>
                  </a:cubicBezTo>
                  <a:lnTo>
                    <a:pt x="372" y="378"/>
                  </a:lnTo>
                  <a:cubicBezTo>
                    <a:pt x="372" y="379"/>
                    <a:pt x="372" y="379"/>
                    <a:pt x="373" y="380"/>
                  </a:cubicBezTo>
                  <a:lnTo>
                    <a:pt x="373" y="380"/>
                  </a:lnTo>
                  <a:lnTo>
                    <a:pt x="377" y="387"/>
                  </a:lnTo>
                  <a:lnTo>
                    <a:pt x="377" y="387"/>
                  </a:lnTo>
                  <a:cubicBezTo>
                    <a:pt x="376" y="385"/>
                    <a:pt x="374" y="383"/>
                    <a:pt x="372" y="380"/>
                  </a:cubicBezTo>
                  <a:lnTo>
                    <a:pt x="372" y="380"/>
                  </a:lnTo>
                  <a:cubicBezTo>
                    <a:pt x="374" y="383"/>
                    <a:pt x="376" y="385"/>
                    <a:pt x="378" y="388"/>
                  </a:cubicBezTo>
                  <a:lnTo>
                    <a:pt x="378" y="388"/>
                  </a:lnTo>
                  <a:lnTo>
                    <a:pt x="377" y="387"/>
                  </a:lnTo>
                  <a:lnTo>
                    <a:pt x="377" y="387"/>
                  </a:lnTo>
                  <a:cubicBezTo>
                    <a:pt x="380" y="390"/>
                    <a:pt x="382" y="393"/>
                    <a:pt x="385" y="397"/>
                  </a:cubicBezTo>
                  <a:lnTo>
                    <a:pt x="385" y="397"/>
                  </a:lnTo>
                  <a:cubicBezTo>
                    <a:pt x="384" y="397"/>
                    <a:pt x="384" y="396"/>
                    <a:pt x="384" y="396"/>
                  </a:cubicBezTo>
                  <a:lnTo>
                    <a:pt x="384" y="396"/>
                  </a:lnTo>
                  <a:cubicBezTo>
                    <a:pt x="384" y="397"/>
                    <a:pt x="385" y="397"/>
                    <a:pt x="385" y="397"/>
                  </a:cubicBezTo>
                  <a:lnTo>
                    <a:pt x="385" y="397"/>
                  </a:lnTo>
                  <a:cubicBezTo>
                    <a:pt x="385" y="397"/>
                    <a:pt x="385" y="397"/>
                    <a:pt x="385" y="397"/>
                  </a:cubicBezTo>
                  <a:lnTo>
                    <a:pt x="385" y="397"/>
                  </a:lnTo>
                  <a:cubicBezTo>
                    <a:pt x="385" y="397"/>
                    <a:pt x="385" y="397"/>
                    <a:pt x="385" y="398"/>
                  </a:cubicBezTo>
                  <a:lnTo>
                    <a:pt x="385" y="398"/>
                  </a:lnTo>
                  <a:cubicBezTo>
                    <a:pt x="383" y="394"/>
                    <a:pt x="380" y="391"/>
                    <a:pt x="378" y="388"/>
                  </a:cubicBezTo>
                  <a:lnTo>
                    <a:pt x="378" y="388"/>
                  </a:lnTo>
                  <a:lnTo>
                    <a:pt x="381" y="393"/>
                  </a:lnTo>
                  <a:lnTo>
                    <a:pt x="390" y="405"/>
                  </a:lnTo>
                  <a:lnTo>
                    <a:pt x="390" y="405"/>
                  </a:lnTo>
                  <a:cubicBezTo>
                    <a:pt x="388" y="403"/>
                    <a:pt x="387" y="400"/>
                    <a:pt x="385" y="398"/>
                  </a:cubicBezTo>
                  <a:lnTo>
                    <a:pt x="385" y="398"/>
                  </a:lnTo>
                  <a:cubicBezTo>
                    <a:pt x="385" y="398"/>
                    <a:pt x="386" y="398"/>
                    <a:pt x="386" y="399"/>
                  </a:cubicBezTo>
                  <a:lnTo>
                    <a:pt x="386" y="399"/>
                  </a:lnTo>
                  <a:cubicBezTo>
                    <a:pt x="388" y="402"/>
                    <a:pt x="390" y="405"/>
                    <a:pt x="392" y="408"/>
                  </a:cubicBezTo>
                  <a:lnTo>
                    <a:pt x="392" y="408"/>
                  </a:lnTo>
                  <a:lnTo>
                    <a:pt x="390" y="405"/>
                  </a:lnTo>
                  <a:lnTo>
                    <a:pt x="390" y="405"/>
                  </a:lnTo>
                  <a:cubicBezTo>
                    <a:pt x="392" y="407"/>
                    <a:pt x="393" y="409"/>
                    <a:pt x="394" y="411"/>
                  </a:cubicBezTo>
                  <a:lnTo>
                    <a:pt x="394" y="411"/>
                  </a:lnTo>
                  <a:cubicBezTo>
                    <a:pt x="396" y="413"/>
                    <a:pt x="397" y="415"/>
                    <a:pt x="398" y="416"/>
                  </a:cubicBezTo>
                  <a:lnTo>
                    <a:pt x="398" y="416"/>
                  </a:lnTo>
                  <a:cubicBezTo>
                    <a:pt x="398" y="416"/>
                    <a:pt x="398" y="416"/>
                    <a:pt x="398" y="416"/>
                  </a:cubicBezTo>
                  <a:lnTo>
                    <a:pt x="398" y="416"/>
                  </a:lnTo>
                  <a:cubicBezTo>
                    <a:pt x="398" y="416"/>
                    <a:pt x="398" y="416"/>
                    <a:pt x="398" y="416"/>
                  </a:cubicBezTo>
                  <a:lnTo>
                    <a:pt x="398" y="416"/>
                  </a:lnTo>
                  <a:cubicBezTo>
                    <a:pt x="398" y="416"/>
                    <a:pt x="398" y="416"/>
                    <a:pt x="398" y="416"/>
                  </a:cubicBezTo>
                  <a:lnTo>
                    <a:pt x="398" y="416"/>
                  </a:lnTo>
                  <a:cubicBezTo>
                    <a:pt x="399" y="417"/>
                    <a:pt x="400" y="418"/>
                    <a:pt x="400" y="419"/>
                  </a:cubicBezTo>
                  <a:lnTo>
                    <a:pt x="400" y="419"/>
                  </a:lnTo>
                  <a:cubicBezTo>
                    <a:pt x="402" y="421"/>
                    <a:pt x="404" y="425"/>
                    <a:pt x="407" y="429"/>
                  </a:cubicBezTo>
                  <a:lnTo>
                    <a:pt x="407" y="429"/>
                  </a:lnTo>
                  <a:cubicBezTo>
                    <a:pt x="407" y="429"/>
                    <a:pt x="407" y="428"/>
                    <a:pt x="407" y="428"/>
                  </a:cubicBezTo>
                  <a:lnTo>
                    <a:pt x="407" y="428"/>
                  </a:lnTo>
                  <a:cubicBezTo>
                    <a:pt x="409" y="431"/>
                    <a:pt x="410" y="433"/>
                    <a:pt x="412" y="436"/>
                  </a:cubicBezTo>
                  <a:lnTo>
                    <a:pt x="412" y="436"/>
                  </a:lnTo>
                  <a:cubicBezTo>
                    <a:pt x="411" y="433"/>
                    <a:pt x="409" y="431"/>
                    <a:pt x="407" y="428"/>
                  </a:cubicBezTo>
                  <a:lnTo>
                    <a:pt x="407" y="428"/>
                  </a:lnTo>
                  <a:cubicBezTo>
                    <a:pt x="407" y="428"/>
                    <a:pt x="407" y="428"/>
                    <a:pt x="407" y="428"/>
                  </a:cubicBezTo>
                  <a:lnTo>
                    <a:pt x="407" y="428"/>
                  </a:lnTo>
                  <a:cubicBezTo>
                    <a:pt x="410" y="433"/>
                    <a:pt x="414" y="437"/>
                    <a:pt x="417" y="442"/>
                  </a:cubicBezTo>
                  <a:lnTo>
                    <a:pt x="417" y="442"/>
                  </a:lnTo>
                  <a:cubicBezTo>
                    <a:pt x="416" y="440"/>
                    <a:pt x="414" y="438"/>
                    <a:pt x="412" y="436"/>
                  </a:cubicBezTo>
                  <a:lnTo>
                    <a:pt x="412" y="436"/>
                  </a:lnTo>
                  <a:cubicBezTo>
                    <a:pt x="414" y="438"/>
                    <a:pt x="416" y="441"/>
                    <a:pt x="417" y="442"/>
                  </a:cubicBezTo>
                  <a:lnTo>
                    <a:pt x="417" y="442"/>
                  </a:lnTo>
                  <a:cubicBezTo>
                    <a:pt x="417" y="442"/>
                    <a:pt x="417" y="442"/>
                    <a:pt x="417" y="442"/>
                  </a:cubicBezTo>
                  <a:lnTo>
                    <a:pt x="417" y="442"/>
                  </a:lnTo>
                  <a:cubicBezTo>
                    <a:pt x="414" y="438"/>
                    <a:pt x="410" y="433"/>
                    <a:pt x="407" y="429"/>
                  </a:cubicBezTo>
                  <a:lnTo>
                    <a:pt x="407" y="429"/>
                  </a:lnTo>
                  <a:cubicBezTo>
                    <a:pt x="407" y="429"/>
                    <a:pt x="407" y="429"/>
                    <a:pt x="407" y="430"/>
                  </a:cubicBezTo>
                  <a:lnTo>
                    <a:pt x="407" y="430"/>
                  </a:lnTo>
                  <a:cubicBezTo>
                    <a:pt x="407" y="429"/>
                    <a:pt x="406" y="429"/>
                    <a:pt x="406" y="429"/>
                  </a:cubicBezTo>
                  <a:lnTo>
                    <a:pt x="406" y="429"/>
                  </a:lnTo>
                  <a:cubicBezTo>
                    <a:pt x="406" y="429"/>
                    <a:pt x="407" y="429"/>
                    <a:pt x="407" y="430"/>
                  </a:cubicBezTo>
                  <a:lnTo>
                    <a:pt x="407" y="430"/>
                  </a:lnTo>
                  <a:cubicBezTo>
                    <a:pt x="407" y="431"/>
                    <a:pt x="407" y="432"/>
                    <a:pt x="407" y="434"/>
                  </a:cubicBezTo>
                  <a:cubicBezTo>
                    <a:pt x="396" y="419"/>
                    <a:pt x="386" y="404"/>
                    <a:pt x="376" y="389"/>
                  </a:cubicBezTo>
                  <a:lnTo>
                    <a:pt x="376" y="389"/>
                  </a:lnTo>
                  <a:cubicBezTo>
                    <a:pt x="380" y="395"/>
                    <a:pt x="385" y="401"/>
                    <a:pt x="389" y="407"/>
                  </a:cubicBezTo>
                  <a:lnTo>
                    <a:pt x="386" y="401"/>
                  </a:lnTo>
                  <a:lnTo>
                    <a:pt x="386" y="401"/>
                  </a:lnTo>
                  <a:cubicBezTo>
                    <a:pt x="393" y="410"/>
                    <a:pt x="399" y="420"/>
                    <a:pt x="406" y="429"/>
                  </a:cubicBezTo>
                  <a:lnTo>
                    <a:pt x="406" y="429"/>
                  </a:lnTo>
                  <a:cubicBezTo>
                    <a:pt x="398" y="418"/>
                    <a:pt x="391" y="407"/>
                    <a:pt x="383" y="397"/>
                  </a:cubicBezTo>
                  <a:lnTo>
                    <a:pt x="383" y="397"/>
                  </a:lnTo>
                  <a:lnTo>
                    <a:pt x="386" y="401"/>
                  </a:lnTo>
                  <a:lnTo>
                    <a:pt x="386" y="401"/>
                  </a:lnTo>
                  <a:cubicBezTo>
                    <a:pt x="378" y="390"/>
                    <a:pt x="370" y="379"/>
                    <a:pt x="362" y="368"/>
                  </a:cubicBezTo>
                  <a:lnTo>
                    <a:pt x="362" y="368"/>
                  </a:lnTo>
                  <a:lnTo>
                    <a:pt x="376" y="388"/>
                  </a:lnTo>
                  <a:lnTo>
                    <a:pt x="376" y="388"/>
                  </a:lnTo>
                  <a:cubicBezTo>
                    <a:pt x="369" y="378"/>
                    <a:pt x="362" y="368"/>
                    <a:pt x="356" y="358"/>
                  </a:cubicBezTo>
                  <a:close/>
                  <a:moveTo>
                    <a:pt x="420" y="445"/>
                  </a:moveTo>
                  <a:cubicBezTo>
                    <a:pt x="421" y="445"/>
                    <a:pt x="421" y="446"/>
                    <a:pt x="421" y="446"/>
                  </a:cubicBezTo>
                  <a:lnTo>
                    <a:pt x="421" y="446"/>
                  </a:lnTo>
                  <a:cubicBezTo>
                    <a:pt x="421" y="446"/>
                    <a:pt x="421" y="446"/>
                    <a:pt x="421" y="445"/>
                  </a:cubicBezTo>
                  <a:lnTo>
                    <a:pt x="421" y="445"/>
                  </a:lnTo>
                  <a:cubicBezTo>
                    <a:pt x="421" y="445"/>
                    <a:pt x="421" y="445"/>
                    <a:pt x="420" y="445"/>
                  </a:cubicBezTo>
                  <a:close/>
                  <a:moveTo>
                    <a:pt x="422" y="449"/>
                  </a:moveTo>
                  <a:cubicBezTo>
                    <a:pt x="423" y="449"/>
                    <a:pt x="423" y="449"/>
                    <a:pt x="423" y="449"/>
                  </a:cubicBezTo>
                  <a:lnTo>
                    <a:pt x="423" y="449"/>
                  </a:lnTo>
                  <a:cubicBezTo>
                    <a:pt x="423" y="449"/>
                    <a:pt x="423" y="449"/>
                    <a:pt x="423" y="449"/>
                  </a:cubicBezTo>
                  <a:lnTo>
                    <a:pt x="423" y="449"/>
                  </a:lnTo>
                  <a:cubicBezTo>
                    <a:pt x="423" y="449"/>
                    <a:pt x="423" y="449"/>
                    <a:pt x="422" y="449"/>
                  </a:cubicBezTo>
                  <a:close/>
                  <a:moveTo>
                    <a:pt x="420" y="444"/>
                  </a:moveTo>
                  <a:lnTo>
                    <a:pt x="420" y="444"/>
                  </a:lnTo>
                  <a:cubicBezTo>
                    <a:pt x="422" y="446"/>
                    <a:pt x="424" y="449"/>
                    <a:pt x="426" y="452"/>
                  </a:cubicBezTo>
                  <a:lnTo>
                    <a:pt x="426" y="452"/>
                  </a:lnTo>
                  <a:cubicBezTo>
                    <a:pt x="424" y="449"/>
                    <a:pt x="422" y="447"/>
                    <a:pt x="420" y="444"/>
                  </a:cubicBezTo>
                  <a:lnTo>
                    <a:pt x="420" y="444"/>
                  </a:lnTo>
                  <a:cubicBezTo>
                    <a:pt x="420" y="444"/>
                    <a:pt x="420" y="444"/>
                    <a:pt x="420" y="444"/>
                  </a:cubicBezTo>
                  <a:close/>
                  <a:moveTo>
                    <a:pt x="450" y="442"/>
                  </a:moveTo>
                  <a:lnTo>
                    <a:pt x="451" y="442"/>
                  </a:lnTo>
                  <a:lnTo>
                    <a:pt x="451" y="442"/>
                  </a:lnTo>
                  <a:lnTo>
                    <a:pt x="451" y="442"/>
                  </a:lnTo>
                  <a:lnTo>
                    <a:pt x="460" y="452"/>
                  </a:lnTo>
                  <a:lnTo>
                    <a:pt x="451" y="442"/>
                  </a:lnTo>
                  <a:lnTo>
                    <a:pt x="451" y="442"/>
                  </a:lnTo>
                  <a:lnTo>
                    <a:pt x="451" y="442"/>
                  </a:lnTo>
                  <a:lnTo>
                    <a:pt x="450" y="442"/>
                  </a:lnTo>
                  <a:close/>
                  <a:moveTo>
                    <a:pt x="460" y="452"/>
                  </a:moveTo>
                  <a:lnTo>
                    <a:pt x="463" y="454"/>
                  </a:lnTo>
                  <a:lnTo>
                    <a:pt x="460" y="452"/>
                  </a:lnTo>
                  <a:close/>
                  <a:moveTo>
                    <a:pt x="463" y="454"/>
                  </a:moveTo>
                  <a:lnTo>
                    <a:pt x="463" y="454"/>
                  </a:lnTo>
                  <a:lnTo>
                    <a:pt x="463" y="454"/>
                  </a:lnTo>
                  <a:close/>
                  <a:moveTo>
                    <a:pt x="426" y="452"/>
                  </a:moveTo>
                  <a:cubicBezTo>
                    <a:pt x="426" y="453"/>
                    <a:pt x="426" y="453"/>
                    <a:pt x="426" y="453"/>
                  </a:cubicBezTo>
                  <a:lnTo>
                    <a:pt x="426" y="453"/>
                  </a:lnTo>
                  <a:cubicBezTo>
                    <a:pt x="427" y="453"/>
                    <a:pt x="427" y="454"/>
                    <a:pt x="427" y="454"/>
                  </a:cubicBezTo>
                  <a:lnTo>
                    <a:pt x="427" y="454"/>
                  </a:lnTo>
                  <a:cubicBezTo>
                    <a:pt x="427" y="454"/>
                    <a:pt x="426" y="453"/>
                    <a:pt x="426" y="452"/>
                  </a:cubicBezTo>
                  <a:close/>
                  <a:moveTo>
                    <a:pt x="463" y="454"/>
                  </a:moveTo>
                  <a:lnTo>
                    <a:pt x="463" y="454"/>
                  </a:lnTo>
                  <a:lnTo>
                    <a:pt x="463" y="454"/>
                  </a:lnTo>
                  <a:close/>
                  <a:moveTo>
                    <a:pt x="426" y="450"/>
                  </a:moveTo>
                  <a:lnTo>
                    <a:pt x="426" y="450"/>
                  </a:lnTo>
                  <a:cubicBezTo>
                    <a:pt x="427" y="451"/>
                    <a:pt x="429" y="453"/>
                    <a:pt x="430" y="455"/>
                  </a:cubicBezTo>
                  <a:lnTo>
                    <a:pt x="430" y="455"/>
                  </a:lnTo>
                  <a:lnTo>
                    <a:pt x="428" y="452"/>
                  </a:lnTo>
                  <a:lnTo>
                    <a:pt x="428" y="452"/>
                  </a:lnTo>
                  <a:cubicBezTo>
                    <a:pt x="427" y="451"/>
                    <a:pt x="427" y="450"/>
                    <a:pt x="426" y="450"/>
                  </a:cubicBezTo>
                  <a:close/>
                  <a:moveTo>
                    <a:pt x="463" y="454"/>
                  </a:moveTo>
                  <a:lnTo>
                    <a:pt x="464" y="455"/>
                  </a:lnTo>
                  <a:lnTo>
                    <a:pt x="463" y="454"/>
                  </a:lnTo>
                  <a:close/>
                  <a:moveTo>
                    <a:pt x="429" y="456"/>
                  </a:moveTo>
                  <a:cubicBezTo>
                    <a:pt x="429" y="456"/>
                    <a:pt x="429" y="456"/>
                    <a:pt x="429" y="456"/>
                  </a:cubicBezTo>
                  <a:lnTo>
                    <a:pt x="429" y="456"/>
                  </a:lnTo>
                  <a:cubicBezTo>
                    <a:pt x="429" y="456"/>
                    <a:pt x="429" y="456"/>
                    <a:pt x="429" y="456"/>
                  </a:cubicBezTo>
                  <a:lnTo>
                    <a:pt x="429" y="456"/>
                  </a:lnTo>
                  <a:cubicBezTo>
                    <a:pt x="429" y="456"/>
                    <a:pt x="429" y="456"/>
                    <a:pt x="429" y="456"/>
                  </a:cubicBezTo>
                  <a:close/>
                  <a:moveTo>
                    <a:pt x="464" y="455"/>
                  </a:moveTo>
                  <a:lnTo>
                    <a:pt x="466" y="457"/>
                  </a:lnTo>
                  <a:lnTo>
                    <a:pt x="464" y="455"/>
                  </a:lnTo>
                  <a:close/>
                  <a:moveTo>
                    <a:pt x="466" y="457"/>
                  </a:moveTo>
                  <a:lnTo>
                    <a:pt x="466" y="457"/>
                  </a:lnTo>
                  <a:lnTo>
                    <a:pt x="466" y="457"/>
                  </a:lnTo>
                  <a:close/>
                  <a:moveTo>
                    <a:pt x="466" y="457"/>
                  </a:moveTo>
                  <a:lnTo>
                    <a:pt x="466" y="457"/>
                  </a:lnTo>
                  <a:lnTo>
                    <a:pt x="466" y="457"/>
                  </a:lnTo>
                  <a:close/>
                  <a:moveTo>
                    <a:pt x="466" y="457"/>
                  </a:moveTo>
                  <a:lnTo>
                    <a:pt x="468" y="459"/>
                  </a:lnTo>
                  <a:lnTo>
                    <a:pt x="466" y="457"/>
                  </a:lnTo>
                  <a:close/>
                  <a:moveTo>
                    <a:pt x="468" y="459"/>
                  </a:moveTo>
                  <a:lnTo>
                    <a:pt x="468" y="459"/>
                  </a:lnTo>
                  <a:lnTo>
                    <a:pt x="468" y="459"/>
                  </a:lnTo>
                  <a:close/>
                  <a:moveTo>
                    <a:pt x="468" y="459"/>
                  </a:moveTo>
                  <a:lnTo>
                    <a:pt x="468" y="459"/>
                  </a:lnTo>
                  <a:lnTo>
                    <a:pt x="468" y="459"/>
                  </a:lnTo>
                  <a:close/>
                  <a:moveTo>
                    <a:pt x="468" y="459"/>
                  </a:moveTo>
                  <a:lnTo>
                    <a:pt x="469" y="460"/>
                  </a:lnTo>
                  <a:lnTo>
                    <a:pt x="468" y="459"/>
                  </a:lnTo>
                  <a:close/>
                  <a:moveTo>
                    <a:pt x="469" y="460"/>
                  </a:moveTo>
                  <a:lnTo>
                    <a:pt x="469" y="460"/>
                  </a:lnTo>
                  <a:lnTo>
                    <a:pt x="469" y="460"/>
                  </a:lnTo>
                  <a:close/>
                  <a:moveTo>
                    <a:pt x="469" y="460"/>
                  </a:moveTo>
                  <a:lnTo>
                    <a:pt x="469" y="460"/>
                  </a:lnTo>
                  <a:lnTo>
                    <a:pt x="469" y="460"/>
                  </a:lnTo>
                  <a:close/>
                  <a:moveTo>
                    <a:pt x="429" y="454"/>
                  </a:moveTo>
                  <a:cubicBezTo>
                    <a:pt x="431" y="456"/>
                    <a:pt x="432" y="457"/>
                    <a:pt x="433" y="459"/>
                  </a:cubicBezTo>
                  <a:lnTo>
                    <a:pt x="433" y="459"/>
                  </a:lnTo>
                  <a:cubicBezTo>
                    <a:pt x="434" y="460"/>
                    <a:pt x="435" y="461"/>
                    <a:pt x="435" y="462"/>
                  </a:cubicBezTo>
                  <a:lnTo>
                    <a:pt x="435" y="462"/>
                  </a:lnTo>
                  <a:cubicBezTo>
                    <a:pt x="435" y="462"/>
                    <a:pt x="434" y="461"/>
                    <a:pt x="434" y="461"/>
                  </a:cubicBezTo>
                  <a:lnTo>
                    <a:pt x="434" y="461"/>
                  </a:lnTo>
                  <a:cubicBezTo>
                    <a:pt x="435" y="462"/>
                    <a:pt x="435" y="463"/>
                    <a:pt x="436" y="464"/>
                  </a:cubicBezTo>
                  <a:lnTo>
                    <a:pt x="436" y="464"/>
                  </a:lnTo>
                  <a:cubicBezTo>
                    <a:pt x="436" y="464"/>
                    <a:pt x="436" y="464"/>
                    <a:pt x="436" y="463"/>
                  </a:cubicBezTo>
                  <a:lnTo>
                    <a:pt x="436" y="463"/>
                  </a:lnTo>
                  <a:cubicBezTo>
                    <a:pt x="435" y="462"/>
                    <a:pt x="434" y="461"/>
                    <a:pt x="434" y="460"/>
                  </a:cubicBezTo>
                  <a:lnTo>
                    <a:pt x="434" y="460"/>
                  </a:lnTo>
                  <a:cubicBezTo>
                    <a:pt x="434" y="460"/>
                    <a:pt x="434" y="461"/>
                    <a:pt x="434" y="461"/>
                  </a:cubicBezTo>
                  <a:lnTo>
                    <a:pt x="434" y="461"/>
                  </a:lnTo>
                  <a:cubicBezTo>
                    <a:pt x="432" y="458"/>
                    <a:pt x="431" y="456"/>
                    <a:pt x="429" y="454"/>
                  </a:cubicBezTo>
                  <a:close/>
                  <a:moveTo>
                    <a:pt x="412" y="433"/>
                  </a:moveTo>
                  <a:cubicBezTo>
                    <a:pt x="416" y="437"/>
                    <a:pt x="420" y="442"/>
                    <a:pt x="424" y="447"/>
                  </a:cubicBezTo>
                  <a:lnTo>
                    <a:pt x="424" y="447"/>
                  </a:lnTo>
                  <a:cubicBezTo>
                    <a:pt x="427" y="451"/>
                    <a:pt x="430" y="456"/>
                    <a:pt x="434" y="460"/>
                  </a:cubicBezTo>
                  <a:lnTo>
                    <a:pt x="434" y="460"/>
                  </a:lnTo>
                  <a:cubicBezTo>
                    <a:pt x="434" y="460"/>
                    <a:pt x="434" y="460"/>
                    <a:pt x="433" y="460"/>
                  </a:cubicBezTo>
                  <a:lnTo>
                    <a:pt x="433" y="460"/>
                  </a:lnTo>
                  <a:cubicBezTo>
                    <a:pt x="433" y="460"/>
                    <a:pt x="433" y="460"/>
                    <a:pt x="433" y="460"/>
                  </a:cubicBezTo>
                  <a:lnTo>
                    <a:pt x="433" y="460"/>
                  </a:lnTo>
                  <a:cubicBezTo>
                    <a:pt x="434" y="462"/>
                    <a:pt x="435" y="463"/>
                    <a:pt x="436" y="464"/>
                  </a:cubicBezTo>
                  <a:lnTo>
                    <a:pt x="436" y="464"/>
                  </a:lnTo>
                  <a:lnTo>
                    <a:pt x="420" y="444"/>
                  </a:lnTo>
                  <a:lnTo>
                    <a:pt x="420" y="444"/>
                  </a:lnTo>
                  <a:cubicBezTo>
                    <a:pt x="420" y="444"/>
                    <a:pt x="420" y="444"/>
                    <a:pt x="420" y="444"/>
                  </a:cubicBezTo>
                  <a:lnTo>
                    <a:pt x="420" y="444"/>
                  </a:lnTo>
                  <a:cubicBezTo>
                    <a:pt x="420" y="443"/>
                    <a:pt x="420" y="443"/>
                    <a:pt x="419" y="443"/>
                  </a:cubicBezTo>
                  <a:lnTo>
                    <a:pt x="419" y="443"/>
                  </a:lnTo>
                  <a:cubicBezTo>
                    <a:pt x="419" y="442"/>
                    <a:pt x="419" y="442"/>
                    <a:pt x="419" y="442"/>
                  </a:cubicBezTo>
                  <a:lnTo>
                    <a:pt x="419" y="442"/>
                  </a:lnTo>
                  <a:cubicBezTo>
                    <a:pt x="419" y="442"/>
                    <a:pt x="419" y="442"/>
                    <a:pt x="419" y="443"/>
                  </a:cubicBezTo>
                  <a:lnTo>
                    <a:pt x="419" y="443"/>
                  </a:lnTo>
                  <a:cubicBezTo>
                    <a:pt x="419" y="443"/>
                    <a:pt x="419" y="443"/>
                    <a:pt x="419" y="443"/>
                  </a:cubicBezTo>
                  <a:lnTo>
                    <a:pt x="419" y="443"/>
                  </a:lnTo>
                  <a:lnTo>
                    <a:pt x="418" y="440"/>
                  </a:lnTo>
                  <a:lnTo>
                    <a:pt x="418" y="440"/>
                  </a:lnTo>
                  <a:cubicBezTo>
                    <a:pt x="418" y="441"/>
                    <a:pt x="419" y="442"/>
                    <a:pt x="419" y="443"/>
                  </a:cubicBezTo>
                  <a:lnTo>
                    <a:pt x="419" y="443"/>
                  </a:lnTo>
                  <a:cubicBezTo>
                    <a:pt x="419" y="443"/>
                    <a:pt x="419" y="443"/>
                    <a:pt x="419" y="443"/>
                  </a:cubicBezTo>
                  <a:lnTo>
                    <a:pt x="419" y="443"/>
                  </a:lnTo>
                  <a:cubicBezTo>
                    <a:pt x="419" y="442"/>
                    <a:pt x="418" y="442"/>
                    <a:pt x="418" y="441"/>
                  </a:cubicBezTo>
                  <a:lnTo>
                    <a:pt x="418" y="441"/>
                  </a:lnTo>
                  <a:cubicBezTo>
                    <a:pt x="417" y="440"/>
                    <a:pt x="416" y="439"/>
                    <a:pt x="415" y="437"/>
                  </a:cubicBezTo>
                  <a:lnTo>
                    <a:pt x="415" y="437"/>
                  </a:lnTo>
                  <a:lnTo>
                    <a:pt x="418" y="440"/>
                  </a:lnTo>
                  <a:lnTo>
                    <a:pt x="418" y="440"/>
                  </a:lnTo>
                  <a:cubicBezTo>
                    <a:pt x="417" y="440"/>
                    <a:pt x="417" y="439"/>
                    <a:pt x="417" y="439"/>
                  </a:cubicBezTo>
                  <a:lnTo>
                    <a:pt x="417" y="439"/>
                  </a:lnTo>
                  <a:cubicBezTo>
                    <a:pt x="418" y="440"/>
                    <a:pt x="418" y="441"/>
                    <a:pt x="419" y="442"/>
                  </a:cubicBezTo>
                  <a:lnTo>
                    <a:pt x="419" y="442"/>
                  </a:lnTo>
                  <a:cubicBezTo>
                    <a:pt x="417" y="439"/>
                    <a:pt x="415" y="436"/>
                    <a:pt x="412" y="433"/>
                  </a:cubicBezTo>
                  <a:close/>
                  <a:moveTo>
                    <a:pt x="442" y="469"/>
                  </a:moveTo>
                  <a:lnTo>
                    <a:pt x="442" y="469"/>
                  </a:lnTo>
                  <a:lnTo>
                    <a:pt x="442" y="469"/>
                  </a:lnTo>
                  <a:cubicBezTo>
                    <a:pt x="442" y="469"/>
                    <a:pt x="442" y="469"/>
                    <a:pt x="442" y="469"/>
                  </a:cubicBezTo>
                  <a:close/>
                  <a:moveTo>
                    <a:pt x="440" y="467"/>
                  </a:moveTo>
                  <a:lnTo>
                    <a:pt x="440" y="467"/>
                  </a:lnTo>
                  <a:cubicBezTo>
                    <a:pt x="440" y="467"/>
                    <a:pt x="440" y="467"/>
                    <a:pt x="441" y="467"/>
                  </a:cubicBezTo>
                  <a:lnTo>
                    <a:pt x="441" y="467"/>
                  </a:lnTo>
                  <a:cubicBezTo>
                    <a:pt x="441" y="468"/>
                    <a:pt x="441" y="468"/>
                    <a:pt x="442" y="469"/>
                  </a:cubicBezTo>
                  <a:lnTo>
                    <a:pt x="442" y="469"/>
                  </a:lnTo>
                  <a:cubicBezTo>
                    <a:pt x="442" y="469"/>
                    <a:pt x="442" y="469"/>
                    <a:pt x="442" y="469"/>
                  </a:cubicBezTo>
                  <a:lnTo>
                    <a:pt x="442" y="469"/>
                  </a:lnTo>
                  <a:cubicBezTo>
                    <a:pt x="442" y="469"/>
                    <a:pt x="441" y="468"/>
                    <a:pt x="441" y="468"/>
                  </a:cubicBezTo>
                  <a:lnTo>
                    <a:pt x="441" y="468"/>
                  </a:lnTo>
                  <a:cubicBezTo>
                    <a:pt x="441" y="468"/>
                    <a:pt x="440" y="467"/>
                    <a:pt x="440" y="467"/>
                  </a:cubicBez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78" y="469"/>
                  </a:moveTo>
                  <a:lnTo>
                    <a:pt x="478" y="469"/>
                  </a:lnTo>
                  <a:lnTo>
                    <a:pt x="478" y="469"/>
                  </a:lnTo>
                  <a:close/>
                  <a:moveTo>
                    <a:pt x="435" y="462"/>
                  </a:moveTo>
                  <a:lnTo>
                    <a:pt x="435" y="462"/>
                  </a:lnTo>
                  <a:cubicBezTo>
                    <a:pt x="436" y="462"/>
                    <a:pt x="436" y="462"/>
                    <a:pt x="436" y="462"/>
                  </a:cubicBezTo>
                  <a:lnTo>
                    <a:pt x="436" y="462"/>
                  </a:lnTo>
                  <a:cubicBezTo>
                    <a:pt x="438" y="465"/>
                    <a:pt x="439" y="467"/>
                    <a:pt x="441" y="469"/>
                  </a:cubicBezTo>
                  <a:lnTo>
                    <a:pt x="441" y="469"/>
                  </a:lnTo>
                  <a:cubicBezTo>
                    <a:pt x="441" y="469"/>
                    <a:pt x="441" y="469"/>
                    <a:pt x="441" y="469"/>
                  </a:cubicBezTo>
                  <a:lnTo>
                    <a:pt x="441" y="469"/>
                  </a:lnTo>
                  <a:cubicBezTo>
                    <a:pt x="439" y="467"/>
                    <a:pt x="437" y="464"/>
                    <a:pt x="435" y="462"/>
                  </a:cubicBezTo>
                  <a:close/>
                  <a:moveTo>
                    <a:pt x="478" y="469"/>
                  </a:moveTo>
                  <a:lnTo>
                    <a:pt x="478" y="470"/>
                  </a:lnTo>
                  <a:lnTo>
                    <a:pt x="478" y="469"/>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78" y="470"/>
                  </a:moveTo>
                  <a:lnTo>
                    <a:pt x="478" y="470"/>
                  </a:lnTo>
                  <a:lnTo>
                    <a:pt x="478" y="470"/>
                  </a:lnTo>
                  <a:close/>
                  <a:moveTo>
                    <a:pt x="442" y="469"/>
                  </a:moveTo>
                  <a:cubicBezTo>
                    <a:pt x="442" y="469"/>
                    <a:pt x="442" y="469"/>
                    <a:pt x="442" y="470"/>
                  </a:cubicBezTo>
                  <a:lnTo>
                    <a:pt x="442" y="470"/>
                  </a:lnTo>
                  <a:cubicBezTo>
                    <a:pt x="442" y="470"/>
                    <a:pt x="442" y="470"/>
                    <a:pt x="442" y="470"/>
                  </a:cubicBezTo>
                  <a:lnTo>
                    <a:pt x="442" y="470"/>
                  </a:lnTo>
                  <a:cubicBezTo>
                    <a:pt x="443" y="470"/>
                    <a:pt x="443" y="470"/>
                    <a:pt x="443" y="471"/>
                  </a:cubicBezTo>
                  <a:lnTo>
                    <a:pt x="443" y="471"/>
                  </a:lnTo>
                  <a:cubicBezTo>
                    <a:pt x="443" y="471"/>
                    <a:pt x="443" y="471"/>
                    <a:pt x="443" y="471"/>
                  </a:cubicBezTo>
                  <a:lnTo>
                    <a:pt x="443" y="471"/>
                  </a:lnTo>
                  <a:cubicBezTo>
                    <a:pt x="443" y="471"/>
                    <a:pt x="443" y="470"/>
                    <a:pt x="442" y="470"/>
                  </a:cubicBezTo>
                  <a:lnTo>
                    <a:pt x="442" y="470"/>
                  </a:lnTo>
                  <a:cubicBezTo>
                    <a:pt x="442" y="470"/>
                    <a:pt x="442" y="470"/>
                    <a:pt x="442" y="470"/>
                  </a:cubicBezTo>
                  <a:lnTo>
                    <a:pt x="442" y="470"/>
                  </a:lnTo>
                  <a:cubicBezTo>
                    <a:pt x="442" y="470"/>
                    <a:pt x="442" y="469"/>
                    <a:pt x="442" y="469"/>
                  </a:cubicBezTo>
                  <a:lnTo>
                    <a:pt x="442" y="469"/>
                  </a:lnTo>
                  <a:cubicBezTo>
                    <a:pt x="442" y="469"/>
                    <a:pt x="442" y="469"/>
                    <a:pt x="442" y="469"/>
                  </a:cubicBezTo>
                  <a:close/>
                  <a:moveTo>
                    <a:pt x="440" y="469"/>
                  </a:moveTo>
                  <a:cubicBezTo>
                    <a:pt x="440" y="469"/>
                    <a:pt x="440" y="470"/>
                    <a:pt x="440" y="470"/>
                  </a:cubicBezTo>
                  <a:lnTo>
                    <a:pt x="440" y="470"/>
                  </a:lnTo>
                  <a:cubicBezTo>
                    <a:pt x="440" y="470"/>
                    <a:pt x="440" y="470"/>
                    <a:pt x="440" y="470"/>
                  </a:cubicBezTo>
                  <a:lnTo>
                    <a:pt x="440" y="470"/>
                  </a:lnTo>
                  <a:cubicBezTo>
                    <a:pt x="441" y="470"/>
                    <a:pt x="441" y="471"/>
                    <a:pt x="441" y="471"/>
                  </a:cubicBezTo>
                  <a:lnTo>
                    <a:pt x="441" y="471"/>
                  </a:lnTo>
                  <a:cubicBezTo>
                    <a:pt x="441" y="471"/>
                    <a:pt x="441" y="470"/>
                    <a:pt x="440" y="470"/>
                  </a:cubicBezTo>
                  <a:lnTo>
                    <a:pt x="440" y="470"/>
                  </a:lnTo>
                  <a:cubicBezTo>
                    <a:pt x="440" y="470"/>
                    <a:pt x="440" y="470"/>
                    <a:pt x="440" y="470"/>
                  </a:cubicBezTo>
                  <a:lnTo>
                    <a:pt x="440" y="470"/>
                  </a:lnTo>
                  <a:cubicBezTo>
                    <a:pt x="440" y="470"/>
                    <a:pt x="440" y="469"/>
                    <a:pt x="440" y="469"/>
                  </a:cubicBezTo>
                  <a:close/>
                  <a:moveTo>
                    <a:pt x="439" y="467"/>
                  </a:moveTo>
                  <a:lnTo>
                    <a:pt x="440" y="469"/>
                  </a:lnTo>
                  <a:lnTo>
                    <a:pt x="440" y="469"/>
                  </a:lnTo>
                  <a:cubicBezTo>
                    <a:pt x="440" y="469"/>
                    <a:pt x="440" y="470"/>
                    <a:pt x="441" y="470"/>
                  </a:cubicBezTo>
                  <a:lnTo>
                    <a:pt x="441" y="470"/>
                  </a:lnTo>
                  <a:cubicBezTo>
                    <a:pt x="441" y="470"/>
                    <a:pt x="441" y="470"/>
                    <a:pt x="441" y="470"/>
                  </a:cubicBezTo>
                  <a:lnTo>
                    <a:pt x="441" y="470"/>
                  </a:lnTo>
                  <a:lnTo>
                    <a:pt x="443" y="473"/>
                  </a:lnTo>
                  <a:lnTo>
                    <a:pt x="443" y="473"/>
                  </a:lnTo>
                  <a:cubicBezTo>
                    <a:pt x="443" y="473"/>
                    <a:pt x="443" y="473"/>
                    <a:pt x="443" y="473"/>
                  </a:cubicBezTo>
                  <a:lnTo>
                    <a:pt x="443" y="473"/>
                  </a:lnTo>
                  <a:cubicBezTo>
                    <a:pt x="442" y="472"/>
                    <a:pt x="441" y="471"/>
                    <a:pt x="441" y="470"/>
                  </a:cubicBezTo>
                  <a:lnTo>
                    <a:pt x="441" y="470"/>
                  </a:lnTo>
                  <a:cubicBezTo>
                    <a:pt x="441" y="470"/>
                    <a:pt x="441" y="470"/>
                    <a:pt x="441" y="470"/>
                  </a:cubicBezTo>
                  <a:lnTo>
                    <a:pt x="441" y="470"/>
                  </a:lnTo>
                  <a:cubicBezTo>
                    <a:pt x="440" y="469"/>
                    <a:pt x="439" y="468"/>
                    <a:pt x="439" y="467"/>
                  </a:cubicBezTo>
                  <a:close/>
                  <a:moveTo>
                    <a:pt x="431" y="461"/>
                  </a:moveTo>
                  <a:cubicBezTo>
                    <a:pt x="434" y="464"/>
                    <a:pt x="437" y="468"/>
                    <a:pt x="440" y="472"/>
                  </a:cubicBezTo>
                  <a:lnTo>
                    <a:pt x="440" y="472"/>
                  </a:lnTo>
                  <a:cubicBezTo>
                    <a:pt x="440" y="472"/>
                    <a:pt x="440" y="472"/>
                    <a:pt x="440" y="472"/>
                  </a:cubicBezTo>
                  <a:lnTo>
                    <a:pt x="440" y="472"/>
                  </a:lnTo>
                  <a:cubicBezTo>
                    <a:pt x="440" y="473"/>
                    <a:pt x="440" y="473"/>
                    <a:pt x="441" y="474"/>
                  </a:cubicBezTo>
                  <a:lnTo>
                    <a:pt x="441" y="474"/>
                  </a:lnTo>
                  <a:cubicBezTo>
                    <a:pt x="438" y="470"/>
                    <a:pt x="435" y="465"/>
                    <a:pt x="431" y="461"/>
                  </a:cubicBezTo>
                  <a:close/>
                  <a:moveTo>
                    <a:pt x="442" y="471"/>
                  </a:moveTo>
                  <a:cubicBezTo>
                    <a:pt x="443" y="472"/>
                    <a:pt x="444" y="473"/>
                    <a:pt x="445" y="474"/>
                  </a:cubicBezTo>
                  <a:lnTo>
                    <a:pt x="445" y="474"/>
                  </a:lnTo>
                  <a:cubicBezTo>
                    <a:pt x="445" y="473"/>
                    <a:pt x="444" y="473"/>
                    <a:pt x="444" y="473"/>
                  </a:cubicBezTo>
                  <a:lnTo>
                    <a:pt x="444" y="473"/>
                  </a:lnTo>
                  <a:cubicBezTo>
                    <a:pt x="444" y="473"/>
                    <a:pt x="445" y="473"/>
                    <a:pt x="445" y="473"/>
                  </a:cubicBezTo>
                  <a:lnTo>
                    <a:pt x="445" y="473"/>
                  </a:lnTo>
                  <a:cubicBezTo>
                    <a:pt x="445" y="474"/>
                    <a:pt x="445" y="474"/>
                    <a:pt x="446" y="475"/>
                  </a:cubicBezTo>
                  <a:lnTo>
                    <a:pt x="446" y="475"/>
                  </a:lnTo>
                  <a:cubicBezTo>
                    <a:pt x="445" y="475"/>
                    <a:pt x="445" y="474"/>
                    <a:pt x="445" y="474"/>
                  </a:cubicBezTo>
                  <a:lnTo>
                    <a:pt x="445" y="474"/>
                  </a:lnTo>
                  <a:cubicBezTo>
                    <a:pt x="445" y="474"/>
                    <a:pt x="445" y="474"/>
                    <a:pt x="445" y="474"/>
                  </a:cubicBezTo>
                  <a:lnTo>
                    <a:pt x="445" y="474"/>
                  </a:lnTo>
                  <a:lnTo>
                    <a:pt x="443" y="471"/>
                  </a:lnTo>
                  <a:lnTo>
                    <a:pt x="443" y="471"/>
                  </a:lnTo>
                  <a:cubicBezTo>
                    <a:pt x="442" y="471"/>
                    <a:pt x="442" y="471"/>
                    <a:pt x="442" y="471"/>
                  </a:cubicBezTo>
                  <a:close/>
                  <a:moveTo>
                    <a:pt x="441" y="469"/>
                  </a:moveTo>
                  <a:lnTo>
                    <a:pt x="441" y="469"/>
                  </a:lnTo>
                  <a:cubicBezTo>
                    <a:pt x="441" y="470"/>
                    <a:pt x="442" y="471"/>
                    <a:pt x="443" y="472"/>
                  </a:cubicBezTo>
                  <a:lnTo>
                    <a:pt x="443" y="472"/>
                  </a:lnTo>
                  <a:cubicBezTo>
                    <a:pt x="443" y="472"/>
                    <a:pt x="443" y="472"/>
                    <a:pt x="443" y="471"/>
                  </a:cubicBezTo>
                  <a:lnTo>
                    <a:pt x="443" y="471"/>
                  </a:lnTo>
                  <a:cubicBezTo>
                    <a:pt x="444" y="473"/>
                    <a:pt x="445" y="474"/>
                    <a:pt x="446" y="475"/>
                  </a:cubicBezTo>
                  <a:lnTo>
                    <a:pt x="446" y="475"/>
                  </a:lnTo>
                  <a:cubicBezTo>
                    <a:pt x="446" y="476"/>
                    <a:pt x="446" y="477"/>
                    <a:pt x="447" y="478"/>
                  </a:cubicBezTo>
                  <a:lnTo>
                    <a:pt x="447" y="478"/>
                  </a:lnTo>
                  <a:cubicBezTo>
                    <a:pt x="447" y="477"/>
                    <a:pt x="446" y="477"/>
                    <a:pt x="446" y="477"/>
                  </a:cubicBezTo>
                  <a:lnTo>
                    <a:pt x="446" y="477"/>
                  </a:lnTo>
                  <a:cubicBezTo>
                    <a:pt x="445" y="475"/>
                    <a:pt x="444" y="474"/>
                    <a:pt x="443" y="472"/>
                  </a:cubicBezTo>
                  <a:lnTo>
                    <a:pt x="443" y="472"/>
                  </a:lnTo>
                  <a:cubicBezTo>
                    <a:pt x="443" y="472"/>
                    <a:pt x="443" y="472"/>
                    <a:pt x="443" y="472"/>
                  </a:cubicBezTo>
                  <a:lnTo>
                    <a:pt x="443" y="472"/>
                  </a:lnTo>
                  <a:cubicBezTo>
                    <a:pt x="442" y="472"/>
                    <a:pt x="441" y="471"/>
                    <a:pt x="441" y="470"/>
                  </a:cubicBezTo>
                  <a:lnTo>
                    <a:pt x="441" y="470"/>
                  </a:lnTo>
                  <a:cubicBezTo>
                    <a:pt x="441" y="470"/>
                    <a:pt x="441" y="469"/>
                    <a:pt x="441" y="469"/>
                  </a:cubicBezTo>
                  <a:close/>
                  <a:moveTo>
                    <a:pt x="446" y="476"/>
                  </a:moveTo>
                  <a:cubicBezTo>
                    <a:pt x="447" y="476"/>
                    <a:pt x="447" y="477"/>
                    <a:pt x="448" y="478"/>
                  </a:cubicBezTo>
                  <a:lnTo>
                    <a:pt x="448" y="478"/>
                  </a:lnTo>
                  <a:cubicBezTo>
                    <a:pt x="448" y="478"/>
                    <a:pt x="448" y="478"/>
                    <a:pt x="449" y="479"/>
                  </a:cubicBezTo>
                  <a:lnTo>
                    <a:pt x="449" y="479"/>
                  </a:lnTo>
                  <a:cubicBezTo>
                    <a:pt x="448" y="478"/>
                    <a:pt x="447" y="477"/>
                    <a:pt x="446" y="476"/>
                  </a:cubicBezTo>
                  <a:close/>
                  <a:moveTo>
                    <a:pt x="451" y="442"/>
                  </a:moveTo>
                  <a:lnTo>
                    <a:pt x="482" y="478"/>
                  </a:lnTo>
                  <a:lnTo>
                    <a:pt x="482" y="478"/>
                  </a:lnTo>
                  <a:lnTo>
                    <a:pt x="484" y="480"/>
                  </a:lnTo>
                  <a:lnTo>
                    <a:pt x="484" y="480"/>
                  </a:lnTo>
                  <a:lnTo>
                    <a:pt x="451" y="442"/>
                  </a:lnTo>
                  <a:close/>
                  <a:moveTo>
                    <a:pt x="446" y="475"/>
                  </a:moveTo>
                  <a:lnTo>
                    <a:pt x="446" y="475"/>
                  </a:lnTo>
                  <a:cubicBezTo>
                    <a:pt x="447" y="477"/>
                    <a:pt x="448" y="478"/>
                    <a:pt x="449" y="480"/>
                  </a:cubicBezTo>
                  <a:lnTo>
                    <a:pt x="449" y="480"/>
                  </a:lnTo>
                  <a:cubicBezTo>
                    <a:pt x="449" y="480"/>
                    <a:pt x="449" y="480"/>
                    <a:pt x="449" y="480"/>
                  </a:cubicBezTo>
                  <a:lnTo>
                    <a:pt x="449" y="480"/>
                  </a:lnTo>
                  <a:lnTo>
                    <a:pt x="446" y="476"/>
                  </a:lnTo>
                  <a:lnTo>
                    <a:pt x="446" y="476"/>
                  </a:lnTo>
                  <a:cubicBezTo>
                    <a:pt x="446" y="476"/>
                    <a:pt x="446" y="475"/>
                    <a:pt x="446" y="475"/>
                  </a:cubicBezTo>
                  <a:close/>
                  <a:moveTo>
                    <a:pt x="443" y="474"/>
                  </a:moveTo>
                  <a:lnTo>
                    <a:pt x="443" y="474"/>
                  </a:lnTo>
                  <a:cubicBezTo>
                    <a:pt x="444" y="475"/>
                    <a:pt x="445" y="476"/>
                    <a:pt x="445" y="476"/>
                  </a:cubicBezTo>
                  <a:lnTo>
                    <a:pt x="445" y="476"/>
                  </a:lnTo>
                  <a:cubicBezTo>
                    <a:pt x="446" y="478"/>
                    <a:pt x="447" y="479"/>
                    <a:pt x="448" y="480"/>
                  </a:cubicBezTo>
                  <a:lnTo>
                    <a:pt x="448" y="480"/>
                  </a:lnTo>
                  <a:cubicBezTo>
                    <a:pt x="447" y="478"/>
                    <a:pt x="445" y="476"/>
                    <a:pt x="444" y="474"/>
                  </a:cubicBezTo>
                  <a:lnTo>
                    <a:pt x="444" y="474"/>
                  </a:lnTo>
                  <a:cubicBezTo>
                    <a:pt x="444" y="474"/>
                    <a:pt x="444" y="474"/>
                    <a:pt x="443" y="474"/>
                  </a:cubicBezTo>
                  <a:lnTo>
                    <a:pt x="443" y="474"/>
                  </a:lnTo>
                  <a:cubicBezTo>
                    <a:pt x="443" y="474"/>
                    <a:pt x="443" y="474"/>
                    <a:pt x="443" y="474"/>
                  </a:cubicBezTo>
                  <a:close/>
                  <a:moveTo>
                    <a:pt x="449" y="480"/>
                  </a:moveTo>
                  <a:lnTo>
                    <a:pt x="450" y="481"/>
                  </a:lnTo>
                  <a:lnTo>
                    <a:pt x="450" y="481"/>
                  </a:lnTo>
                  <a:cubicBezTo>
                    <a:pt x="450" y="481"/>
                    <a:pt x="450" y="481"/>
                    <a:pt x="450" y="481"/>
                  </a:cubicBezTo>
                  <a:lnTo>
                    <a:pt x="450" y="481"/>
                  </a:lnTo>
                  <a:cubicBezTo>
                    <a:pt x="450" y="481"/>
                    <a:pt x="450" y="481"/>
                    <a:pt x="450" y="480"/>
                  </a:cubicBezTo>
                  <a:lnTo>
                    <a:pt x="450" y="480"/>
                  </a:lnTo>
                  <a:cubicBezTo>
                    <a:pt x="450" y="480"/>
                    <a:pt x="450" y="480"/>
                    <a:pt x="449" y="480"/>
                  </a:cubicBezTo>
                  <a:close/>
                  <a:moveTo>
                    <a:pt x="442" y="442"/>
                  </a:moveTo>
                  <a:lnTo>
                    <a:pt x="485" y="482"/>
                  </a:lnTo>
                  <a:lnTo>
                    <a:pt x="485" y="482"/>
                  </a:lnTo>
                  <a:lnTo>
                    <a:pt x="482" y="478"/>
                  </a:lnTo>
                  <a:lnTo>
                    <a:pt x="482" y="478"/>
                  </a:lnTo>
                  <a:lnTo>
                    <a:pt x="442" y="442"/>
                  </a:lnTo>
                  <a:close/>
                  <a:moveTo>
                    <a:pt x="450" y="482"/>
                  </a:moveTo>
                  <a:lnTo>
                    <a:pt x="450" y="482"/>
                  </a:lnTo>
                  <a:cubicBezTo>
                    <a:pt x="451" y="482"/>
                    <a:pt x="451" y="483"/>
                    <a:pt x="451" y="483"/>
                  </a:cubicBezTo>
                  <a:lnTo>
                    <a:pt x="451" y="483"/>
                  </a:lnTo>
                  <a:cubicBezTo>
                    <a:pt x="451" y="483"/>
                    <a:pt x="451" y="483"/>
                    <a:pt x="451" y="483"/>
                  </a:cubicBezTo>
                  <a:lnTo>
                    <a:pt x="451" y="483"/>
                  </a:lnTo>
                  <a:cubicBezTo>
                    <a:pt x="451" y="483"/>
                    <a:pt x="451" y="483"/>
                    <a:pt x="452" y="483"/>
                  </a:cubicBezTo>
                  <a:lnTo>
                    <a:pt x="452" y="483"/>
                  </a:lnTo>
                  <a:cubicBezTo>
                    <a:pt x="451" y="483"/>
                    <a:pt x="451" y="483"/>
                    <a:pt x="451" y="483"/>
                  </a:cubicBezTo>
                  <a:lnTo>
                    <a:pt x="451" y="483"/>
                  </a:lnTo>
                  <a:cubicBezTo>
                    <a:pt x="452" y="484"/>
                    <a:pt x="453" y="485"/>
                    <a:pt x="454" y="486"/>
                  </a:cubicBezTo>
                  <a:lnTo>
                    <a:pt x="454" y="486"/>
                  </a:lnTo>
                  <a:cubicBezTo>
                    <a:pt x="453" y="485"/>
                    <a:pt x="452" y="483"/>
                    <a:pt x="450" y="482"/>
                  </a:cubicBezTo>
                  <a:close/>
                  <a:moveTo>
                    <a:pt x="450" y="485"/>
                  </a:moveTo>
                  <a:lnTo>
                    <a:pt x="450" y="485"/>
                  </a:lnTo>
                  <a:cubicBezTo>
                    <a:pt x="450" y="486"/>
                    <a:pt x="451" y="486"/>
                    <a:pt x="451" y="487"/>
                  </a:cubicBezTo>
                  <a:lnTo>
                    <a:pt x="450" y="485"/>
                  </a:lnTo>
                  <a:lnTo>
                    <a:pt x="450" y="485"/>
                  </a:lnTo>
                  <a:cubicBezTo>
                    <a:pt x="450" y="485"/>
                    <a:pt x="450" y="485"/>
                    <a:pt x="450" y="485"/>
                  </a:cubicBezTo>
                  <a:close/>
                  <a:moveTo>
                    <a:pt x="447" y="481"/>
                  </a:moveTo>
                  <a:lnTo>
                    <a:pt x="447" y="481"/>
                  </a:lnTo>
                  <a:cubicBezTo>
                    <a:pt x="448" y="482"/>
                    <a:pt x="449" y="484"/>
                    <a:pt x="450" y="485"/>
                  </a:cubicBezTo>
                  <a:lnTo>
                    <a:pt x="450" y="485"/>
                  </a:lnTo>
                  <a:cubicBezTo>
                    <a:pt x="449" y="485"/>
                    <a:pt x="449" y="485"/>
                    <a:pt x="449" y="484"/>
                  </a:cubicBezTo>
                  <a:lnTo>
                    <a:pt x="449" y="484"/>
                  </a:lnTo>
                  <a:cubicBezTo>
                    <a:pt x="449" y="484"/>
                    <a:pt x="449" y="484"/>
                    <a:pt x="449" y="485"/>
                  </a:cubicBezTo>
                  <a:lnTo>
                    <a:pt x="449" y="485"/>
                  </a:lnTo>
                  <a:lnTo>
                    <a:pt x="448" y="483"/>
                  </a:lnTo>
                  <a:lnTo>
                    <a:pt x="448" y="483"/>
                  </a:lnTo>
                  <a:cubicBezTo>
                    <a:pt x="449" y="484"/>
                    <a:pt x="449" y="486"/>
                    <a:pt x="450" y="487"/>
                  </a:cubicBezTo>
                  <a:lnTo>
                    <a:pt x="450" y="487"/>
                  </a:lnTo>
                  <a:cubicBezTo>
                    <a:pt x="448" y="485"/>
                    <a:pt x="447" y="483"/>
                    <a:pt x="445" y="481"/>
                  </a:cubicBezTo>
                  <a:lnTo>
                    <a:pt x="445" y="481"/>
                  </a:lnTo>
                  <a:lnTo>
                    <a:pt x="448" y="483"/>
                  </a:lnTo>
                  <a:lnTo>
                    <a:pt x="448" y="483"/>
                  </a:lnTo>
                  <a:cubicBezTo>
                    <a:pt x="448" y="483"/>
                    <a:pt x="448" y="483"/>
                    <a:pt x="448" y="483"/>
                  </a:cubicBezTo>
                  <a:lnTo>
                    <a:pt x="448" y="483"/>
                  </a:lnTo>
                  <a:cubicBezTo>
                    <a:pt x="448" y="484"/>
                    <a:pt x="448" y="484"/>
                    <a:pt x="449" y="484"/>
                  </a:cubicBezTo>
                  <a:lnTo>
                    <a:pt x="449" y="484"/>
                  </a:lnTo>
                  <a:cubicBezTo>
                    <a:pt x="448" y="484"/>
                    <a:pt x="448" y="483"/>
                    <a:pt x="447" y="482"/>
                  </a:cubicBezTo>
                  <a:lnTo>
                    <a:pt x="447" y="482"/>
                  </a:lnTo>
                  <a:cubicBezTo>
                    <a:pt x="447" y="482"/>
                    <a:pt x="447" y="481"/>
                    <a:pt x="447" y="481"/>
                  </a:cubicBezTo>
                  <a:close/>
                  <a:moveTo>
                    <a:pt x="451" y="485"/>
                  </a:moveTo>
                  <a:cubicBezTo>
                    <a:pt x="451" y="485"/>
                    <a:pt x="451" y="485"/>
                    <a:pt x="451" y="485"/>
                  </a:cubicBezTo>
                  <a:lnTo>
                    <a:pt x="451" y="485"/>
                  </a:lnTo>
                  <a:cubicBezTo>
                    <a:pt x="452" y="487"/>
                    <a:pt x="453" y="488"/>
                    <a:pt x="454" y="489"/>
                  </a:cubicBezTo>
                  <a:lnTo>
                    <a:pt x="454" y="489"/>
                  </a:lnTo>
                  <a:cubicBezTo>
                    <a:pt x="453" y="488"/>
                    <a:pt x="453" y="488"/>
                    <a:pt x="452" y="487"/>
                  </a:cubicBezTo>
                  <a:lnTo>
                    <a:pt x="452" y="487"/>
                  </a:lnTo>
                  <a:cubicBezTo>
                    <a:pt x="452" y="487"/>
                    <a:pt x="452" y="486"/>
                    <a:pt x="451" y="485"/>
                  </a:cubicBezTo>
                  <a:lnTo>
                    <a:pt x="451" y="485"/>
                  </a:lnTo>
                  <a:cubicBezTo>
                    <a:pt x="451" y="485"/>
                    <a:pt x="451" y="485"/>
                    <a:pt x="451" y="485"/>
                  </a:cubicBezTo>
                  <a:close/>
                  <a:moveTo>
                    <a:pt x="434" y="462"/>
                  </a:moveTo>
                  <a:cubicBezTo>
                    <a:pt x="436" y="464"/>
                    <a:pt x="438" y="466"/>
                    <a:pt x="440" y="469"/>
                  </a:cubicBezTo>
                  <a:lnTo>
                    <a:pt x="440" y="469"/>
                  </a:lnTo>
                  <a:cubicBezTo>
                    <a:pt x="439" y="467"/>
                    <a:pt x="438" y="466"/>
                    <a:pt x="436" y="464"/>
                  </a:cubicBezTo>
                  <a:lnTo>
                    <a:pt x="436" y="464"/>
                  </a:lnTo>
                  <a:lnTo>
                    <a:pt x="438" y="466"/>
                  </a:lnTo>
                  <a:lnTo>
                    <a:pt x="438" y="466"/>
                  </a:lnTo>
                  <a:cubicBezTo>
                    <a:pt x="439" y="467"/>
                    <a:pt x="440" y="469"/>
                    <a:pt x="440" y="470"/>
                  </a:cubicBezTo>
                  <a:lnTo>
                    <a:pt x="440" y="470"/>
                  </a:lnTo>
                  <a:cubicBezTo>
                    <a:pt x="440" y="470"/>
                    <a:pt x="441" y="470"/>
                    <a:pt x="441" y="470"/>
                  </a:cubicBezTo>
                  <a:lnTo>
                    <a:pt x="441" y="470"/>
                  </a:lnTo>
                  <a:cubicBezTo>
                    <a:pt x="441" y="471"/>
                    <a:pt x="442" y="472"/>
                    <a:pt x="443" y="473"/>
                  </a:cubicBezTo>
                  <a:lnTo>
                    <a:pt x="443" y="473"/>
                  </a:lnTo>
                  <a:cubicBezTo>
                    <a:pt x="443" y="473"/>
                    <a:pt x="443" y="473"/>
                    <a:pt x="443" y="473"/>
                  </a:cubicBezTo>
                  <a:lnTo>
                    <a:pt x="443" y="473"/>
                  </a:lnTo>
                  <a:cubicBezTo>
                    <a:pt x="445" y="475"/>
                    <a:pt x="446" y="477"/>
                    <a:pt x="447" y="478"/>
                  </a:cubicBezTo>
                  <a:lnTo>
                    <a:pt x="447" y="478"/>
                  </a:lnTo>
                  <a:cubicBezTo>
                    <a:pt x="447" y="478"/>
                    <a:pt x="447" y="478"/>
                    <a:pt x="447" y="478"/>
                  </a:cubicBezTo>
                  <a:lnTo>
                    <a:pt x="447" y="478"/>
                  </a:lnTo>
                  <a:lnTo>
                    <a:pt x="447" y="478"/>
                  </a:lnTo>
                  <a:lnTo>
                    <a:pt x="447" y="478"/>
                  </a:lnTo>
                  <a:cubicBezTo>
                    <a:pt x="447" y="478"/>
                    <a:pt x="447" y="478"/>
                    <a:pt x="447" y="478"/>
                  </a:cubicBezTo>
                  <a:lnTo>
                    <a:pt x="447" y="478"/>
                  </a:lnTo>
                  <a:cubicBezTo>
                    <a:pt x="447" y="478"/>
                    <a:pt x="447" y="478"/>
                    <a:pt x="447" y="478"/>
                  </a:cubicBezTo>
                  <a:lnTo>
                    <a:pt x="447" y="478"/>
                  </a:lnTo>
                  <a:cubicBezTo>
                    <a:pt x="448" y="479"/>
                    <a:pt x="449" y="481"/>
                    <a:pt x="450" y="482"/>
                  </a:cubicBezTo>
                  <a:lnTo>
                    <a:pt x="450" y="482"/>
                  </a:lnTo>
                  <a:cubicBezTo>
                    <a:pt x="450" y="482"/>
                    <a:pt x="450" y="482"/>
                    <a:pt x="450" y="481"/>
                  </a:cubicBezTo>
                  <a:lnTo>
                    <a:pt x="450" y="481"/>
                  </a:lnTo>
                  <a:cubicBezTo>
                    <a:pt x="450" y="481"/>
                    <a:pt x="450" y="482"/>
                    <a:pt x="450" y="482"/>
                  </a:cubicBezTo>
                  <a:lnTo>
                    <a:pt x="450" y="482"/>
                  </a:lnTo>
                  <a:cubicBezTo>
                    <a:pt x="450" y="482"/>
                    <a:pt x="450" y="481"/>
                    <a:pt x="450" y="481"/>
                  </a:cubicBezTo>
                  <a:lnTo>
                    <a:pt x="450" y="481"/>
                  </a:lnTo>
                  <a:cubicBezTo>
                    <a:pt x="450" y="481"/>
                    <a:pt x="450" y="481"/>
                    <a:pt x="450" y="481"/>
                  </a:cubicBezTo>
                  <a:lnTo>
                    <a:pt x="450" y="481"/>
                  </a:lnTo>
                  <a:cubicBezTo>
                    <a:pt x="450" y="481"/>
                    <a:pt x="450" y="481"/>
                    <a:pt x="450" y="481"/>
                  </a:cubicBezTo>
                  <a:lnTo>
                    <a:pt x="450" y="481"/>
                  </a:lnTo>
                  <a:lnTo>
                    <a:pt x="451" y="482"/>
                  </a:lnTo>
                  <a:lnTo>
                    <a:pt x="451" y="482"/>
                  </a:lnTo>
                  <a:cubicBezTo>
                    <a:pt x="452" y="484"/>
                    <a:pt x="453" y="485"/>
                    <a:pt x="454" y="487"/>
                  </a:cubicBezTo>
                  <a:lnTo>
                    <a:pt x="454" y="487"/>
                  </a:lnTo>
                  <a:cubicBezTo>
                    <a:pt x="454" y="486"/>
                    <a:pt x="454" y="486"/>
                    <a:pt x="454" y="486"/>
                  </a:cubicBezTo>
                  <a:lnTo>
                    <a:pt x="454" y="486"/>
                  </a:lnTo>
                  <a:cubicBezTo>
                    <a:pt x="454" y="487"/>
                    <a:pt x="455" y="487"/>
                    <a:pt x="455" y="488"/>
                  </a:cubicBezTo>
                  <a:lnTo>
                    <a:pt x="455" y="488"/>
                  </a:lnTo>
                  <a:cubicBezTo>
                    <a:pt x="456" y="488"/>
                    <a:pt x="456" y="489"/>
                    <a:pt x="456" y="489"/>
                  </a:cubicBezTo>
                  <a:lnTo>
                    <a:pt x="456" y="489"/>
                  </a:lnTo>
                  <a:cubicBezTo>
                    <a:pt x="455" y="487"/>
                    <a:pt x="453" y="485"/>
                    <a:pt x="452" y="483"/>
                  </a:cubicBezTo>
                  <a:lnTo>
                    <a:pt x="452" y="483"/>
                  </a:lnTo>
                  <a:cubicBezTo>
                    <a:pt x="452" y="484"/>
                    <a:pt x="452" y="484"/>
                    <a:pt x="452" y="484"/>
                  </a:cubicBezTo>
                  <a:lnTo>
                    <a:pt x="452" y="484"/>
                  </a:lnTo>
                  <a:lnTo>
                    <a:pt x="450" y="482"/>
                  </a:lnTo>
                  <a:lnTo>
                    <a:pt x="450" y="482"/>
                  </a:lnTo>
                  <a:cubicBezTo>
                    <a:pt x="450" y="482"/>
                    <a:pt x="450" y="482"/>
                    <a:pt x="450" y="482"/>
                  </a:cubicBezTo>
                  <a:lnTo>
                    <a:pt x="450" y="482"/>
                  </a:lnTo>
                  <a:cubicBezTo>
                    <a:pt x="451" y="482"/>
                    <a:pt x="451" y="483"/>
                    <a:pt x="451" y="483"/>
                  </a:cubicBezTo>
                  <a:lnTo>
                    <a:pt x="451" y="483"/>
                  </a:lnTo>
                  <a:cubicBezTo>
                    <a:pt x="451" y="483"/>
                    <a:pt x="451" y="482"/>
                    <a:pt x="450" y="482"/>
                  </a:cubicBezTo>
                  <a:lnTo>
                    <a:pt x="450" y="482"/>
                  </a:lnTo>
                  <a:cubicBezTo>
                    <a:pt x="450" y="482"/>
                    <a:pt x="450" y="482"/>
                    <a:pt x="450" y="482"/>
                  </a:cubicBezTo>
                  <a:lnTo>
                    <a:pt x="450" y="482"/>
                  </a:lnTo>
                  <a:cubicBezTo>
                    <a:pt x="450" y="482"/>
                    <a:pt x="450" y="481"/>
                    <a:pt x="450" y="481"/>
                  </a:cubicBezTo>
                  <a:lnTo>
                    <a:pt x="450" y="481"/>
                  </a:lnTo>
                  <a:lnTo>
                    <a:pt x="447" y="478"/>
                  </a:lnTo>
                  <a:lnTo>
                    <a:pt x="447" y="478"/>
                  </a:lnTo>
                  <a:cubicBezTo>
                    <a:pt x="448" y="479"/>
                    <a:pt x="448" y="479"/>
                    <a:pt x="448" y="480"/>
                  </a:cubicBezTo>
                  <a:lnTo>
                    <a:pt x="448" y="480"/>
                  </a:lnTo>
                  <a:cubicBezTo>
                    <a:pt x="448" y="479"/>
                    <a:pt x="448" y="479"/>
                    <a:pt x="447" y="478"/>
                  </a:cubicBezTo>
                  <a:lnTo>
                    <a:pt x="447" y="478"/>
                  </a:lnTo>
                  <a:cubicBezTo>
                    <a:pt x="448" y="479"/>
                    <a:pt x="448" y="479"/>
                    <a:pt x="448" y="480"/>
                  </a:cubicBezTo>
                  <a:lnTo>
                    <a:pt x="448" y="480"/>
                  </a:lnTo>
                  <a:cubicBezTo>
                    <a:pt x="447" y="478"/>
                    <a:pt x="445" y="476"/>
                    <a:pt x="444" y="474"/>
                  </a:cubicBezTo>
                  <a:lnTo>
                    <a:pt x="444" y="474"/>
                  </a:lnTo>
                  <a:cubicBezTo>
                    <a:pt x="444" y="474"/>
                    <a:pt x="443" y="474"/>
                    <a:pt x="443" y="473"/>
                  </a:cubicBezTo>
                  <a:lnTo>
                    <a:pt x="443" y="473"/>
                  </a:lnTo>
                  <a:cubicBezTo>
                    <a:pt x="443" y="473"/>
                    <a:pt x="443" y="473"/>
                    <a:pt x="443" y="473"/>
                  </a:cubicBezTo>
                  <a:lnTo>
                    <a:pt x="443" y="473"/>
                  </a:lnTo>
                  <a:cubicBezTo>
                    <a:pt x="443" y="473"/>
                    <a:pt x="442" y="472"/>
                    <a:pt x="441" y="471"/>
                  </a:cubicBezTo>
                  <a:lnTo>
                    <a:pt x="441" y="471"/>
                  </a:lnTo>
                  <a:cubicBezTo>
                    <a:pt x="442" y="472"/>
                    <a:pt x="443" y="473"/>
                    <a:pt x="443" y="474"/>
                  </a:cubicBezTo>
                  <a:lnTo>
                    <a:pt x="443" y="474"/>
                  </a:lnTo>
                  <a:cubicBezTo>
                    <a:pt x="443" y="474"/>
                    <a:pt x="443" y="474"/>
                    <a:pt x="443" y="474"/>
                  </a:cubicBezTo>
                  <a:lnTo>
                    <a:pt x="443" y="474"/>
                  </a:lnTo>
                  <a:cubicBezTo>
                    <a:pt x="443" y="474"/>
                    <a:pt x="443" y="474"/>
                    <a:pt x="443" y="474"/>
                  </a:cubicBezTo>
                  <a:lnTo>
                    <a:pt x="443" y="474"/>
                  </a:lnTo>
                  <a:cubicBezTo>
                    <a:pt x="442" y="473"/>
                    <a:pt x="441" y="471"/>
                    <a:pt x="440" y="470"/>
                  </a:cubicBezTo>
                  <a:lnTo>
                    <a:pt x="440" y="470"/>
                  </a:lnTo>
                  <a:cubicBezTo>
                    <a:pt x="440" y="470"/>
                    <a:pt x="440" y="470"/>
                    <a:pt x="440" y="470"/>
                  </a:cubicBezTo>
                  <a:lnTo>
                    <a:pt x="440" y="470"/>
                  </a:lnTo>
                  <a:cubicBezTo>
                    <a:pt x="438" y="467"/>
                    <a:pt x="436" y="465"/>
                    <a:pt x="434" y="462"/>
                  </a:cubicBezTo>
                  <a:close/>
                  <a:moveTo>
                    <a:pt x="451" y="482"/>
                  </a:moveTo>
                  <a:lnTo>
                    <a:pt x="457" y="489"/>
                  </a:lnTo>
                  <a:lnTo>
                    <a:pt x="457" y="489"/>
                  </a:lnTo>
                  <a:cubicBezTo>
                    <a:pt x="456" y="489"/>
                    <a:pt x="456" y="489"/>
                    <a:pt x="456" y="488"/>
                  </a:cubicBezTo>
                  <a:lnTo>
                    <a:pt x="456" y="488"/>
                  </a:lnTo>
                  <a:cubicBezTo>
                    <a:pt x="454" y="486"/>
                    <a:pt x="453" y="484"/>
                    <a:pt x="451" y="482"/>
                  </a:cubicBezTo>
                  <a:close/>
                  <a:moveTo>
                    <a:pt x="494" y="489"/>
                  </a:moveTo>
                  <a:lnTo>
                    <a:pt x="496" y="491"/>
                  </a:lnTo>
                  <a:lnTo>
                    <a:pt x="496" y="491"/>
                  </a:lnTo>
                  <a:cubicBezTo>
                    <a:pt x="495" y="490"/>
                    <a:pt x="494" y="489"/>
                    <a:pt x="494" y="489"/>
                  </a:cubicBezTo>
                  <a:close/>
                  <a:moveTo>
                    <a:pt x="456" y="487"/>
                  </a:moveTo>
                  <a:lnTo>
                    <a:pt x="459" y="491"/>
                  </a:lnTo>
                  <a:lnTo>
                    <a:pt x="459" y="491"/>
                  </a:lnTo>
                  <a:cubicBezTo>
                    <a:pt x="458" y="490"/>
                    <a:pt x="457" y="488"/>
                    <a:pt x="456" y="487"/>
                  </a:cubicBezTo>
                  <a:close/>
                  <a:moveTo>
                    <a:pt x="442" y="469"/>
                  </a:moveTo>
                  <a:lnTo>
                    <a:pt x="448" y="477"/>
                  </a:lnTo>
                  <a:lnTo>
                    <a:pt x="448" y="477"/>
                  </a:lnTo>
                  <a:cubicBezTo>
                    <a:pt x="446" y="472"/>
                    <a:pt x="442" y="469"/>
                    <a:pt x="442" y="469"/>
                  </a:cubicBezTo>
                  <a:lnTo>
                    <a:pt x="442" y="469"/>
                  </a:lnTo>
                  <a:cubicBezTo>
                    <a:pt x="450" y="477"/>
                    <a:pt x="458" y="484"/>
                    <a:pt x="459" y="492"/>
                  </a:cubicBezTo>
                  <a:lnTo>
                    <a:pt x="459" y="492"/>
                  </a:lnTo>
                  <a:lnTo>
                    <a:pt x="459" y="491"/>
                  </a:lnTo>
                  <a:lnTo>
                    <a:pt x="459" y="491"/>
                  </a:lnTo>
                  <a:cubicBezTo>
                    <a:pt x="459" y="492"/>
                    <a:pt x="459" y="492"/>
                    <a:pt x="459" y="492"/>
                  </a:cubicBezTo>
                  <a:lnTo>
                    <a:pt x="459" y="492"/>
                  </a:lnTo>
                  <a:cubicBezTo>
                    <a:pt x="458" y="490"/>
                    <a:pt x="456" y="488"/>
                    <a:pt x="455" y="486"/>
                  </a:cubicBezTo>
                  <a:lnTo>
                    <a:pt x="455" y="486"/>
                  </a:lnTo>
                  <a:cubicBezTo>
                    <a:pt x="455" y="486"/>
                    <a:pt x="455" y="486"/>
                    <a:pt x="456" y="487"/>
                  </a:cubicBezTo>
                  <a:lnTo>
                    <a:pt x="456" y="487"/>
                  </a:lnTo>
                  <a:lnTo>
                    <a:pt x="448" y="477"/>
                  </a:lnTo>
                  <a:lnTo>
                    <a:pt x="448" y="477"/>
                  </a:lnTo>
                  <a:cubicBezTo>
                    <a:pt x="448" y="477"/>
                    <a:pt x="449" y="478"/>
                    <a:pt x="449" y="478"/>
                  </a:cubicBezTo>
                  <a:lnTo>
                    <a:pt x="449" y="478"/>
                  </a:lnTo>
                  <a:cubicBezTo>
                    <a:pt x="449" y="478"/>
                    <a:pt x="448" y="478"/>
                    <a:pt x="448" y="477"/>
                  </a:cubicBezTo>
                  <a:lnTo>
                    <a:pt x="448" y="477"/>
                  </a:lnTo>
                  <a:cubicBezTo>
                    <a:pt x="447" y="476"/>
                    <a:pt x="446" y="475"/>
                    <a:pt x="445" y="473"/>
                  </a:cubicBezTo>
                  <a:lnTo>
                    <a:pt x="445" y="473"/>
                  </a:lnTo>
                  <a:cubicBezTo>
                    <a:pt x="445" y="473"/>
                    <a:pt x="445" y="473"/>
                    <a:pt x="445" y="474"/>
                  </a:cubicBezTo>
                  <a:lnTo>
                    <a:pt x="445" y="474"/>
                  </a:lnTo>
                  <a:cubicBezTo>
                    <a:pt x="445" y="473"/>
                    <a:pt x="444" y="472"/>
                    <a:pt x="443" y="471"/>
                  </a:cubicBezTo>
                  <a:lnTo>
                    <a:pt x="443" y="471"/>
                  </a:lnTo>
                  <a:cubicBezTo>
                    <a:pt x="444" y="472"/>
                    <a:pt x="444" y="472"/>
                    <a:pt x="444" y="472"/>
                  </a:cubicBezTo>
                  <a:lnTo>
                    <a:pt x="444" y="472"/>
                  </a:lnTo>
                  <a:cubicBezTo>
                    <a:pt x="444" y="472"/>
                    <a:pt x="444" y="472"/>
                    <a:pt x="444" y="472"/>
                  </a:cubicBezTo>
                  <a:lnTo>
                    <a:pt x="444" y="472"/>
                  </a:lnTo>
                  <a:cubicBezTo>
                    <a:pt x="444" y="472"/>
                    <a:pt x="444" y="471"/>
                    <a:pt x="443" y="471"/>
                  </a:cubicBezTo>
                  <a:lnTo>
                    <a:pt x="443" y="471"/>
                  </a:lnTo>
                  <a:cubicBezTo>
                    <a:pt x="443" y="471"/>
                    <a:pt x="443" y="471"/>
                    <a:pt x="443" y="471"/>
                  </a:cubicBezTo>
                  <a:lnTo>
                    <a:pt x="443" y="471"/>
                  </a:lnTo>
                  <a:cubicBezTo>
                    <a:pt x="443" y="471"/>
                    <a:pt x="443" y="471"/>
                    <a:pt x="443" y="471"/>
                  </a:cubicBezTo>
                  <a:lnTo>
                    <a:pt x="443" y="471"/>
                  </a:lnTo>
                  <a:cubicBezTo>
                    <a:pt x="444" y="471"/>
                    <a:pt x="444" y="472"/>
                    <a:pt x="445" y="473"/>
                  </a:cubicBezTo>
                  <a:lnTo>
                    <a:pt x="445" y="473"/>
                  </a:lnTo>
                  <a:cubicBezTo>
                    <a:pt x="444" y="472"/>
                    <a:pt x="443" y="470"/>
                    <a:pt x="442" y="469"/>
                  </a:cubicBezTo>
                  <a:close/>
                  <a:moveTo>
                    <a:pt x="448" y="480"/>
                  </a:moveTo>
                  <a:cubicBezTo>
                    <a:pt x="449" y="481"/>
                    <a:pt x="449" y="482"/>
                    <a:pt x="450" y="483"/>
                  </a:cubicBezTo>
                  <a:lnTo>
                    <a:pt x="450" y="483"/>
                  </a:lnTo>
                  <a:cubicBezTo>
                    <a:pt x="450" y="482"/>
                    <a:pt x="449" y="482"/>
                    <a:pt x="449" y="482"/>
                  </a:cubicBezTo>
                  <a:lnTo>
                    <a:pt x="449" y="482"/>
                  </a:lnTo>
                  <a:cubicBezTo>
                    <a:pt x="450" y="482"/>
                    <a:pt x="450" y="483"/>
                    <a:pt x="451" y="484"/>
                  </a:cubicBezTo>
                  <a:lnTo>
                    <a:pt x="451" y="484"/>
                  </a:lnTo>
                  <a:cubicBezTo>
                    <a:pt x="451" y="484"/>
                    <a:pt x="451" y="484"/>
                    <a:pt x="451" y="483"/>
                  </a:cubicBezTo>
                  <a:lnTo>
                    <a:pt x="451" y="483"/>
                  </a:lnTo>
                  <a:cubicBezTo>
                    <a:pt x="452" y="485"/>
                    <a:pt x="453" y="486"/>
                    <a:pt x="454" y="488"/>
                  </a:cubicBezTo>
                  <a:lnTo>
                    <a:pt x="454" y="488"/>
                  </a:lnTo>
                  <a:cubicBezTo>
                    <a:pt x="454" y="488"/>
                    <a:pt x="455" y="489"/>
                    <a:pt x="455" y="489"/>
                  </a:cubicBezTo>
                  <a:lnTo>
                    <a:pt x="455" y="489"/>
                  </a:lnTo>
                  <a:cubicBezTo>
                    <a:pt x="454" y="488"/>
                    <a:pt x="453" y="487"/>
                    <a:pt x="453" y="486"/>
                  </a:cubicBezTo>
                  <a:lnTo>
                    <a:pt x="453" y="486"/>
                  </a:lnTo>
                  <a:cubicBezTo>
                    <a:pt x="453" y="487"/>
                    <a:pt x="454" y="488"/>
                    <a:pt x="454" y="489"/>
                  </a:cubicBezTo>
                  <a:lnTo>
                    <a:pt x="454" y="489"/>
                  </a:lnTo>
                  <a:cubicBezTo>
                    <a:pt x="454" y="489"/>
                    <a:pt x="454" y="489"/>
                    <a:pt x="454" y="489"/>
                  </a:cubicBezTo>
                  <a:lnTo>
                    <a:pt x="454" y="489"/>
                  </a:lnTo>
                  <a:cubicBezTo>
                    <a:pt x="454" y="489"/>
                    <a:pt x="455" y="489"/>
                    <a:pt x="455" y="490"/>
                  </a:cubicBezTo>
                  <a:lnTo>
                    <a:pt x="455" y="490"/>
                  </a:lnTo>
                  <a:cubicBezTo>
                    <a:pt x="455" y="489"/>
                    <a:pt x="455" y="489"/>
                    <a:pt x="454" y="489"/>
                  </a:cubicBezTo>
                  <a:lnTo>
                    <a:pt x="454" y="489"/>
                  </a:lnTo>
                  <a:cubicBezTo>
                    <a:pt x="455" y="489"/>
                    <a:pt x="455" y="489"/>
                    <a:pt x="455" y="490"/>
                  </a:cubicBezTo>
                  <a:lnTo>
                    <a:pt x="455" y="490"/>
                  </a:lnTo>
                  <a:cubicBezTo>
                    <a:pt x="455" y="490"/>
                    <a:pt x="455" y="490"/>
                    <a:pt x="455" y="489"/>
                  </a:cubicBezTo>
                  <a:lnTo>
                    <a:pt x="455" y="489"/>
                  </a:lnTo>
                  <a:cubicBezTo>
                    <a:pt x="455" y="490"/>
                    <a:pt x="455" y="490"/>
                    <a:pt x="456" y="490"/>
                  </a:cubicBezTo>
                  <a:lnTo>
                    <a:pt x="456" y="490"/>
                  </a:lnTo>
                  <a:cubicBezTo>
                    <a:pt x="456" y="490"/>
                    <a:pt x="455" y="490"/>
                    <a:pt x="455" y="490"/>
                  </a:cubicBezTo>
                  <a:lnTo>
                    <a:pt x="455" y="490"/>
                  </a:lnTo>
                  <a:cubicBezTo>
                    <a:pt x="455" y="490"/>
                    <a:pt x="456" y="490"/>
                    <a:pt x="456" y="491"/>
                  </a:cubicBezTo>
                  <a:lnTo>
                    <a:pt x="456" y="491"/>
                  </a:lnTo>
                  <a:cubicBezTo>
                    <a:pt x="455" y="490"/>
                    <a:pt x="455" y="490"/>
                    <a:pt x="455" y="490"/>
                  </a:cubicBezTo>
                  <a:lnTo>
                    <a:pt x="455" y="490"/>
                  </a:lnTo>
                  <a:cubicBezTo>
                    <a:pt x="455" y="490"/>
                    <a:pt x="456" y="490"/>
                    <a:pt x="456" y="491"/>
                  </a:cubicBezTo>
                  <a:lnTo>
                    <a:pt x="456" y="491"/>
                  </a:lnTo>
                  <a:cubicBezTo>
                    <a:pt x="456" y="491"/>
                    <a:pt x="456" y="491"/>
                    <a:pt x="456" y="491"/>
                  </a:cubicBezTo>
                  <a:lnTo>
                    <a:pt x="456" y="491"/>
                  </a:lnTo>
                  <a:cubicBezTo>
                    <a:pt x="456" y="491"/>
                    <a:pt x="457" y="492"/>
                    <a:pt x="458" y="493"/>
                  </a:cubicBezTo>
                  <a:lnTo>
                    <a:pt x="458" y="493"/>
                  </a:lnTo>
                  <a:lnTo>
                    <a:pt x="457" y="493"/>
                  </a:lnTo>
                  <a:lnTo>
                    <a:pt x="457" y="493"/>
                  </a:lnTo>
                  <a:cubicBezTo>
                    <a:pt x="457" y="492"/>
                    <a:pt x="456" y="491"/>
                    <a:pt x="456" y="491"/>
                  </a:cubicBezTo>
                  <a:lnTo>
                    <a:pt x="456" y="491"/>
                  </a:lnTo>
                  <a:cubicBezTo>
                    <a:pt x="456" y="491"/>
                    <a:pt x="456" y="492"/>
                    <a:pt x="457" y="492"/>
                  </a:cubicBezTo>
                  <a:lnTo>
                    <a:pt x="457" y="492"/>
                  </a:lnTo>
                  <a:lnTo>
                    <a:pt x="456" y="492"/>
                  </a:lnTo>
                  <a:lnTo>
                    <a:pt x="456" y="492"/>
                  </a:lnTo>
                  <a:cubicBezTo>
                    <a:pt x="455" y="490"/>
                    <a:pt x="454" y="489"/>
                    <a:pt x="453" y="487"/>
                  </a:cubicBezTo>
                  <a:lnTo>
                    <a:pt x="453" y="487"/>
                  </a:lnTo>
                  <a:cubicBezTo>
                    <a:pt x="453" y="488"/>
                    <a:pt x="454" y="488"/>
                    <a:pt x="454" y="489"/>
                  </a:cubicBezTo>
                  <a:lnTo>
                    <a:pt x="454" y="489"/>
                  </a:lnTo>
                  <a:cubicBezTo>
                    <a:pt x="453" y="487"/>
                    <a:pt x="452" y="486"/>
                    <a:pt x="451" y="484"/>
                  </a:cubicBezTo>
                  <a:lnTo>
                    <a:pt x="451" y="484"/>
                  </a:lnTo>
                  <a:cubicBezTo>
                    <a:pt x="451" y="484"/>
                    <a:pt x="451" y="484"/>
                    <a:pt x="451" y="484"/>
                  </a:cubicBezTo>
                  <a:lnTo>
                    <a:pt x="451" y="484"/>
                  </a:lnTo>
                  <a:cubicBezTo>
                    <a:pt x="451" y="485"/>
                    <a:pt x="452" y="486"/>
                    <a:pt x="453" y="486"/>
                  </a:cubicBezTo>
                  <a:lnTo>
                    <a:pt x="453" y="486"/>
                  </a:lnTo>
                  <a:cubicBezTo>
                    <a:pt x="452" y="486"/>
                    <a:pt x="451" y="485"/>
                    <a:pt x="451" y="484"/>
                  </a:cubicBezTo>
                  <a:lnTo>
                    <a:pt x="451" y="484"/>
                  </a:lnTo>
                  <a:cubicBezTo>
                    <a:pt x="451" y="484"/>
                    <a:pt x="451" y="484"/>
                    <a:pt x="451" y="484"/>
                  </a:cubicBezTo>
                  <a:lnTo>
                    <a:pt x="451" y="484"/>
                  </a:lnTo>
                  <a:cubicBezTo>
                    <a:pt x="451" y="484"/>
                    <a:pt x="451" y="484"/>
                    <a:pt x="451" y="484"/>
                  </a:cubicBezTo>
                  <a:lnTo>
                    <a:pt x="451" y="484"/>
                  </a:lnTo>
                  <a:cubicBezTo>
                    <a:pt x="450" y="483"/>
                    <a:pt x="450" y="483"/>
                    <a:pt x="450" y="483"/>
                  </a:cubicBezTo>
                  <a:lnTo>
                    <a:pt x="450" y="483"/>
                  </a:lnTo>
                  <a:cubicBezTo>
                    <a:pt x="450" y="483"/>
                    <a:pt x="450" y="483"/>
                    <a:pt x="450" y="483"/>
                  </a:cubicBezTo>
                  <a:lnTo>
                    <a:pt x="450" y="483"/>
                  </a:lnTo>
                  <a:cubicBezTo>
                    <a:pt x="450" y="483"/>
                    <a:pt x="449" y="482"/>
                    <a:pt x="449" y="482"/>
                  </a:cubicBezTo>
                  <a:lnTo>
                    <a:pt x="449" y="482"/>
                  </a:lnTo>
                  <a:cubicBezTo>
                    <a:pt x="449" y="481"/>
                    <a:pt x="448" y="481"/>
                    <a:pt x="448" y="480"/>
                  </a:cubicBezTo>
                  <a:close/>
                  <a:moveTo>
                    <a:pt x="457" y="489"/>
                  </a:moveTo>
                  <a:cubicBezTo>
                    <a:pt x="458" y="490"/>
                    <a:pt x="459" y="492"/>
                    <a:pt x="460" y="493"/>
                  </a:cubicBezTo>
                  <a:lnTo>
                    <a:pt x="460" y="493"/>
                  </a:lnTo>
                  <a:cubicBezTo>
                    <a:pt x="460" y="493"/>
                    <a:pt x="460" y="493"/>
                    <a:pt x="460" y="493"/>
                  </a:cubicBezTo>
                  <a:lnTo>
                    <a:pt x="460" y="493"/>
                  </a:lnTo>
                  <a:lnTo>
                    <a:pt x="457" y="489"/>
                  </a:lnTo>
                  <a:close/>
                  <a:moveTo>
                    <a:pt x="454" y="489"/>
                  </a:moveTo>
                  <a:lnTo>
                    <a:pt x="454" y="490"/>
                  </a:lnTo>
                  <a:lnTo>
                    <a:pt x="454" y="490"/>
                  </a:lnTo>
                  <a:cubicBezTo>
                    <a:pt x="455" y="491"/>
                    <a:pt x="457" y="493"/>
                    <a:pt x="458" y="495"/>
                  </a:cubicBezTo>
                  <a:lnTo>
                    <a:pt x="458" y="495"/>
                  </a:lnTo>
                  <a:cubicBezTo>
                    <a:pt x="458" y="494"/>
                    <a:pt x="457" y="494"/>
                    <a:pt x="456" y="493"/>
                  </a:cubicBezTo>
                  <a:lnTo>
                    <a:pt x="456" y="493"/>
                  </a:lnTo>
                  <a:cubicBezTo>
                    <a:pt x="456" y="493"/>
                    <a:pt x="456" y="493"/>
                    <a:pt x="457" y="494"/>
                  </a:cubicBezTo>
                  <a:lnTo>
                    <a:pt x="457" y="494"/>
                  </a:lnTo>
                  <a:cubicBezTo>
                    <a:pt x="456" y="493"/>
                    <a:pt x="456" y="493"/>
                    <a:pt x="456" y="493"/>
                  </a:cubicBezTo>
                  <a:lnTo>
                    <a:pt x="456" y="493"/>
                  </a:lnTo>
                  <a:cubicBezTo>
                    <a:pt x="456" y="493"/>
                    <a:pt x="456" y="493"/>
                    <a:pt x="456" y="493"/>
                  </a:cubicBezTo>
                  <a:lnTo>
                    <a:pt x="456" y="493"/>
                  </a:lnTo>
                  <a:cubicBezTo>
                    <a:pt x="455" y="492"/>
                    <a:pt x="455" y="491"/>
                    <a:pt x="454" y="489"/>
                  </a:cubicBezTo>
                  <a:close/>
                  <a:moveTo>
                    <a:pt x="460" y="495"/>
                  </a:moveTo>
                  <a:lnTo>
                    <a:pt x="460" y="495"/>
                  </a:lnTo>
                  <a:cubicBezTo>
                    <a:pt x="461" y="495"/>
                    <a:pt x="461" y="496"/>
                    <a:pt x="462" y="497"/>
                  </a:cubicBezTo>
                  <a:lnTo>
                    <a:pt x="462" y="497"/>
                  </a:lnTo>
                  <a:cubicBezTo>
                    <a:pt x="461" y="496"/>
                    <a:pt x="461" y="496"/>
                    <a:pt x="460" y="495"/>
                  </a:cubicBezTo>
                  <a:lnTo>
                    <a:pt x="460" y="495"/>
                  </a:lnTo>
                  <a:cubicBezTo>
                    <a:pt x="460" y="495"/>
                    <a:pt x="460" y="495"/>
                    <a:pt x="460" y="495"/>
                  </a:cubicBezTo>
                  <a:close/>
                  <a:moveTo>
                    <a:pt x="462" y="497"/>
                  </a:moveTo>
                  <a:lnTo>
                    <a:pt x="462" y="497"/>
                  </a:lnTo>
                  <a:cubicBezTo>
                    <a:pt x="462" y="498"/>
                    <a:pt x="462" y="498"/>
                    <a:pt x="463" y="498"/>
                  </a:cubicBezTo>
                  <a:lnTo>
                    <a:pt x="463" y="498"/>
                  </a:lnTo>
                  <a:lnTo>
                    <a:pt x="462" y="498"/>
                  </a:lnTo>
                  <a:lnTo>
                    <a:pt x="462" y="498"/>
                  </a:lnTo>
                  <a:cubicBezTo>
                    <a:pt x="462" y="498"/>
                    <a:pt x="462" y="497"/>
                    <a:pt x="462" y="497"/>
                  </a:cubicBezTo>
                  <a:close/>
                  <a:moveTo>
                    <a:pt x="458" y="495"/>
                  </a:moveTo>
                  <a:lnTo>
                    <a:pt x="458" y="495"/>
                  </a:lnTo>
                  <a:cubicBezTo>
                    <a:pt x="458" y="495"/>
                    <a:pt x="459" y="496"/>
                    <a:pt x="459" y="496"/>
                  </a:cubicBezTo>
                  <a:lnTo>
                    <a:pt x="459" y="496"/>
                  </a:lnTo>
                  <a:cubicBezTo>
                    <a:pt x="459" y="497"/>
                    <a:pt x="460" y="497"/>
                    <a:pt x="460" y="498"/>
                  </a:cubicBezTo>
                  <a:lnTo>
                    <a:pt x="460" y="498"/>
                  </a:lnTo>
                  <a:cubicBezTo>
                    <a:pt x="460" y="497"/>
                    <a:pt x="459" y="496"/>
                    <a:pt x="458" y="495"/>
                  </a:cubicBezTo>
                  <a:close/>
                  <a:moveTo>
                    <a:pt x="485" y="482"/>
                  </a:moveTo>
                  <a:lnTo>
                    <a:pt x="497" y="495"/>
                  </a:lnTo>
                  <a:lnTo>
                    <a:pt x="501" y="499"/>
                  </a:lnTo>
                  <a:lnTo>
                    <a:pt x="488" y="484"/>
                  </a:lnTo>
                  <a:lnTo>
                    <a:pt x="485" y="482"/>
                  </a:lnTo>
                  <a:close/>
                  <a:moveTo>
                    <a:pt x="448" y="479"/>
                  </a:moveTo>
                  <a:cubicBezTo>
                    <a:pt x="448" y="480"/>
                    <a:pt x="448" y="480"/>
                    <a:pt x="449" y="481"/>
                  </a:cubicBezTo>
                  <a:lnTo>
                    <a:pt x="449" y="481"/>
                  </a:lnTo>
                  <a:cubicBezTo>
                    <a:pt x="449" y="481"/>
                    <a:pt x="448" y="480"/>
                    <a:pt x="448" y="480"/>
                  </a:cubicBezTo>
                  <a:lnTo>
                    <a:pt x="448" y="480"/>
                  </a:lnTo>
                  <a:cubicBezTo>
                    <a:pt x="449" y="481"/>
                    <a:pt x="450" y="482"/>
                    <a:pt x="451" y="483"/>
                  </a:cubicBezTo>
                  <a:lnTo>
                    <a:pt x="451" y="483"/>
                  </a:lnTo>
                  <a:cubicBezTo>
                    <a:pt x="451" y="483"/>
                    <a:pt x="451" y="483"/>
                    <a:pt x="451" y="483"/>
                  </a:cubicBezTo>
                  <a:lnTo>
                    <a:pt x="451" y="483"/>
                  </a:lnTo>
                  <a:cubicBezTo>
                    <a:pt x="451" y="484"/>
                    <a:pt x="452" y="485"/>
                    <a:pt x="453" y="486"/>
                  </a:cubicBezTo>
                  <a:lnTo>
                    <a:pt x="453" y="486"/>
                  </a:lnTo>
                  <a:cubicBezTo>
                    <a:pt x="453" y="485"/>
                    <a:pt x="452" y="485"/>
                    <a:pt x="452" y="484"/>
                  </a:cubicBezTo>
                  <a:lnTo>
                    <a:pt x="452" y="484"/>
                  </a:lnTo>
                  <a:lnTo>
                    <a:pt x="458" y="492"/>
                  </a:lnTo>
                  <a:lnTo>
                    <a:pt x="458" y="492"/>
                  </a:lnTo>
                  <a:cubicBezTo>
                    <a:pt x="458" y="491"/>
                    <a:pt x="457" y="490"/>
                    <a:pt x="456" y="489"/>
                  </a:cubicBezTo>
                  <a:lnTo>
                    <a:pt x="456" y="489"/>
                  </a:lnTo>
                  <a:cubicBezTo>
                    <a:pt x="456" y="489"/>
                    <a:pt x="457" y="490"/>
                    <a:pt x="457" y="490"/>
                  </a:cubicBezTo>
                  <a:lnTo>
                    <a:pt x="457" y="490"/>
                  </a:lnTo>
                  <a:cubicBezTo>
                    <a:pt x="458" y="491"/>
                    <a:pt x="459" y="493"/>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cubicBezTo>
                    <a:pt x="460" y="494"/>
                    <a:pt x="460" y="494"/>
                    <a:pt x="460" y="494"/>
                  </a:cubicBezTo>
                  <a:lnTo>
                    <a:pt x="460" y="494"/>
                  </a:lnTo>
                  <a:lnTo>
                    <a:pt x="458" y="492"/>
                  </a:lnTo>
                  <a:lnTo>
                    <a:pt x="458" y="492"/>
                  </a:lnTo>
                  <a:cubicBezTo>
                    <a:pt x="459" y="493"/>
                    <a:pt x="459" y="494"/>
                    <a:pt x="460" y="495"/>
                  </a:cubicBezTo>
                  <a:lnTo>
                    <a:pt x="460" y="495"/>
                  </a:lnTo>
                  <a:cubicBezTo>
                    <a:pt x="460" y="494"/>
                    <a:pt x="460" y="494"/>
                    <a:pt x="460" y="494"/>
                  </a:cubicBezTo>
                  <a:lnTo>
                    <a:pt x="460" y="494"/>
                  </a:lnTo>
                  <a:lnTo>
                    <a:pt x="460" y="494"/>
                  </a:lnTo>
                  <a:lnTo>
                    <a:pt x="460" y="494"/>
                  </a:lnTo>
                  <a:cubicBezTo>
                    <a:pt x="460" y="494"/>
                    <a:pt x="460" y="494"/>
                    <a:pt x="460" y="494"/>
                  </a:cubicBezTo>
                  <a:lnTo>
                    <a:pt x="460" y="494"/>
                  </a:lnTo>
                  <a:cubicBezTo>
                    <a:pt x="461" y="496"/>
                    <a:pt x="463" y="498"/>
                    <a:pt x="464" y="499"/>
                  </a:cubicBezTo>
                  <a:lnTo>
                    <a:pt x="464" y="499"/>
                  </a:lnTo>
                  <a:lnTo>
                    <a:pt x="464" y="499"/>
                  </a:lnTo>
                  <a:lnTo>
                    <a:pt x="464" y="499"/>
                  </a:lnTo>
                  <a:lnTo>
                    <a:pt x="460" y="494"/>
                  </a:lnTo>
                  <a:lnTo>
                    <a:pt x="460" y="494"/>
                  </a:lnTo>
                  <a:cubicBezTo>
                    <a:pt x="460" y="494"/>
                    <a:pt x="460" y="494"/>
                    <a:pt x="460" y="495"/>
                  </a:cubicBezTo>
                  <a:lnTo>
                    <a:pt x="460" y="495"/>
                  </a:lnTo>
                  <a:cubicBezTo>
                    <a:pt x="460" y="495"/>
                    <a:pt x="460" y="495"/>
                    <a:pt x="460" y="495"/>
                  </a:cubicBezTo>
                  <a:lnTo>
                    <a:pt x="460" y="495"/>
                  </a:lnTo>
                  <a:cubicBezTo>
                    <a:pt x="460" y="495"/>
                    <a:pt x="460" y="495"/>
                    <a:pt x="460" y="495"/>
                  </a:cubicBezTo>
                  <a:lnTo>
                    <a:pt x="460" y="495"/>
                  </a:lnTo>
                  <a:cubicBezTo>
                    <a:pt x="460" y="495"/>
                    <a:pt x="459" y="494"/>
                    <a:pt x="459" y="494"/>
                  </a:cubicBezTo>
                  <a:lnTo>
                    <a:pt x="459" y="494"/>
                  </a:lnTo>
                  <a:cubicBezTo>
                    <a:pt x="457" y="491"/>
                    <a:pt x="455" y="489"/>
                    <a:pt x="453" y="486"/>
                  </a:cubicBezTo>
                  <a:lnTo>
                    <a:pt x="453" y="486"/>
                  </a:lnTo>
                  <a:cubicBezTo>
                    <a:pt x="453" y="486"/>
                    <a:pt x="453" y="487"/>
                    <a:pt x="454" y="487"/>
                  </a:cubicBezTo>
                  <a:lnTo>
                    <a:pt x="454" y="487"/>
                  </a:lnTo>
                  <a:cubicBezTo>
                    <a:pt x="453" y="486"/>
                    <a:pt x="452" y="484"/>
                    <a:pt x="451" y="483"/>
                  </a:cubicBezTo>
                  <a:lnTo>
                    <a:pt x="451" y="483"/>
                  </a:lnTo>
                  <a:cubicBezTo>
                    <a:pt x="451" y="483"/>
                    <a:pt x="451" y="483"/>
                    <a:pt x="451" y="483"/>
                  </a:cubicBezTo>
                  <a:lnTo>
                    <a:pt x="451" y="483"/>
                  </a:lnTo>
                  <a:cubicBezTo>
                    <a:pt x="450" y="483"/>
                    <a:pt x="449" y="482"/>
                    <a:pt x="449" y="481"/>
                  </a:cubicBezTo>
                  <a:lnTo>
                    <a:pt x="449" y="481"/>
                  </a:lnTo>
                  <a:cubicBezTo>
                    <a:pt x="449" y="481"/>
                    <a:pt x="449" y="481"/>
                    <a:pt x="449" y="482"/>
                  </a:cubicBezTo>
                  <a:lnTo>
                    <a:pt x="449" y="482"/>
                  </a:lnTo>
                  <a:cubicBezTo>
                    <a:pt x="449" y="481"/>
                    <a:pt x="448" y="480"/>
                    <a:pt x="448" y="479"/>
                  </a:cubicBezTo>
                  <a:close/>
                  <a:moveTo>
                    <a:pt x="460" y="494"/>
                  </a:moveTo>
                  <a:cubicBezTo>
                    <a:pt x="462" y="497"/>
                    <a:pt x="464" y="499"/>
                    <a:pt x="465" y="501"/>
                  </a:cubicBezTo>
                  <a:lnTo>
                    <a:pt x="465" y="501"/>
                  </a:lnTo>
                  <a:lnTo>
                    <a:pt x="464" y="500"/>
                  </a:lnTo>
                  <a:lnTo>
                    <a:pt x="464" y="500"/>
                  </a:lnTo>
                  <a:cubicBezTo>
                    <a:pt x="463" y="498"/>
                    <a:pt x="462" y="496"/>
                    <a:pt x="460" y="494"/>
                  </a:cubicBezTo>
                  <a:close/>
                  <a:moveTo>
                    <a:pt x="465" y="501"/>
                  </a:moveTo>
                  <a:lnTo>
                    <a:pt x="465" y="501"/>
                  </a:ln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lnTo>
                    <a:pt x="465" y="501"/>
                  </a:lnTo>
                  <a:cubicBezTo>
                    <a:pt x="465" y="501"/>
                    <a:pt x="465" y="501"/>
                    <a:pt x="465" y="501"/>
                  </a:cubicBezTo>
                  <a:close/>
                  <a:moveTo>
                    <a:pt x="496" y="492"/>
                  </a:moveTo>
                  <a:lnTo>
                    <a:pt x="501" y="496"/>
                  </a:lnTo>
                  <a:lnTo>
                    <a:pt x="501" y="496"/>
                  </a:lnTo>
                  <a:cubicBezTo>
                    <a:pt x="500" y="495"/>
                    <a:pt x="499" y="494"/>
                    <a:pt x="499" y="493"/>
                  </a:cubicBezTo>
                  <a:lnTo>
                    <a:pt x="499" y="493"/>
                  </a:lnTo>
                  <a:lnTo>
                    <a:pt x="507" y="500"/>
                  </a:lnTo>
                  <a:lnTo>
                    <a:pt x="507" y="500"/>
                  </a:lnTo>
                  <a:lnTo>
                    <a:pt x="510" y="504"/>
                  </a:lnTo>
                  <a:lnTo>
                    <a:pt x="501" y="496"/>
                  </a:lnTo>
                  <a:lnTo>
                    <a:pt x="501" y="496"/>
                  </a:lnTo>
                  <a:cubicBezTo>
                    <a:pt x="501" y="496"/>
                    <a:pt x="501" y="496"/>
                    <a:pt x="501" y="497"/>
                  </a:cubicBezTo>
                  <a:lnTo>
                    <a:pt x="501" y="497"/>
                  </a:lnTo>
                  <a:cubicBezTo>
                    <a:pt x="499" y="494"/>
                    <a:pt x="497" y="493"/>
                    <a:pt x="496" y="492"/>
                  </a:cubicBezTo>
                  <a:close/>
                  <a:moveTo>
                    <a:pt x="469" y="504"/>
                  </a:moveTo>
                  <a:lnTo>
                    <a:pt x="469" y="504"/>
                  </a:lnTo>
                  <a:cubicBezTo>
                    <a:pt x="469" y="504"/>
                    <a:pt x="469" y="504"/>
                    <a:pt x="469" y="504"/>
                  </a:cubicBezTo>
                  <a:lnTo>
                    <a:pt x="469" y="504"/>
                  </a:lnTo>
                  <a:lnTo>
                    <a:pt x="469" y="504"/>
                  </a:lnTo>
                  <a:close/>
                  <a:moveTo>
                    <a:pt x="513" y="504"/>
                  </a:moveTo>
                  <a:lnTo>
                    <a:pt x="513" y="504"/>
                  </a:lnTo>
                  <a:lnTo>
                    <a:pt x="513" y="504"/>
                  </a:lnTo>
                  <a:close/>
                  <a:moveTo>
                    <a:pt x="513" y="504"/>
                  </a:moveTo>
                  <a:lnTo>
                    <a:pt x="513" y="504"/>
                  </a:lnTo>
                  <a:lnTo>
                    <a:pt x="513" y="504"/>
                  </a:lnTo>
                  <a:close/>
                  <a:moveTo>
                    <a:pt x="513" y="504"/>
                  </a:moveTo>
                  <a:lnTo>
                    <a:pt x="513" y="505"/>
                  </a:lnTo>
                  <a:lnTo>
                    <a:pt x="513" y="504"/>
                  </a:lnTo>
                  <a:close/>
                  <a:moveTo>
                    <a:pt x="513" y="505"/>
                  </a:moveTo>
                  <a:lnTo>
                    <a:pt x="514" y="505"/>
                  </a:lnTo>
                  <a:lnTo>
                    <a:pt x="513" y="505"/>
                  </a:lnTo>
                  <a:close/>
                  <a:moveTo>
                    <a:pt x="478" y="478"/>
                  </a:moveTo>
                  <a:lnTo>
                    <a:pt x="504" y="504"/>
                  </a:lnTo>
                  <a:lnTo>
                    <a:pt x="504" y="504"/>
                  </a:lnTo>
                  <a:lnTo>
                    <a:pt x="506" y="505"/>
                  </a:lnTo>
                  <a:lnTo>
                    <a:pt x="497" y="495"/>
                  </a:lnTo>
                  <a:lnTo>
                    <a:pt x="478" y="478"/>
                  </a:lnTo>
                  <a:close/>
                  <a:moveTo>
                    <a:pt x="506" y="505"/>
                  </a:moveTo>
                  <a:lnTo>
                    <a:pt x="506" y="505"/>
                  </a:lnTo>
                  <a:lnTo>
                    <a:pt x="506" y="505"/>
                  </a:lnTo>
                  <a:lnTo>
                    <a:pt x="506" y="505"/>
                  </a:lnTo>
                  <a:close/>
                  <a:moveTo>
                    <a:pt x="514" y="505"/>
                  </a:moveTo>
                  <a:lnTo>
                    <a:pt x="514" y="505"/>
                  </a:lnTo>
                  <a:lnTo>
                    <a:pt x="514" y="505"/>
                  </a:lnTo>
                  <a:close/>
                  <a:moveTo>
                    <a:pt x="514" y="505"/>
                  </a:moveTo>
                  <a:lnTo>
                    <a:pt x="515" y="506"/>
                  </a:lnTo>
                  <a:lnTo>
                    <a:pt x="514" y="505"/>
                  </a:lnTo>
                  <a:close/>
                  <a:moveTo>
                    <a:pt x="515" y="506"/>
                  </a:moveTo>
                  <a:lnTo>
                    <a:pt x="515" y="506"/>
                  </a:lnTo>
                  <a:lnTo>
                    <a:pt x="515" y="506"/>
                  </a:lnTo>
                  <a:close/>
                  <a:moveTo>
                    <a:pt x="515" y="506"/>
                  </a:moveTo>
                  <a:lnTo>
                    <a:pt x="515" y="506"/>
                  </a:lnTo>
                  <a:lnTo>
                    <a:pt x="515" y="506"/>
                  </a:lnTo>
                  <a:close/>
                  <a:moveTo>
                    <a:pt x="515" y="506"/>
                  </a:moveTo>
                  <a:lnTo>
                    <a:pt x="515" y="507"/>
                  </a:lnTo>
                  <a:lnTo>
                    <a:pt x="515" y="506"/>
                  </a:lnTo>
                  <a:close/>
                  <a:moveTo>
                    <a:pt x="515" y="507"/>
                  </a:moveTo>
                  <a:lnTo>
                    <a:pt x="515" y="507"/>
                  </a:lnTo>
                  <a:lnTo>
                    <a:pt x="515" y="507"/>
                  </a:lnTo>
                  <a:close/>
                  <a:moveTo>
                    <a:pt x="515" y="507"/>
                  </a:moveTo>
                  <a:lnTo>
                    <a:pt x="516" y="507"/>
                  </a:lnTo>
                  <a:lnTo>
                    <a:pt x="515" y="507"/>
                  </a:lnTo>
                  <a:close/>
                  <a:moveTo>
                    <a:pt x="516" y="507"/>
                  </a:moveTo>
                  <a:lnTo>
                    <a:pt x="516" y="507"/>
                  </a:lnTo>
                  <a:lnTo>
                    <a:pt x="516" y="507"/>
                  </a:lnTo>
                  <a:close/>
                  <a:moveTo>
                    <a:pt x="513" y="507"/>
                  </a:moveTo>
                  <a:cubicBezTo>
                    <a:pt x="513" y="507"/>
                    <a:pt x="513" y="507"/>
                    <a:pt x="513" y="507"/>
                  </a:cubicBezTo>
                  <a:lnTo>
                    <a:pt x="513" y="507"/>
                  </a:lnTo>
                  <a:lnTo>
                    <a:pt x="513" y="507"/>
                  </a:lnTo>
                  <a:lnTo>
                    <a:pt x="513" y="507"/>
                  </a:lnTo>
                  <a:close/>
                  <a:moveTo>
                    <a:pt x="501" y="499"/>
                  </a:moveTo>
                  <a:lnTo>
                    <a:pt x="508" y="506"/>
                  </a:lnTo>
                  <a:lnTo>
                    <a:pt x="508" y="506"/>
                  </a:lnTo>
                  <a:lnTo>
                    <a:pt x="510" y="507"/>
                  </a:lnTo>
                  <a:lnTo>
                    <a:pt x="510" y="507"/>
                  </a:lnTo>
                  <a:cubicBezTo>
                    <a:pt x="509" y="506"/>
                    <a:pt x="508" y="505"/>
                    <a:pt x="507" y="504"/>
                  </a:cubicBezTo>
                  <a:lnTo>
                    <a:pt x="507" y="504"/>
                  </a:lnTo>
                  <a:lnTo>
                    <a:pt x="507" y="504"/>
                  </a:lnTo>
                  <a:lnTo>
                    <a:pt x="506" y="503"/>
                  </a:lnTo>
                  <a:lnTo>
                    <a:pt x="506" y="503"/>
                  </a:lnTo>
                  <a:cubicBezTo>
                    <a:pt x="506" y="503"/>
                    <a:pt x="507" y="503"/>
                    <a:pt x="507" y="504"/>
                  </a:cubicBezTo>
                  <a:lnTo>
                    <a:pt x="507" y="504"/>
                  </a:lnTo>
                  <a:lnTo>
                    <a:pt x="501" y="499"/>
                  </a:ln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459" y="492"/>
                  </a:moveTo>
                  <a:lnTo>
                    <a:pt x="465" y="499"/>
                  </a:lnTo>
                  <a:lnTo>
                    <a:pt x="465" y="499"/>
                  </a:lnTo>
                  <a:cubicBezTo>
                    <a:pt x="465" y="499"/>
                    <a:pt x="465" y="499"/>
                    <a:pt x="465" y="499"/>
                  </a:cubicBezTo>
                  <a:lnTo>
                    <a:pt x="465" y="499"/>
                  </a:lnTo>
                  <a:cubicBezTo>
                    <a:pt x="466" y="501"/>
                    <a:pt x="467" y="503"/>
                    <a:pt x="469" y="504"/>
                  </a:cubicBezTo>
                  <a:lnTo>
                    <a:pt x="471" y="507"/>
                  </a:lnTo>
                  <a:lnTo>
                    <a:pt x="471" y="507"/>
                  </a:lnTo>
                  <a:cubicBezTo>
                    <a:pt x="470" y="506"/>
                    <a:pt x="469" y="505"/>
                    <a:pt x="468" y="504"/>
                  </a:cubicBezTo>
                  <a:lnTo>
                    <a:pt x="468" y="504"/>
                  </a:lnTo>
                  <a:cubicBezTo>
                    <a:pt x="468" y="504"/>
                    <a:pt x="469" y="504"/>
                    <a:pt x="469" y="504"/>
                  </a:cubicBezTo>
                  <a:cubicBezTo>
                    <a:pt x="468" y="503"/>
                    <a:pt x="467" y="502"/>
                    <a:pt x="466" y="501"/>
                  </a:cubicBezTo>
                  <a:lnTo>
                    <a:pt x="466" y="501"/>
                  </a:lnTo>
                  <a:cubicBezTo>
                    <a:pt x="467" y="502"/>
                    <a:pt x="468" y="503"/>
                    <a:pt x="468" y="504"/>
                  </a:cubicBezTo>
                  <a:lnTo>
                    <a:pt x="468" y="504"/>
                  </a:lnTo>
                  <a:lnTo>
                    <a:pt x="466" y="501"/>
                  </a:lnTo>
                  <a:lnTo>
                    <a:pt x="466" y="501"/>
                  </a:lnTo>
                  <a:lnTo>
                    <a:pt x="460" y="493"/>
                  </a:lnTo>
                  <a:lnTo>
                    <a:pt x="460" y="493"/>
                  </a:lnTo>
                  <a:cubicBezTo>
                    <a:pt x="460" y="494"/>
                    <a:pt x="460" y="494"/>
                    <a:pt x="460" y="494"/>
                  </a:cubicBezTo>
                  <a:lnTo>
                    <a:pt x="460" y="494"/>
                  </a:lnTo>
                  <a:cubicBezTo>
                    <a:pt x="460" y="494"/>
                    <a:pt x="460" y="494"/>
                    <a:pt x="460" y="494"/>
                  </a:cubicBezTo>
                  <a:lnTo>
                    <a:pt x="460" y="494"/>
                  </a:lnTo>
                  <a:cubicBezTo>
                    <a:pt x="460" y="494"/>
                    <a:pt x="460" y="494"/>
                    <a:pt x="460" y="493"/>
                  </a:cubicBezTo>
                  <a:lnTo>
                    <a:pt x="460" y="493"/>
                  </a:lnTo>
                  <a:lnTo>
                    <a:pt x="460" y="493"/>
                  </a:lnTo>
                  <a:lnTo>
                    <a:pt x="460" y="493"/>
                  </a:lnTo>
                  <a:cubicBezTo>
                    <a:pt x="460" y="493"/>
                    <a:pt x="460" y="493"/>
                    <a:pt x="460" y="493"/>
                  </a:cubicBezTo>
                  <a:lnTo>
                    <a:pt x="460" y="493"/>
                  </a:lnTo>
                  <a:cubicBezTo>
                    <a:pt x="460" y="494"/>
                    <a:pt x="461" y="494"/>
                    <a:pt x="462" y="495"/>
                  </a:cubicBezTo>
                  <a:lnTo>
                    <a:pt x="462" y="495"/>
                  </a:lnTo>
                  <a:cubicBezTo>
                    <a:pt x="463" y="497"/>
                    <a:pt x="465" y="499"/>
                    <a:pt x="466" y="501"/>
                  </a:cubicBezTo>
                  <a:lnTo>
                    <a:pt x="466" y="501"/>
                  </a:lnTo>
                  <a:cubicBezTo>
                    <a:pt x="465" y="500"/>
                    <a:pt x="464" y="499"/>
                    <a:pt x="464" y="498"/>
                  </a:cubicBezTo>
                  <a:lnTo>
                    <a:pt x="464" y="498"/>
                  </a:lnTo>
                  <a:cubicBezTo>
                    <a:pt x="464" y="498"/>
                    <a:pt x="464" y="499"/>
                    <a:pt x="465" y="499"/>
                  </a:cubicBezTo>
                  <a:lnTo>
                    <a:pt x="465" y="499"/>
                  </a:lnTo>
                  <a:cubicBezTo>
                    <a:pt x="463" y="497"/>
                    <a:pt x="461" y="494"/>
                    <a:pt x="460" y="492"/>
                  </a:cubicBezTo>
                  <a:lnTo>
                    <a:pt x="460" y="492"/>
                  </a:lnTo>
                  <a:cubicBezTo>
                    <a:pt x="459" y="492"/>
                    <a:pt x="459" y="492"/>
                    <a:pt x="459" y="492"/>
                  </a:cubicBez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516" y="507"/>
                  </a:moveTo>
                  <a:lnTo>
                    <a:pt x="516" y="507"/>
                  </a:lnTo>
                  <a:lnTo>
                    <a:pt x="516" y="507"/>
                  </a:lnTo>
                  <a:close/>
                  <a:moveTo>
                    <a:pt x="516" y="507"/>
                  </a:moveTo>
                  <a:lnTo>
                    <a:pt x="516" y="508"/>
                  </a:lnTo>
                  <a:lnTo>
                    <a:pt x="516" y="507"/>
                  </a:lnTo>
                  <a:close/>
                  <a:moveTo>
                    <a:pt x="507" y="504"/>
                  </a:moveTo>
                  <a:lnTo>
                    <a:pt x="510" y="507"/>
                  </a:lnTo>
                  <a:lnTo>
                    <a:pt x="510" y="507"/>
                  </a:lnTo>
                  <a:lnTo>
                    <a:pt x="512" y="508"/>
                  </a:lnTo>
                  <a:lnTo>
                    <a:pt x="512" y="508"/>
                  </a:lnTo>
                  <a:lnTo>
                    <a:pt x="507" y="504"/>
                  </a:lnTo>
                  <a:close/>
                  <a:moveTo>
                    <a:pt x="451" y="487"/>
                  </a:moveTo>
                  <a:cubicBezTo>
                    <a:pt x="452" y="488"/>
                    <a:pt x="453" y="490"/>
                    <a:pt x="455" y="491"/>
                  </a:cubicBezTo>
                  <a:lnTo>
                    <a:pt x="455" y="491"/>
                  </a:lnTo>
                  <a:cubicBezTo>
                    <a:pt x="455" y="492"/>
                    <a:pt x="457" y="494"/>
                    <a:pt x="458" y="496"/>
                  </a:cubicBezTo>
                  <a:lnTo>
                    <a:pt x="458" y="496"/>
                  </a:lnTo>
                  <a:cubicBezTo>
                    <a:pt x="457" y="495"/>
                    <a:pt x="457" y="494"/>
                    <a:pt x="457" y="494"/>
                  </a:cubicBezTo>
                  <a:lnTo>
                    <a:pt x="457" y="494"/>
                  </a:lnTo>
                  <a:cubicBezTo>
                    <a:pt x="460" y="498"/>
                    <a:pt x="464" y="503"/>
                    <a:pt x="467" y="508"/>
                  </a:cubicBezTo>
                  <a:lnTo>
                    <a:pt x="467" y="508"/>
                  </a:lnTo>
                  <a:cubicBezTo>
                    <a:pt x="467" y="508"/>
                    <a:pt x="467" y="508"/>
                    <a:pt x="467" y="507"/>
                  </a:cubicBezTo>
                  <a:lnTo>
                    <a:pt x="467" y="507"/>
                  </a:lnTo>
                  <a:cubicBezTo>
                    <a:pt x="463" y="502"/>
                    <a:pt x="460" y="498"/>
                    <a:pt x="458" y="496"/>
                  </a:cubicBezTo>
                  <a:lnTo>
                    <a:pt x="458" y="496"/>
                  </a:lnTo>
                  <a:cubicBezTo>
                    <a:pt x="459" y="498"/>
                    <a:pt x="461" y="500"/>
                    <a:pt x="462" y="502"/>
                  </a:cubicBezTo>
                  <a:lnTo>
                    <a:pt x="462" y="502"/>
                  </a:lnTo>
                  <a:cubicBezTo>
                    <a:pt x="462" y="502"/>
                    <a:pt x="462" y="502"/>
                    <a:pt x="462" y="501"/>
                  </a:cubicBezTo>
                  <a:lnTo>
                    <a:pt x="462" y="501"/>
                  </a:lnTo>
                  <a:cubicBezTo>
                    <a:pt x="462" y="502"/>
                    <a:pt x="463" y="503"/>
                    <a:pt x="463" y="503"/>
                  </a:cubicBezTo>
                  <a:lnTo>
                    <a:pt x="463" y="503"/>
                  </a:lnTo>
                  <a:cubicBezTo>
                    <a:pt x="464" y="505"/>
                    <a:pt x="465" y="506"/>
                    <a:pt x="466" y="508"/>
                  </a:cubicBezTo>
                  <a:lnTo>
                    <a:pt x="466" y="508"/>
                  </a:lnTo>
                  <a:cubicBezTo>
                    <a:pt x="463" y="504"/>
                    <a:pt x="460" y="500"/>
                    <a:pt x="457" y="496"/>
                  </a:cubicBezTo>
                  <a:lnTo>
                    <a:pt x="457" y="496"/>
                  </a:lnTo>
                  <a:cubicBezTo>
                    <a:pt x="459" y="498"/>
                    <a:pt x="460" y="500"/>
                    <a:pt x="462" y="501"/>
                  </a:cubicBezTo>
                  <a:lnTo>
                    <a:pt x="462" y="501"/>
                  </a:lnTo>
                  <a:cubicBezTo>
                    <a:pt x="458" y="497"/>
                    <a:pt x="455" y="492"/>
                    <a:pt x="451" y="487"/>
                  </a:cubicBezTo>
                  <a:close/>
                  <a:moveTo>
                    <a:pt x="516" y="508"/>
                  </a:moveTo>
                  <a:lnTo>
                    <a:pt x="517" y="508"/>
                  </a:lnTo>
                  <a:lnTo>
                    <a:pt x="516" y="508"/>
                  </a:lnTo>
                  <a:close/>
                  <a:moveTo>
                    <a:pt x="517" y="508"/>
                  </a:moveTo>
                  <a:lnTo>
                    <a:pt x="517" y="508"/>
                  </a:lnTo>
                  <a:lnTo>
                    <a:pt x="517" y="508"/>
                  </a:lnTo>
                  <a:close/>
                  <a:moveTo>
                    <a:pt x="517" y="508"/>
                  </a:moveTo>
                  <a:lnTo>
                    <a:pt x="517" y="509"/>
                  </a:lnTo>
                  <a:lnTo>
                    <a:pt x="517" y="508"/>
                  </a:lnTo>
                  <a:close/>
                  <a:moveTo>
                    <a:pt x="517" y="509"/>
                  </a:moveTo>
                  <a:lnTo>
                    <a:pt x="517" y="509"/>
                  </a:lnTo>
                  <a:lnTo>
                    <a:pt x="517" y="509"/>
                  </a:lnTo>
                  <a:close/>
                  <a:moveTo>
                    <a:pt x="517" y="509"/>
                  </a:moveTo>
                  <a:lnTo>
                    <a:pt x="518" y="509"/>
                  </a:lnTo>
                  <a:lnTo>
                    <a:pt x="517" y="509"/>
                  </a:lnTo>
                  <a:close/>
                  <a:moveTo>
                    <a:pt x="518" y="509"/>
                  </a:moveTo>
                  <a:lnTo>
                    <a:pt x="519" y="510"/>
                  </a:lnTo>
                  <a:lnTo>
                    <a:pt x="518" y="509"/>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0"/>
                  </a:lnTo>
                  <a:lnTo>
                    <a:pt x="519" y="510"/>
                  </a:lnTo>
                  <a:close/>
                  <a:moveTo>
                    <a:pt x="519" y="510"/>
                  </a:moveTo>
                  <a:lnTo>
                    <a:pt x="519" y="511"/>
                  </a:lnTo>
                  <a:lnTo>
                    <a:pt x="519" y="510"/>
                  </a:lnTo>
                  <a:close/>
                  <a:moveTo>
                    <a:pt x="510" y="507"/>
                  </a:moveTo>
                  <a:cubicBezTo>
                    <a:pt x="511" y="508"/>
                    <a:pt x="512" y="510"/>
                    <a:pt x="513" y="511"/>
                  </a:cubicBezTo>
                  <a:lnTo>
                    <a:pt x="513" y="511"/>
                  </a:lnTo>
                  <a:lnTo>
                    <a:pt x="513" y="511"/>
                  </a:lnTo>
                  <a:lnTo>
                    <a:pt x="510" y="507"/>
                  </a:lnTo>
                  <a:lnTo>
                    <a:pt x="510" y="507"/>
                  </a:lnTo>
                  <a:lnTo>
                    <a:pt x="510" y="507"/>
                  </a:lnTo>
                  <a:close/>
                  <a:moveTo>
                    <a:pt x="519" y="511"/>
                  </a:moveTo>
                  <a:lnTo>
                    <a:pt x="519" y="511"/>
                  </a:lnTo>
                  <a:lnTo>
                    <a:pt x="519" y="511"/>
                  </a:lnTo>
                  <a:close/>
                  <a:moveTo>
                    <a:pt x="519" y="511"/>
                  </a:moveTo>
                  <a:lnTo>
                    <a:pt x="520" y="511"/>
                  </a:lnTo>
                  <a:lnTo>
                    <a:pt x="519" y="511"/>
                  </a:lnTo>
                  <a:close/>
                  <a:moveTo>
                    <a:pt x="520" y="511"/>
                  </a:moveTo>
                  <a:lnTo>
                    <a:pt x="520" y="511"/>
                  </a:lnTo>
                  <a:lnTo>
                    <a:pt x="520" y="511"/>
                  </a:lnTo>
                  <a:close/>
                  <a:moveTo>
                    <a:pt x="520" y="511"/>
                  </a:moveTo>
                  <a:lnTo>
                    <a:pt x="520" y="511"/>
                  </a:lnTo>
                  <a:lnTo>
                    <a:pt x="520" y="511"/>
                  </a:lnTo>
                  <a:close/>
                  <a:moveTo>
                    <a:pt x="466" y="502"/>
                  </a:moveTo>
                  <a:lnTo>
                    <a:pt x="466" y="502"/>
                  </a:lnTo>
                  <a:cubicBezTo>
                    <a:pt x="466" y="502"/>
                    <a:pt x="466" y="502"/>
                    <a:pt x="466" y="502"/>
                  </a:cubicBezTo>
                  <a:lnTo>
                    <a:pt x="466" y="502"/>
                  </a:lnTo>
                  <a:lnTo>
                    <a:pt x="473" y="511"/>
                  </a:lnTo>
                  <a:lnTo>
                    <a:pt x="473" y="511"/>
                  </a:lnTo>
                  <a:cubicBezTo>
                    <a:pt x="472" y="509"/>
                    <a:pt x="471" y="508"/>
                    <a:pt x="470" y="507"/>
                  </a:cubicBezTo>
                  <a:lnTo>
                    <a:pt x="470" y="507"/>
                  </a:lnTo>
                  <a:cubicBezTo>
                    <a:pt x="469" y="505"/>
                    <a:pt x="468" y="504"/>
                    <a:pt x="466" y="502"/>
                  </a:cubicBezTo>
                  <a:close/>
                  <a:moveTo>
                    <a:pt x="520" y="511"/>
                  </a:moveTo>
                  <a:lnTo>
                    <a:pt x="520" y="511"/>
                  </a:lnTo>
                  <a:lnTo>
                    <a:pt x="520" y="511"/>
                  </a:lnTo>
                  <a:close/>
                  <a:moveTo>
                    <a:pt x="520" y="511"/>
                  </a:moveTo>
                  <a:lnTo>
                    <a:pt x="521" y="512"/>
                  </a:lnTo>
                  <a:lnTo>
                    <a:pt x="520" y="511"/>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521" y="512"/>
                  </a:moveTo>
                  <a:lnTo>
                    <a:pt x="521" y="512"/>
                  </a:lnTo>
                  <a:lnTo>
                    <a:pt x="521" y="512"/>
                  </a:lnTo>
                  <a:close/>
                  <a:moveTo>
                    <a:pt x="460" y="498"/>
                  </a:moveTo>
                  <a:lnTo>
                    <a:pt x="460" y="498"/>
                  </a:lnTo>
                  <a:cubicBezTo>
                    <a:pt x="464" y="503"/>
                    <a:pt x="467" y="508"/>
                    <a:pt x="471" y="512"/>
                  </a:cubicBezTo>
                  <a:lnTo>
                    <a:pt x="471" y="512"/>
                  </a:lnTo>
                  <a:cubicBezTo>
                    <a:pt x="470" y="511"/>
                    <a:pt x="469" y="510"/>
                    <a:pt x="468" y="509"/>
                  </a:cubicBezTo>
                  <a:lnTo>
                    <a:pt x="468" y="509"/>
                  </a:lnTo>
                  <a:cubicBezTo>
                    <a:pt x="465" y="504"/>
                    <a:pt x="462" y="501"/>
                    <a:pt x="460" y="498"/>
                  </a:cubicBezTo>
                  <a:close/>
                  <a:moveTo>
                    <a:pt x="521" y="512"/>
                  </a:moveTo>
                  <a:lnTo>
                    <a:pt x="521" y="512"/>
                  </a:lnTo>
                  <a:lnTo>
                    <a:pt x="521" y="512"/>
                  </a:lnTo>
                  <a:close/>
                  <a:moveTo>
                    <a:pt x="521" y="512"/>
                  </a:moveTo>
                  <a:lnTo>
                    <a:pt x="521" y="512"/>
                  </a:lnTo>
                  <a:lnTo>
                    <a:pt x="521" y="512"/>
                  </a:lnTo>
                  <a:close/>
                  <a:moveTo>
                    <a:pt x="521" y="512"/>
                  </a:moveTo>
                  <a:lnTo>
                    <a:pt x="521" y="513"/>
                  </a:lnTo>
                  <a:lnTo>
                    <a:pt x="521" y="512"/>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1" y="513"/>
                  </a:lnTo>
                  <a:lnTo>
                    <a:pt x="521" y="513"/>
                  </a:lnTo>
                  <a:close/>
                  <a:moveTo>
                    <a:pt x="521" y="513"/>
                  </a:moveTo>
                  <a:lnTo>
                    <a:pt x="522" y="513"/>
                  </a:lnTo>
                  <a:lnTo>
                    <a:pt x="521"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22" y="513"/>
                  </a:moveTo>
                  <a:lnTo>
                    <a:pt x="522" y="513"/>
                  </a:lnTo>
                  <a:lnTo>
                    <a:pt x="522" y="513"/>
                  </a:lnTo>
                  <a:close/>
                  <a:moveTo>
                    <a:pt x="504" y="505"/>
                  </a:moveTo>
                  <a:lnTo>
                    <a:pt x="513" y="513"/>
                  </a:lnTo>
                  <a:lnTo>
                    <a:pt x="513" y="513"/>
                  </a:lnTo>
                  <a:lnTo>
                    <a:pt x="511" y="510"/>
                  </a:lnTo>
                  <a:lnTo>
                    <a:pt x="511" y="510"/>
                  </a:lnTo>
                  <a:cubicBezTo>
                    <a:pt x="511" y="511"/>
                    <a:pt x="512" y="512"/>
                    <a:pt x="513" y="512"/>
                  </a:cubicBezTo>
                  <a:lnTo>
                    <a:pt x="513" y="512"/>
                  </a:lnTo>
                  <a:lnTo>
                    <a:pt x="508" y="506"/>
                  </a:lnTo>
                  <a:lnTo>
                    <a:pt x="508" y="506"/>
                  </a:lnTo>
                  <a:lnTo>
                    <a:pt x="506" y="505"/>
                  </a:lnTo>
                  <a:lnTo>
                    <a:pt x="506" y="505"/>
                  </a:lnTo>
                  <a:lnTo>
                    <a:pt x="511" y="510"/>
                  </a:lnTo>
                  <a:lnTo>
                    <a:pt x="511" y="510"/>
                  </a:lnTo>
                  <a:cubicBezTo>
                    <a:pt x="509" y="509"/>
                    <a:pt x="507" y="507"/>
                    <a:pt x="504" y="505"/>
                  </a:cubicBezTo>
                  <a:close/>
                  <a:moveTo>
                    <a:pt x="522" y="513"/>
                  </a:moveTo>
                  <a:lnTo>
                    <a:pt x="522" y="513"/>
                  </a:lnTo>
                  <a:lnTo>
                    <a:pt x="522" y="513"/>
                  </a:lnTo>
                  <a:lnTo>
                    <a:pt x="522" y="513"/>
                  </a:lnTo>
                  <a:close/>
                  <a:moveTo>
                    <a:pt x="517" y="513"/>
                  </a:moveTo>
                  <a:lnTo>
                    <a:pt x="517" y="513"/>
                  </a:lnTo>
                  <a:cubicBezTo>
                    <a:pt x="517" y="513"/>
                    <a:pt x="518" y="513"/>
                    <a:pt x="518" y="513"/>
                  </a:cubicBezTo>
                  <a:lnTo>
                    <a:pt x="518" y="513"/>
                  </a:lnTo>
                  <a:cubicBezTo>
                    <a:pt x="518" y="513"/>
                    <a:pt x="518" y="514"/>
                    <a:pt x="518" y="514"/>
                  </a:cubicBezTo>
                  <a:lnTo>
                    <a:pt x="518" y="514"/>
                  </a:lnTo>
                  <a:lnTo>
                    <a:pt x="517" y="513"/>
                  </a:lnTo>
                  <a:close/>
                  <a:moveTo>
                    <a:pt x="473" y="515"/>
                  </a:moveTo>
                  <a:cubicBezTo>
                    <a:pt x="474" y="516"/>
                    <a:pt x="474" y="516"/>
                    <a:pt x="474" y="516"/>
                  </a:cubicBezTo>
                  <a:lnTo>
                    <a:pt x="474" y="516"/>
                  </a:lnTo>
                  <a:cubicBezTo>
                    <a:pt x="474" y="516"/>
                    <a:pt x="474" y="517"/>
                    <a:pt x="475" y="517"/>
                  </a:cubicBezTo>
                  <a:lnTo>
                    <a:pt x="475" y="517"/>
                  </a:lnTo>
                  <a:cubicBezTo>
                    <a:pt x="474" y="516"/>
                    <a:pt x="474" y="516"/>
                    <a:pt x="473" y="515"/>
                  </a:cubicBezTo>
                  <a:close/>
                  <a:moveTo>
                    <a:pt x="469" y="504"/>
                  </a:moveTo>
                  <a:lnTo>
                    <a:pt x="469" y="504"/>
                  </a:lnTo>
                  <a:cubicBezTo>
                    <a:pt x="472" y="509"/>
                    <a:pt x="476" y="513"/>
                    <a:pt x="478" y="516"/>
                  </a:cubicBezTo>
                  <a:lnTo>
                    <a:pt x="478" y="516"/>
                  </a:lnTo>
                  <a:cubicBezTo>
                    <a:pt x="479" y="517"/>
                    <a:pt x="479" y="518"/>
                    <a:pt x="479" y="518"/>
                  </a:cubicBezTo>
                  <a:lnTo>
                    <a:pt x="479" y="518"/>
                  </a:lnTo>
                  <a:lnTo>
                    <a:pt x="469" y="504"/>
                  </a:lnTo>
                  <a:close/>
                  <a:moveTo>
                    <a:pt x="469" y="509"/>
                  </a:moveTo>
                  <a:lnTo>
                    <a:pt x="469" y="509"/>
                  </a:lnTo>
                  <a:cubicBezTo>
                    <a:pt x="470" y="511"/>
                    <a:pt x="472" y="513"/>
                    <a:pt x="473" y="515"/>
                  </a:cubicBezTo>
                  <a:lnTo>
                    <a:pt x="473" y="515"/>
                  </a:lnTo>
                  <a:cubicBezTo>
                    <a:pt x="473" y="515"/>
                    <a:pt x="473" y="515"/>
                    <a:pt x="472" y="514"/>
                  </a:cubicBezTo>
                  <a:lnTo>
                    <a:pt x="472" y="514"/>
                  </a:lnTo>
                  <a:cubicBezTo>
                    <a:pt x="474" y="516"/>
                    <a:pt x="475" y="518"/>
                    <a:pt x="476" y="519"/>
                  </a:cubicBezTo>
                  <a:lnTo>
                    <a:pt x="476" y="519"/>
                  </a:lnTo>
                  <a:cubicBezTo>
                    <a:pt x="474" y="517"/>
                    <a:pt x="473" y="515"/>
                    <a:pt x="471" y="512"/>
                  </a:cubicBezTo>
                  <a:lnTo>
                    <a:pt x="471" y="512"/>
                  </a:lnTo>
                  <a:cubicBezTo>
                    <a:pt x="471" y="513"/>
                    <a:pt x="472" y="514"/>
                    <a:pt x="472" y="514"/>
                  </a:cubicBezTo>
                  <a:lnTo>
                    <a:pt x="472" y="514"/>
                  </a:lnTo>
                  <a:cubicBezTo>
                    <a:pt x="471" y="513"/>
                    <a:pt x="470" y="511"/>
                    <a:pt x="469" y="509"/>
                  </a:cubicBezTo>
                  <a:close/>
                  <a:moveTo>
                    <a:pt x="478" y="522"/>
                  </a:moveTo>
                  <a:lnTo>
                    <a:pt x="478" y="522"/>
                  </a:lnTo>
                  <a:cubicBezTo>
                    <a:pt x="478" y="522"/>
                    <a:pt x="478" y="522"/>
                    <a:pt x="478" y="522"/>
                  </a:cubicBezTo>
                  <a:cubicBezTo>
                    <a:pt x="478" y="522"/>
                    <a:pt x="478" y="522"/>
                    <a:pt x="478" y="522"/>
                  </a:cubicBezTo>
                  <a:close/>
                  <a:moveTo>
                    <a:pt x="478" y="522"/>
                  </a:moveTo>
                  <a:cubicBezTo>
                    <a:pt x="478" y="522"/>
                    <a:pt x="478" y="522"/>
                    <a:pt x="478" y="522"/>
                  </a:cubicBezTo>
                  <a:cubicBezTo>
                    <a:pt x="478" y="522"/>
                    <a:pt x="478" y="522"/>
                    <a:pt x="478" y="522"/>
                  </a:cubicBez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2"/>
                  </a:lnTo>
                  <a:lnTo>
                    <a:pt x="531" y="522"/>
                  </a:lnTo>
                  <a:close/>
                  <a:moveTo>
                    <a:pt x="531" y="522"/>
                  </a:moveTo>
                  <a:lnTo>
                    <a:pt x="531" y="523"/>
                  </a:lnTo>
                  <a:lnTo>
                    <a:pt x="531" y="522"/>
                  </a:lnTo>
                  <a:close/>
                  <a:moveTo>
                    <a:pt x="531" y="523"/>
                  </a:moveTo>
                  <a:lnTo>
                    <a:pt x="531" y="523"/>
                  </a:lnTo>
                  <a:lnTo>
                    <a:pt x="531" y="523"/>
                  </a:lnTo>
                  <a:close/>
                  <a:moveTo>
                    <a:pt x="531" y="523"/>
                  </a:moveTo>
                  <a:lnTo>
                    <a:pt x="531" y="523"/>
                  </a:lnTo>
                  <a:lnTo>
                    <a:pt x="531" y="523"/>
                  </a:lnTo>
                  <a:close/>
                  <a:moveTo>
                    <a:pt x="531" y="523"/>
                  </a:moveTo>
                  <a:lnTo>
                    <a:pt x="531" y="523"/>
                  </a:lnTo>
                  <a:lnTo>
                    <a:pt x="531" y="523"/>
                  </a:lnTo>
                  <a:close/>
                  <a:moveTo>
                    <a:pt x="531" y="523"/>
                  </a:moveTo>
                  <a:lnTo>
                    <a:pt x="531" y="523"/>
                  </a:lnTo>
                  <a:lnTo>
                    <a:pt x="531" y="523"/>
                  </a:lnTo>
                  <a:close/>
                  <a:moveTo>
                    <a:pt x="531" y="523"/>
                  </a:moveTo>
                  <a:lnTo>
                    <a:pt x="532" y="523"/>
                  </a:lnTo>
                  <a:lnTo>
                    <a:pt x="531" y="523"/>
                  </a:lnTo>
                  <a:close/>
                  <a:moveTo>
                    <a:pt x="433" y="469"/>
                  </a:moveTo>
                  <a:lnTo>
                    <a:pt x="444" y="479"/>
                  </a:lnTo>
                  <a:lnTo>
                    <a:pt x="444" y="479"/>
                  </a:lnTo>
                  <a:cubicBezTo>
                    <a:pt x="446" y="483"/>
                    <a:pt x="449" y="486"/>
                    <a:pt x="451" y="489"/>
                  </a:cubicBezTo>
                  <a:lnTo>
                    <a:pt x="451" y="489"/>
                  </a:lnTo>
                  <a:cubicBezTo>
                    <a:pt x="451" y="488"/>
                    <a:pt x="450" y="487"/>
                    <a:pt x="450" y="487"/>
                  </a:cubicBezTo>
                  <a:lnTo>
                    <a:pt x="450" y="487"/>
                  </a:lnTo>
                  <a:cubicBezTo>
                    <a:pt x="452" y="490"/>
                    <a:pt x="455" y="493"/>
                    <a:pt x="457" y="496"/>
                  </a:cubicBezTo>
                  <a:lnTo>
                    <a:pt x="457" y="496"/>
                  </a:lnTo>
                  <a:cubicBezTo>
                    <a:pt x="456" y="495"/>
                    <a:pt x="455" y="494"/>
                    <a:pt x="454" y="493"/>
                  </a:cubicBezTo>
                  <a:lnTo>
                    <a:pt x="454" y="493"/>
                  </a:lnTo>
                  <a:cubicBezTo>
                    <a:pt x="459" y="499"/>
                    <a:pt x="463" y="504"/>
                    <a:pt x="467" y="509"/>
                  </a:cubicBezTo>
                  <a:lnTo>
                    <a:pt x="467" y="509"/>
                  </a:lnTo>
                  <a:cubicBezTo>
                    <a:pt x="471" y="515"/>
                    <a:pt x="475" y="519"/>
                    <a:pt x="478" y="522"/>
                  </a:cubicBezTo>
                  <a:cubicBezTo>
                    <a:pt x="474" y="518"/>
                    <a:pt x="472" y="514"/>
                    <a:pt x="469" y="511"/>
                  </a:cubicBezTo>
                  <a:lnTo>
                    <a:pt x="469" y="511"/>
                  </a:lnTo>
                  <a:cubicBezTo>
                    <a:pt x="472" y="515"/>
                    <a:pt x="475" y="518"/>
                    <a:pt x="477" y="522"/>
                  </a:cubicBezTo>
                  <a:lnTo>
                    <a:pt x="477" y="522"/>
                  </a:lnTo>
                  <a:cubicBezTo>
                    <a:pt x="477" y="521"/>
                    <a:pt x="477" y="521"/>
                    <a:pt x="477" y="520"/>
                  </a:cubicBezTo>
                  <a:lnTo>
                    <a:pt x="477" y="520"/>
                  </a:lnTo>
                  <a:cubicBezTo>
                    <a:pt x="477" y="521"/>
                    <a:pt x="477" y="521"/>
                    <a:pt x="478" y="522"/>
                  </a:cubicBezTo>
                  <a:lnTo>
                    <a:pt x="478" y="522"/>
                  </a:lnTo>
                  <a:cubicBezTo>
                    <a:pt x="478" y="522"/>
                    <a:pt x="478" y="522"/>
                    <a:pt x="478" y="522"/>
                  </a:cubicBezTo>
                  <a:lnTo>
                    <a:pt x="478" y="522"/>
                  </a:lnTo>
                  <a:cubicBezTo>
                    <a:pt x="478" y="522"/>
                    <a:pt x="478" y="522"/>
                    <a:pt x="477" y="522"/>
                  </a:cubicBezTo>
                  <a:lnTo>
                    <a:pt x="477" y="522"/>
                  </a:lnTo>
                  <a:cubicBezTo>
                    <a:pt x="478" y="522"/>
                    <a:pt x="478" y="522"/>
                    <a:pt x="478" y="522"/>
                  </a:cubicBez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2"/>
                    <a:pt x="478" y="522"/>
                  </a:cubicBezTo>
                  <a:lnTo>
                    <a:pt x="478" y="522"/>
                  </a:lnTo>
                  <a:cubicBezTo>
                    <a:pt x="478" y="522"/>
                    <a:pt x="478" y="523"/>
                    <a:pt x="478" y="523"/>
                  </a:cubicBezTo>
                  <a:lnTo>
                    <a:pt x="478" y="523"/>
                  </a:lnTo>
                  <a:cubicBezTo>
                    <a:pt x="479" y="523"/>
                    <a:pt x="479" y="523"/>
                    <a:pt x="479" y="524"/>
                  </a:cubicBezTo>
                  <a:lnTo>
                    <a:pt x="479" y="524"/>
                  </a:lnTo>
                  <a:cubicBezTo>
                    <a:pt x="479" y="523"/>
                    <a:pt x="478" y="523"/>
                    <a:pt x="478" y="522"/>
                  </a:cubicBezTo>
                  <a:lnTo>
                    <a:pt x="478" y="522"/>
                  </a:lnTo>
                  <a:cubicBezTo>
                    <a:pt x="478" y="523"/>
                    <a:pt x="478" y="523"/>
                    <a:pt x="478" y="523"/>
                  </a:cubicBezTo>
                  <a:lnTo>
                    <a:pt x="478" y="523"/>
                  </a:lnTo>
                  <a:lnTo>
                    <a:pt x="478" y="522"/>
                  </a:lnTo>
                  <a:lnTo>
                    <a:pt x="478" y="522"/>
                  </a:lnTo>
                  <a:cubicBezTo>
                    <a:pt x="478" y="522"/>
                    <a:pt x="478" y="522"/>
                    <a:pt x="478" y="522"/>
                  </a:cubicBezTo>
                  <a:lnTo>
                    <a:pt x="478" y="522"/>
                  </a:lnTo>
                  <a:cubicBezTo>
                    <a:pt x="478" y="522"/>
                    <a:pt x="478" y="522"/>
                    <a:pt x="478" y="522"/>
                  </a:cubicBezTo>
                  <a:lnTo>
                    <a:pt x="478" y="522"/>
                  </a:lnTo>
                  <a:lnTo>
                    <a:pt x="478" y="522"/>
                  </a:lnTo>
                  <a:lnTo>
                    <a:pt x="478" y="522"/>
                  </a:lnTo>
                  <a:cubicBezTo>
                    <a:pt x="478" y="522"/>
                    <a:pt x="478" y="522"/>
                    <a:pt x="478" y="522"/>
                  </a:cubicBezTo>
                  <a:lnTo>
                    <a:pt x="478" y="522"/>
                  </a:lnTo>
                  <a:lnTo>
                    <a:pt x="478" y="522"/>
                  </a:lnTo>
                  <a:lnTo>
                    <a:pt x="478" y="522"/>
                  </a:lnTo>
                  <a:lnTo>
                    <a:pt x="478" y="522"/>
                  </a:lnTo>
                  <a:lnTo>
                    <a:pt x="478" y="522"/>
                  </a:lnTo>
                  <a:cubicBezTo>
                    <a:pt x="478" y="522"/>
                    <a:pt x="478" y="522"/>
                    <a:pt x="478" y="522"/>
                  </a:cubicBezTo>
                  <a:cubicBezTo>
                    <a:pt x="468" y="513"/>
                    <a:pt x="459" y="501"/>
                    <a:pt x="452" y="491"/>
                  </a:cubicBezTo>
                  <a:lnTo>
                    <a:pt x="452" y="491"/>
                  </a:lnTo>
                  <a:cubicBezTo>
                    <a:pt x="453" y="491"/>
                    <a:pt x="454" y="492"/>
                    <a:pt x="454" y="493"/>
                  </a:cubicBezTo>
                  <a:lnTo>
                    <a:pt x="454" y="493"/>
                  </a:lnTo>
                  <a:cubicBezTo>
                    <a:pt x="453" y="492"/>
                    <a:pt x="452" y="490"/>
                    <a:pt x="451" y="489"/>
                  </a:cubicBezTo>
                  <a:lnTo>
                    <a:pt x="451" y="489"/>
                  </a:lnTo>
                  <a:cubicBezTo>
                    <a:pt x="452" y="490"/>
                    <a:pt x="452" y="490"/>
                    <a:pt x="452" y="491"/>
                  </a:cubicBezTo>
                  <a:lnTo>
                    <a:pt x="452" y="491"/>
                  </a:lnTo>
                  <a:cubicBezTo>
                    <a:pt x="447" y="484"/>
                    <a:pt x="441" y="477"/>
                    <a:pt x="433" y="469"/>
                  </a:cubicBezTo>
                  <a:close/>
                  <a:moveTo>
                    <a:pt x="532" y="523"/>
                  </a:moveTo>
                  <a:lnTo>
                    <a:pt x="532" y="524"/>
                  </a:lnTo>
                  <a:lnTo>
                    <a:pt x="532" y="523"/>
                  </a:lnTo>
                  <a:close/>
                  <a:moveTo>
                    <a:pt x="532" y="524"/>
                  </a:moveTo>
                  <a:lnTo>
                    <a:pt x="532" y="524"/>
                  </a:lnTo>
                  <a:lnTo>
                    <a:pt x="532" y="524"/>
                  </a:lnTo>
                  <a:close/>
                  <a:moveTo>
                    <a:pt x="532" y="524"/>
                  </a:moveTo>
                  <a:lnTo>
                    <a:pt x="532" y="524"/>
                  </a:lnTo>
                  <a:lnTo>
                    <a:pt x="532" y="524"/>
                  </a:lnTo>
                  <a:close/>
                  <a:moveTo>
                    <a:pt x="532" y="524"/>
                  </a:moveTo>
                  <a:lnTo>
                    <a:pt x="533" y="524"/>
                  </a:lnTo>
                  <a:lnTo>
                    <a:pt x="532" y="524"/>
                  </a:lnTo>
                  <a:close/>
                  <a:moveTo>
                    <a:pt x="533" y="524"/>
                  </a:moveTo>
                  <a:lnTo>
                    <a:pt x="533" y="524"/>
                  </a:lnTo>
                  <a:lnTo>
                    <a:pt x="533" y="524"/>
                  </a:lnTo>
                  <a:close/>
                  <a:moveTo>
                    <a:pt x="518" y="514"/>
                  </a:moveTo>
                  <a:lnTo>
                    <a:pt x="525" y="520"/>
                  </a:lnTo>
                  <a:lnTo>
                    <a:pt x="525" y="520"/>
                  </a:lnTo>
                  <a:lnTo>
                    <a:pt x="527" y="524"/>
                  </a:lnTo>
                  <a:lnTo>
                    <a:pt x="527" y="524"/>
                  </a:lnTo>
                  <a:cubicBezTo>
                    <a:pt x="525" y="523"/>
                    <a:pt x="523" y="521"/>
                    <a:pt x="521" y="519"/>
                  </a:cubicBezTo>
                  <a:lnTo>
                    <a:pt x="521" y="519"/>
                  </a:lnTo>
                  <a:cubicBezTo>
                    <a:pt x="520" y="517"/>
                    <a:pt x="520" y="516"/>
                    <a:pt x="518" y="514"/>
                  </a:cubicBezTo>
                  <a:close/>
                  <a:moveTo>
                    <a:pt x="533" y="524"/>
                  </a:moveTo>
                  <a:lnTo>
                    <a:pt x="533" y="524"/>
                  </a:lnTo>
                  <a:lnTo>
                    <a:pt x="533" y="524"/>
                  </a:lnTo>
                  <a:close/>
                  <a:moveTo>
                    <a:pt x="533" y="524"/>
                  </a:moveTo>
                  <a:lnTo>
                    <a:pt x="533" y="524"/>
                  </a:lnTo>
                  <a:lnTo>
                    <a:pt x="533" y="524"/>
                  </a:lnTo>
                  <a:close/>
                  <a:moveTo>
                    <a:pt x="533" y="524"/>
                  </a:moveTo>
                  <a:lnTo>
                    <a:pt x="533" y="525"/>
                  </a:lnTo>
                  <a:lnTo>
                    <a:pt x="533" y="524"/>
                  </a:lnTo>
                  <a:close/>
                  <a:moveTo>
                    <a:pt x="478" y="523"/>
                  </a:moveTo>
                  <a:lnTo>
                    <a:pt x="479" y="524"/>
                  </a:lnTo>
                  <a:lnTo>
                    <a:pt x="479" y="524"/>
                  </a:lnTo>
                  <a:cubicBezTo>
                    <a:pt x="479" y="524"/>
                    <a:pt x="480" y="525"/>
                    <a:pt x="480" y="525"/>
                  </a:cubicBezTo>
                  <a:lnTo>
                    <a:pt x="480" y="525"/>
                  </a:lnTo>
                  <a:cubicBezTo>
                    <a:pt x="479" y="524"/>
                    <a:pt x="479" y="524"/>
                    <a:pt x="478" y="523"/>
                  </a:cubicBezTo>
                  <a:close/>
                  <a:moveTo>
                    <a:pt x="533" y="525"/>
                  </a:moveTo>
                  <a:lnTo>
                    <a:pt x="534" y="525"/>
                  </a:lnTo>
                  <a:lnTo>
                    <a:pt x="533" y="525"/>
                  </a:lnTo>
                  <a:close/>
                  <a:moveTo>
                    <a:pt x="534" y="525"/>
                  </a:moveTo>
                  <a:lnTo>
                    <a:pt x="534" y="525"/>
                  </a:lnTo>
                  <a:lnTo>
                    <a:pt x="534" y="525"/>
                  </a:lnTo>
                  <a:close/>
                  <a:moveTo>
                    <a:pt x="534" y="525"/>
                  </a:moveTo>
                  <a:lnTo>
                    <a:pt x="534" y="525"/>
                  </a:lnTo>
                  <a:lnTo>
                    <a:pt x="534" y="525"/>
                  </a:lnTo>
                  <a:close/>
                  <a:moveTo>
                    <a:pt x="534" y="525"/>
                  </a:moveTo>
                  <a:lnTo>
                    <a:pt x="534" y="526"/>
                  </a:lnTo>
                  <a:lnTo>
                    <a:pt x="534" y="525"/>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4" y="526"/>
                  </a:lnTo>
                  <a:lnTo>
                    <a:pt x="534" y="526"/>
                  </a:lnTo>
                  <a:close/>
                  <a:moveTo>
                    <a:pt x="534" y="526"/>
                  </a:moveTo>
                  <a:lnTo>
                    <a:pt x="535" y="527"/>
                  </a:lnTo>
                  <a:lnTo>
                    <a:pt x="534" y="526"/>
                  </a:lnTo>
                  <a:close/>
                  <a:moveTo>
                    <a:pt x="535" y="527"/>
                  </a:moveTo>
                  <a:lnTo>
                    <a:pt x="536" y="527"/>
                  </a:lnTo>
                  <a:lnTo>
                    <a:pt x="535" y="527"/>
                  </a:lnTo>
                  <a:close/>
                  <a:moveTo>
                    <a:pt x="536" y="527"/>
                  </a:moveTo>
                  <a:lnTo>
                    <a:pt x="536" y="527"/>
                  </a:lnTo>
                  <a:lnTo>
                    <a:pt x="536" y="527"/>
                  </a:lnTo>
                  <a:close/>
                  <a:moveTo>
                    <a:pt x="536" y="527"/>
                  </a:moveTo>
                  <a:lnTo>
                    <a:pt x="536" y="527"/>
                  </a:lnTo>
                  <a:lnTo>
                    <a:pt x="536" y="527"/>
                  </a:lnTo>
                  <a:close/>
                  <a:moveTo>
                    <a:pt x="536" y="527"/>
                  </a:moveTo>
                  <a:lnTo>
                    <a:pt x="536" y="528"/>
                  </a:lnTo>
                  <a:lnTo>
                    <a:pt x="536" y="527"/>
                  </a:lnTo>
                  <a:close/>
                  <a:moveTo>
                    <a:pt x="536" y="528"/>
                  </a:moveTo>
                  <a:lnTo>
                    <a:pt x="536" y="528"/>
                  </a:lnTo>
                  <a:lnTo>
                    <a:pt x="536" y="528"/>
                  </a:lnTo>
                  <a:close/>
                  <a:moveTo>
                    <a:pt x="536" y="528"/>
                  </a:moveTo>
                  <a:lnTo>
                    <a:pt x="536" y="528"/>
                  </a:lnTo>
                  <a:lnTo>
                    <a:pt x="536" y="528"/>
                  </a:lnTo>
                  <a:close/>
                  <a:moveTo>
                    <a:pt x="536" y="528"/>
                  </a:moveTo>
                  <a:lnTo>
                    <a:pt x="537" y="528"/>
                  </a:lnTo>
                  <a:lnTo>
                    <a:pt x="536" y="528"/>
                  </a:lnTo>
                  <a:close/>
                  <a:moveTo>
                    <a:pt x="537" y="528"/>
                  </a:moveTo>
                  <a:lnTo>
                    <a:pt x="537" y="528"/>
                  </a:lnTo>
                  <a:lnTo>
                    <a:pt x="537" y="528"/>
                  </a:lnTo>
                  <a:close/>
                  <a:moveTo>
                    <a:pt x="537" y="528"/>
                  </a:moveTo>
                  <a:lnTo>
                    <a:pt x="537" y="528"/>
                  </a:lnTo>
                  <a:lnTo>
                    <a:pt x="537" y="528"/>
                  </a:lnTo>
                  <a:close/>
                  <a:moveTo>
                    <a:pt x="537" y="528"/>
                  </a:moveTo>
                  <a:lnTo>
                    <a:pt x="537" y="528"/>
                  </a:lnTo>
                  <a:lnTo>
                    <a:pt x="537" y="528"/>
                  </a:lnTo>
                  <a:close/>
                  <a:moveTo>
                    <a:pt x="537" y="528"/>
                  </a:moveTo>
                  <a:lnTo>
                    <a:pt x="538" y="529"/>
                  </a:lnTo>
                  <a:lnTo>
                    <a:pt x="537" y="528"/>
                  </a:lnTo>
                  <a:close/>
                  <a:moveTo>
                    <a:pt x="538" y="529"/>
                  </a:moveTo>
                  <a:lnTo>
                    <a:pt x="538" y="529"/>
                  </a:lnTo>
                  <a:lnTo>
                    <a:pt x="538" y="529"/>
                  </a:lnTo>
                  <a:close/>
                  <a:moveTo>
                    <a:pt x="538" y="529"/>
                  </a:moveTo>
                  <a:lnTo>
                    <a:pt x="539" y="530"/>
                  </a:lnTo>
                  <a:lnTo>
                    <a:pt x="538" y="529"/>
                  </a:lnTo>
                  <a:close/>
                  <a:moveTo>
                    <a:pt x="539" y="530"/>
                  </a:moveTo>
                  <a:lnTo>
                    <a:pt x="539" y="530"/>
                  </a:lnTo>
                  <a:lnTo>
                    <a:pt x="539" y="530"/>
                  </a:lnTo>
                  <a:close/>
                  <a:moveTo>
                    <a:pt x="469" y="507"/>
                  </a:moveTo>
                  <a:lnTo>
                    <a:pt x="469" y="507"/>
                  </a:lnTo>
                  <a:cubicBezTo>
                    <a:pt x="471" y="510"/>
                    <a:pt x="473" y="513"/>
                    <a:pt x="476" y="516"/>
                  </a:cubicBezTo>
                  <a:lnTo>
                    <a:pt x="476" y="516"/>
                  </a:lnTo>
                  <a:cubicBezTo>
                    <a:pt x="475" y="515"/>
                    <a:pt x="474" y="513"/>
                    <a:pt x="474" y="512"/>
                  </a:cubicBezTo>
                  <a:lnTo>
                    <a:pt x="474" y="512"/>
                  </a:lnTo>
                  <a:cubicBezTo>
                    <a:pt x="477" y="517"/>
                    <a:pt x="481" y="522"/>
                    <a:pt x="484" y="526"/>
                  </a:cubicBezTo>
                  <a:lnTo>
                    <a:pt x="484" y="526"/>
                  </a:lnTo>
                  <a:cubicBezTo>
                    <a:pt x="485" y="527"/>
                    <a:pt x="486" y="529"/>
                    <a:pt x="487" y="530"/>
                  </a:cubicBezTo>
                  <a:lnTo>
                    <a:pt x="487" y="530"/>
                  </a:lnTo>
                  <a:cubicBezTo>
                    <a:pt x="484" y="526"/>
                    <a:pt x="480" y="521"/>
                    <a:pt x="476" y="516"/>
                  </a:cubicBezTo>
                  <a:lnTo>
                    <a:pt x="476" y="516"/>
                  </a:lnTo>
                  <a:cubicBezTo>
                    <a:pt x="476" y="516"/>
                    <a:pt x="476" y="516"/>
                    <a:pt x="476" y="516"/>
                  </a:cubicBezTo>
                  <a:lnTo>
                    <a:pt x="476" y="516"/>
                  </a:lnTo>
                  <a:cubicBezTo>
                    <a:pt x="474" y="514"/>
                    <a:pt x="471" y="511"/>
                    <a:pt x="469" y="507"/>
                  </a:cubicBezTo>
                  <a:lnTo>
                    <a:pt x="469" y="507"/>
                  </a:lnTo>
                  <a:cubicBezTo>
                    <a:pt x="469" y="507"/>
                    <a:pt x="469" y="507"/>
                    <a:pt x="469" y="507"/>
                  </a:cubicBez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0"/>
                  </a:lnTo>
                  <a:lnTo>
                    <a:pt x="539" y="530"/>
                  </a:lnTo>
                  <a:close/>
                  <a:moveTo>
                    <a:pt x="539" y="530"/>
                  </a:moveTo>
                  <a:lnTo>
                    <a:pt x="539" y="531"/>
                  </a:lnTo>
                  <a:lnTo>
                    <a:pt x="539" y="530"/>
                  </a:lnTo>
                  <a:close/>
                  <a:moveTo>
                    <a:pt x="539" y="531"/>
                  </a:moveTo>
                  <a:lnTo>
                    <a:pt x="539" y="531"/>
                  </a:lnTo>
                  <a:lnTo>
                    <a:pt x="540" y="532"/>
                  </a:lnTo>
                  <a:lnTo>
                    <a:pt x="539" y="531"/>
                  </a:lnTo>
                  <a:close/>
                  <a:moveTo>
                    <a:pt x="540" y="532"/>
                  </a:moveTo>
                  <a:lnTo>
                    <a:pt x="541" y="532"/>
                  </a:lnTo>
                  <a:lnTo>
                    <a:pt x="540" y="532"/>
                  </a:lnTo>
                  <a:close/>
                  <a:moveTo>
                    <a:pt x="541" y="532"/>
                  </a:moveTo>
                  <a:lnTo>
                    <a:pt x="542" y="533"/>
                  </a:lnTo>
                  <a:lnTo>
                    <a:pt x="541" y="532"/>
                  </a:lnTo>
                  <a:close/>
                  <a:moveTo>
                    <a:pt x="542" y="533"/>
                  </a:moveTo>
                  <a:lnTo>
                    <a:pt x="542" y="533"/>
                  </a:lnTo>
                  <a:lnTo>
                    <a:pt x="542" y="533"/>
                  </a:lnTo>
                  <a:close/>
                  <a:moveTo>
                    <a:pt x="542" y="533"/>
                  </a:moveTo>
                  <a:lnTo>
                    <a:pt x="543" y="534"/>
                  </a:lnTo>
                  <a:lnTo>
                    <a:pt x="542" y="533"/>
                  </a:lnTo>
                  <a:close/>
                  <a:moveTo>
                    <a:pt x="543" y="534"/>
                  </a:moveTo>
                  <a:lnTo>
                    <a:pt x="543" y="534"/>
                  </a:lnTo>
                  <a:lnTo>
                    <a:pt x="543" y="534"/>
                  </a:lnTo>
                  <a:close/>
                  <a:moveTo>
                    <a:pt x="543" y="534"/>
                  </a:moveTo>
                  <a:lnTo>
                    <a:pt x="543" y="534"/>
                  </a:lnTo>
                  <a:lnTo>
                    <a:pt x="543" y="534"/>
                  </a:lnTo>
                  <a:close/>
                  <a:moveTo>
                    <a:pt x="543" y="534"/>
                  </a:moveTo>
                  <a:lnTo>
                    <a:pt x="545" y="536"/>
                  </a:lnTo>
                  <a:lnTo>
                    <a:pt x="543" y="534"/>
                  </a:lnTo>
                  <a:close/>
                  <a:moveTo>
                    <a:pt x="545" y="536"/>
                  </a:moveTo>
                  <a:lnTo>
                    <a:pt x="545" y="536"/>
                  </a:lnTo>
                  <a:lnTo>
                    <a:pt x="545" y="536"/>
                  </a:lnTo>
                  <a:close/>
                  <a:moveTo>
                    <a:pt x="545" y="536"/>
                  </a:moveTo>
                  <a:lnTo>
                    <a:pt x="545" y="537"/>
                  </a:lnTo>
                  <a:lnTo>
                    <a:pt x="545" y="536"/>
                  </a:lnTo>
                  <a:close/>
                  <a:moveTo>
                    <a:pt x="545" y="537"/>
                  </a:moveTo>
                  <a:lnTo>
                    <a:pt x="545" y="537"/>
                  </a:lnTo>
                  <a:lnTo>
                    <a:pt x="545" y="537"/>
                  </a:lnTo>
                  <a:close/>
                  <a:moveTo>
                    <a:pt x="545" y="537"/>
                  </a:moveTo>
                  <a:lnTo>
                    <a:pt x="545" y="537"/>
                  </a:lnTo>
                  <a:lnTo>
                    <a:pt x="545" y="537"/>
                  </a:lnTo>
                  <a:close/>
                  <a:moveTo>
                    <a:pt x="545" y="537"/>
                  </a:moveTo>
                  <a:lnTo>
                    <a:pt x="546" y="537"/>
                  </a:lnTo>
                  <a:lnTo>
                    <a:pt x="545" y="537"/>
                  </a:lnTo>
                  <a:close/>
                  <a:moveTo>
                    <a:pt x="546" y="537"/>
                  </a:moveTo>
                  <a:lnTo>
                    <a:pt x="546" y="537"/>
                  </a:lnTo>
                  <a:lnTo>
                    <a:pt x="546" y="537"/>
                  </a:lnTo>
                  <a:close/>
                  <a:moveTo>
                    <a:pt x="546" y="537"/>
                  </a:moveTo>
                  <a:lnTo>
                    <a:pt x="546" y="537"/>
                  </a:lnTo>
                  <a:lnTo>
                    <a:pt x="546" y="537"/>
                  </a:lnTo>
                  <a:close/>
                  <a:moveTo>
                    <a:pt x="546" y="537"/>
                  </a:moveTo>
                  <a:lnTo>
                    <a:pt x="547" y="538"/>
                  </a:lnTo>
                  <a:lnTo>
                    <a:pt x="546" y="537"/>
                  </a:lnTo>
                  <a:close/>
                  <a:moveTo>
                    <a:pt x="547" y="538"/>
                  </a:moveTo>
                  <a:lnTo>
                    <a:pt x="547" y="538"/>
                  </a:lnTo>
                  <a:lnTo>
                    <a:pt x="547" y="538"/>
                  </a:lnTo>
                  <a:close/>
                  <a:moveTo>
                    <a:pt x="547" y="538"/>
                  </a:moveTo>
                  <a:lnTo>
                    <a:pt x="547" y="538"/>
                  </a:lnTo>
                  <a:lnTo>
                    <a:pt x="547" y="538"/>
                  </a:lnTo>
                  <a:close/>
                  <a:moveTo>
                    <a:pt x="547" y="538"/>
                  </a:moveTo>
                  <a:lnTo>
                    <a:pt x="548" y="539"/>
                  </a:lnTo>
                  <a:lnTo>
                    <a:pt x="547" y="538"/>
                  </a:lnTo>
                  <a:close/>
                  <a:moveTo>
                    <a:pt x="479" y="518"/>
                  </a:moveTo>
                  <a:lnTo>
                    <a:pt x="495" y="539"/>
                  </a:lnTo>
                  <a:lnTo>
                    <a:pt x="495" y="539"/>
                  </a:lnTo>
                  <a:cubicBezTo>
                    <a:pt x="491" y="533"/>
                    <a:pt x="485" y="526"/>
                    <a:pt x="479" y="519"/>
                  </a:cubicBezTo>
                  <a:lnTo>
                    <a:pt x="479" y="519"/>
                  </a:lnTo>
                  <a:cubicBezTo>
                    <a:pt x="479" y="518"/>
                    <a:pt x="479" y="518"/>
                    <a:pt x="479" y="518"/>
                  </a:cubicBezTo>
                  <a:close/>
                  <a:moveTo>
                    <a:pt x="495" y="540"/>
                  </a:moveTo>
                  <a:lnTo>
                    <a:pt x="495" y="540"/>
                  </a:lnTo>
                  <a:cubicBezTo>
                    <a:pt x="495" y="540"/>
                    <a:pt x="495" y="540"/>
                    <a:pt x="495" y="540"/>
                  </a:cubicBezTo>
                  <a:cubicBezTo>
                    <a:pt x="495" y="540"/>
                    <a:pt x="495" y="540"/>
                    <a:pt x="495" y="540"/>
                  </a:cubicBezTo>
                  <a:close/>
                  <a:moveTo>
                    <a:pt x="476" y="516"/>
                  </a:moveTo>
                  <a:lnTo>
                    <a:pt x="476" y="516"/>
                  </a:lnTo>
                  <a:cubicBezTo>
                    <a:pt x="481" y="523"/>
                    <a:pt x="485" y="528"/>
                    <a:pt x="489" y="533"/>
                  </a:cubicBezTo>
                  <a:lnTo>
                    <a:pt x="489" y="533"/>
                  </a:lnTo>
                  <a:lnTo>
                    <a:pt x="487" y="530"/>
                  </a:lnTo>
                  <a:lnTo>
                    <a:pt x="487" y="530"/>
                  </a:lnTo>
                  <a:cubicBezTo>
                    <a:pt x="488" y="532"/>
                    <a:pt x="489" y="533"/>
                    <a:pt x="490" y="534"/>
                  </a:cubicBezTo>
                  <a:lnTo>
                    <a:pt x="490" y="534"/>
                  </a:lnTo>
                  <a:cubicBezTo>
                    <a:pt x="490" y="534"/>
                    <a:pt x="490" y="533"/>
                    <a:pt x="489" y="533"/>
                  </a:cubicBezTo>
                  <a:lnTo>
                    <a:pt x="489" y="533"/>
                  </a:lnTo>
                  <a:lnTo>
                    <a:pt x="493" y="538"/>
                  </a:lnTo>
                  <a:lnTo>
                    <a:pt x="493" y="538"/>
                  </a:lnTo>
                  <a:cubicBezTo>
                    <a:pt x="490" y="535"/>
                    <a:pt x="488" y="533"/>
                    <a:pt x="485" y="530"/>
                  </a:cubicBezTo>
                  <a:lnTo>
                    <a:pt x="485" y="530"/>
                  </a:lnTo>
                  <a:cubicBezTo>
                    <a:pt x="488" y="534"/>
                    <a:pt x="492" y="538"/>
                    <a:pt x="495" y="542"/>
                  </a:cubicBezTo>
                  <a:lnTo>
                    <a:pt x="495" y="542"/>
                  </a:lnTo>
                  <a:cubicBezTo>
                    <a:pt x="495" y="543"/>
                    <a:pt x="495" y="543"/>
                    <a:pt x="495" y="543"/>
                  </a:cubicBezTo>
                  <a:lnTo>
                    <a:pt x="495" y="543"/>
                  </a:lnTo>
                  <a:cubicBezTo>
                    <a:pt x="493" y="541"/>
                    <a:pt x="492" y="539"/>
                    <a:pt x="490" y="537"/>
                  </a:cubicBezTo>
                  <a:lnTo>
                    <a:pt x="490" y="537"/>
                  </a:lnTo>
                  <a:cubicBezTo>
                    <a:pt x="491" y="538"/>
                    <a:pt x="492" y="540"/>
                    <a:pt x="493" y="541"/>
                  </a:cubicBezTo>
                  <a:lnTo>
                    <a:pt x="493" y="541"/>
                  </a:lnTo>
                  <a:lnTo>
                    <a:pt x="485" y="532"/>
                  </a:lnTo>
                  <a:lnTo>
                    <a:pt x="485" y="532"/>
                  </a:lnTo>
                  <a:cubicBezTo>
                    <a:pt x="488" y="536"/>
                    <a:pt x="491" y="540"/>
                    <a:pt x="494" y="544"/>
                  </a:cubicBezTo>
                  <a:lnTo>
                    <a:pt x="494" y="544"/>
                  </a:lnTo>
                  <a:cubicBezTo>
                    <a:pt x="494" y="544"/>
                    <a:pt x="494" y="543"/>
                    <a:pt x="493" y="543"/>
                  </a:cubicBezTo>
                  <a:lnTo>
                    <a:pt x="493" y="543"/>
                  </a:lnTo>
                  <a:cubicBezTo>
                    <a:pt x="492" y="541"/>
                    <a:pt x="490" y="539"/>
                    <a:pt x="489" y="536"/>
                  </a:cubicBezTo>
                  <a:lnTo>
                    <a:pt x="489" y="536"/>
                  </a:lnTo>
                  <a:cubicBezTo>
                    <a:pt x="489" y="537"/>
                    <a:pt x="489" y="537"/>
                    <a:pt x="489" y="537"/>
                  </a:cubicBezTo>
                  <a:lnTo>
                    <a:pt x="489" y="537"/>
                  </a:lnTo>
                  <a:lnTo>
                    <a:pt x="480" y="526"/>
                  </a:lnTo>
                  <a:lnTo>
                    <a:pt x="480" y="526"/>
                  </a:lnTo>
                  <a:cubicBezTo>
                    <a:pt x="480" y="525"/>
                    <a:pt x="480" y="525"/>
                    <a:pt x="480" y="525"/>
                  </a:cubicBezTo>
                  <a:lnTo>
                    <a:pt x="480" y="525"/>
                  </a:lnTo>
                  <a:cubicBezTo>
                    <a:pt x="483" y="529"/>
                    <a:pt x="486" y="533"/>
                    <a:pt x="489" y="536"/>
                  </a:cubicBezTo>
                  <a:lnTo>
                    <a:pt x="489" y="536"/>
                  </a:lnTo>
                  <a:cubicBezTo>
                    <a:pt x="486" y="533"/>
                    <a:pt x="484" y="530"/>
                    <a:pt x="481" y="527"/>
                  </a:cubicBezTo>
                  <a:lnTo>
                    <a:pt x="481" y="527"/>
                  </a:lnTo>
                  <a:lnTo>
                    <a:pt x="485" y="532"/>
                  </a:lnTo>
                  <a:lnTo>
                    <a:pt x="485" y="532"/>
                  </a:lnTo>
                  <a:cubicBezTo>
                    <a:pt x="485" y="531"/>
                    <a:pt x="484" y="529"/>
                    <a:pt x="483" y="528"/>
                  </a:cubicBezTo>
                  <a:lnTo>
                    <a:pt x="483" y="528"/>
                  </a:lnTo>
                  <a:cubicBezTo>
                    <a:pt x="485" y="531"/>
                    <a:pt x="488" y="534"/>
                    <a:pt x="490" y="537"/>
                  </a:cubicBezTo>
                  <a:lnTo>
                    <a:pt x="490" y="537"/>
                  </a:lnTo>
                  <a:cubicBezTo>
                    <a:pt x="488" y="534"/>
                    <a:pt x="486" y="532"/>
                    <a:pt x="484" y="529"/>
                  </a:cubicBezTo>
                  <a:lnTo>
                    <a:pt x="484" y="529"/>
                  </a:lnTo>
                  <a:cubicBezTo>
                    <a:pt x="485" y="529"/>
                    <a:pt x="485" y="530"/>
                    <a:pt x="485" y="530"/>
                  </a:cubicBezTo>
                  <a:lnTo>
                    <a:pt x="485" y="530"/>
                  </a:lnTo>
                  <a:cubicBezTo>
                    <a:pt x="485" y="529"/>
                    <a:pt x="484" y="528"/>
                    <a:pt x="483" y="528"/>
                  </a:cubicBezTo>
                  <a:lnTo>
                    <a:pt x="483" y="528"/>
                  </a:lnTo>
                  <a:cubicBezTo>
                    <a:pt x="484" y="528"/>
                    <a:pt x="484" y="529"/>
                    <a:pt x="484" y="529"/>
                  </a:cubicBezTo>
                  <a:lnTo>
                    <a:pt x="484" y="529"/>
                  </a:lnTo>
                  <a:cubicBezTo>
                    <a:pt x="483" y="528"/>
                    <a:pt x="482" y="526"/>
                    <a:pt x="480" y="525"/>
                  </a:cubicBezTo>
                  <a:lnTo>
                    <a:pt x="480" y="525"/>
                  </a:lnTo>
                  <a:cubicBezTo>
                    <a:pt x="481" y="526"/>
                    <a:pt x="482" y="527"/>
                    <a:pt x="483" y="528"/>
                  </a:cubicBezTo>
                  <a:lnTo>
                    <a:pt x="483" y="528"/>
                  </a:lnTo>
                  <a:cubicBezTo>
                    <a:pt x="482" y="527"/>
                    <a:pt x="481" y="526"/>
                    <a:pt x="480" y="525"/>
                  </a:cubicBezTo>
                  <a:lnTo>
                    <a:pt x="480" y="525"/>
                  </a:lnTo>
                  <a:cubicBezTo>
                    <a:pt x="480" y="525"/>
                    <a:pt x="479" y="524"/>
                    <a:pt x="479" y="523"/>
                  </a:cubicBezTo>
                  <a:lnTo>
                    <a:pt x="479" y="523"/>
                  </a:lnTo>
                  <a:cubicBezTo>
                    <a:pt x="479" y="524"/>
                    <a:pt x="480" y="524"/>
                    <a:pt x="480" y="525"/>
                  </a:cubicBezTo>
                  <a:lnTo>
                    <a:pt x="480" y="525"/>
                  </a:lnTo>
                  <a:cubicBezTo>
                    <a:pt x="479" y="523"/>
                    <a:pt x="478" y="522"/>
                    <a:pt x="478" y="521"/>
                  </a:cubicBezTo>
                  <a:lnTo>
                    <a:pt x="478" y="521"/>
                  </a:lnTo>
                  <a:cubicBezTo>
                    <a:pt x="478" y="521"/>
                    <a:pt x="478" y="521"/>
                    <a:pt x="478" y="521"/>
                  </a:cubicBezTo>
                  <a:lnTo>
                    <a:pt x="478" y="521"/>
                  </a:lnTo>
                  <a:cubicBezTo>
                    <a:pt x="477" y="521"/>
                    <a:pt x="477" y="521"/>
                    <a:pt x="477" y="520"/>
                  </a:cubicBezTo>
                  <a:lnTo>
                    <a:pt x="477" y="520"/>
                  </a:lnTo>
                  <a:cubicBezTo>
                    <a:pt x="476" y="519"/>
                    <a:pt x="475" y="518"/>
                    <a:pt x="475" y="517"/>
                  </a:cubicBezTo>
                  <a:lnTo>
                    <a:pt x="475" y="517"/>
                  </a:lnTo>
                  <a:cubicBezTo>
                    <a:pt x="476" y="518"/>
                    <a:pt x="477" y="520"/>
                    <a:pt x="478" y="521"/>
                  </a:cubicBezTo>
                  <a:lnTo>
                    <a:pt x="478" y="521"/>
                  </a:lnTo>
                  <a:cubicBezTo>
                    <a:pt x="477" y="521"/>
                    <a:pt x="477" y="520"/>
                    <a:pt x="477" y="520"/>
                  </a:cubicBezTo>
                  <a:lnTo>
                    <a:pt x="477" y="520"/>
                  </a:lnTo>
                  <a:cubicBezTo>
                    <a:pt x="480" y="523"/>
                    <a:pt x="482" y="525"/>
                    <a:pt x="483" y="528"/>
                  </a:cubicBezTo>
                  <a:lnTo>
                    <a:pt x="483" y="528"/>
                  </a:lnTo>
                  <a:cubicBezTo>
                    <a:pt x="481" y="525"/>
                    <a:pt x="479" y="521"/>
                    <a:pt x="477" y="518"/>
                  </a:cubicBezTo>
                  <a:lnTo>
                    <a:pt x="477" y="518"/>
                  </a:lnTo>
                  <a:cubicBezTo>
                    <a:pt x="477" y="518"/>
                    <a:pt x="476" y="517"/>
                    <a:pt x="476" y="516"/>
                  </a:cubicBezTo>
                  <a:close/>
                  <a:moveTo>
                    <a:pt x="500" y="546"/>
                  </a:moveTo>
                  <a:cubicBezTo>
                    <a:pt x="500" y="546"/>
                    <a:pt x="500" y="546"/>
                    <a:pt x="500" y="546"/>
                  </a:cubicBezTo>
                  <a:lnTo>
                    <a:pt x="500" y="546"/>
                  </a:lnTo>
                  <a:cubicBezTo>
                    <a:pt x="500" y="546"/>
                    <a:pt x="500" y="546"/>
                    <a:pt x="500" y="546"/>
                  </a:cubicBezTo>
                  <a:lnTo>
                    <a:pt x="500" y="546"/>
                  </a:lnTo>
                  <a:cubicBezTo>
                    <a:pt x="500" y="546"/>
                    <a:pt x="500" y="546"/>
                    <a:pt x="500" y="546"/>
                  </a:cubicBezTo>
                  <a:close/>
                  <a:moveTo>
                    <a:pt x="469" y="460"/>
                  </a:moveTo>
                  <a:lnTo>
                    <a:pt x="469" y="460"/>
                  </a:lnTo>
                  <a:lnTo>
                    <a:pt x="492" y="487"/>
                  </a:lnTo>
                  <a:lnTo>
                    <a:pt x="492" y="487"/>
                  </a:lnTo>
                  <a:lnTo>
                    <a:pt x="484" y="480"/>
                  </a:lnTo>
                  <a:lnTo>
                    <a:pt x="484" y="480"/>
                  </a:lnTo>
                  <a:lnTo>
                    <a:pt x="488" y="484"/>
                  </a:lnTo>
                  <a:lnTo>
                    <a:pt x="496" y="492"/>
                  </a:lnTo>
                  <a:lnTo>
                    <a:pt x="496" y="492"/>
                  </a:lnTo>
                  <a:lnTo>
                    <a:pt x="506" y="503"/>
                  </a:lnTo>
                  <a:lnTo>
                    <a:pt x="506" y="503"/>
                  </a:lnTo>
                  <a:cubicBezTo>
                    <a:pt x="504" y="501"/>
                    <a:pt x="503" y="499"/>
                    <a:pt x="501" y="497"/>
                  </a:cubicBezTo>
                  <a:lnTo>
                    <a:pt x="501" y="497"/>
                  </a:lnTo>
                  <a:cubicBezTo>
                    <a:pt x="504" y="499"/>
                    <a:pt x="507" y="502"/>
                    <a:pt x="511" y="505"/>
                  </a:cubicBezTo>
                  <a:lnTo>
                    <a:pt x="511" y="505"/>
                  </a:lnTo>
                  <a:lnTo>
                    <a:pt x="513" y="509"/>
                  </a:lnTo>
                  <a:lnTo>
                    <a:pt x="513" y="509"/>
                  </a:lnTo>
                  <a:lnTo>
                    <a:pt x="512" y="508"/>
                  </a:lnTo>
                  <a:lnTo>
                    <a:pt x="512" y="508"/>
                  </a:lnTo>
                  <a:lnTo>
                    <a:pt x="513" y="509"/>
                  </a:lnTo>
                  <a:lnTo>
                    <a:pt x="513" y="507"/>
                  </a:lnTo>
                  <a:lnTo>
                    <a:pt x="513" y="507"/>
                  </a:lnTo>
                  <a:cubicBezTo>
                    <a:pt x="514" y="508"/>
                    <a:pt x="515" y="509"/>
                    <a:pt x="516" y="510"/>
                  </a:cubicBezTo>
                  <a:lnTo>
                    <a:pt x="516" y="510"/>
                  </a:lnTo>
                  <a:cubicBezTo>
                    <a:pt x="516" y="510"/>
                    <a:pt x="516" y="510"/>
                    <a:pt x="516" y="510"/>
                  </a:cubicBezTo>
                  <a:lnTo>
                    <a:pt x="516" y="510"/>
                  </a:lnTo>
                  <a:lnTo>
                    <a:pt x="513" y="509"/>
                  </a:lnTo>
                  <a:lnTo>
                    <a:pt x="513" y="509"/>
                  </a:lnTo>
                  <a:lnTo>
                    <a:pt x="514" y="510"/>
                  </a:lnTo>
                  <a:lnTo>
                    <a:pt x="517" y="513"/>
                  </a:lnTo>
                  <a:lnTo>
                    <a:pt x="517" y="513"/>
                  </a:lnTo>
                  <a:cubicBezTo>
                    <a:pt x="517" y="513"/>
                    <a:pt x="516" y="513"/>
                    <a:pt x="516" y="513"/>
                  </a:cubicBezTo>
                  <a:lnTo>
                    <a:pt x="516" y="513"/>
                  </a:lnTo>
                  <a:lnTo>
                    <a:pt x="514" y="510"/>
                  </a:lnTo>
                  <a:lnTo>
                    <a:pt x="513" y="509"/>
                  </a:lnTo>
                  <a:lnTo>
                    <a:pt x="513" y="511"/>
                  </a:lnTo>
                  <a:lnTo>
                    <a:pt x="515" y="513"/>
                  </a:lnTo>
                  <a:lnTo>
                    <a:pt x="515" y="513"/>
                  </a:lnTo>
                  <a:cubicBezTo>
                    <a:pt x="514" y="512"/>
                    <a:pt x="513" y="511"/>
                    <a:pt x="513" y="511"/>
                  </a:cubicBezTo>
                  <a:lnTo>
                    <a:pt x="513" y="511"/>
                  </a:lnTo>
                  <a:lnTo>
                    <a:pt x="513" y="513"/>
                  </a:lnTo>
                  <a:lnTo>
                    <a:pt x="522" y="522"/>
                  </a:lnTo>
                  <a:cubicBezTo>
                    <a:pt x="522" y="521"/>
                    <a:pt x="522" y="521"/>
                    <a:pt x="522" y="520"/>
                  </a:cubicBezTo>
                  <a:lnTo>
                    <a:pt x="522" y="520"/>
                  </a:lnTo>
                  <a:lnTo>
                    <a:pt x="531" y="531"/>
                  </a:lnTo>
                  <a:lnTo>
                    <a:pt x="527" y="524"/>
                  </a:lnTo>
                  <a:lnTo>
                    <a:pt x="527" y="524"/>
                  </a:lnTo>
                  <a:cubicBezTo>
                    <a:pt x="531" y="527"/>
                    <a:pt x="534" y="529"/>
                    <a:pt x="536" y="530"/>
                  </a:cubicBezTo>
                  <a:lnTo>
                    <a:pt x="536" y="530"/>
                  </a:lnTo>
                  <a:lnTo>
                    <a:pt x="557" y="548"/>
                  </a:lnTo>
                  <a:lnTo>
                    <a:pt x="548" y="539"/>
                  </a:lnTo>
                  <a:lnTo>
                    <a:pt x="548" y="539"/>
                  </a:lnTo>
                  <a:lnTo>
                    <a:pt x="547" y="538"/>
                  </a:lnTo>
                  <a:lnTo>
                    <a:pt x="547" y="538"/>
                  </a:lnTo>
                  <a:lnTo>
                    <a:pt x="539" y="531"/>
                  </a:lnTo>
                  <a:lnTo>
                    <a:pt x="539" y="531"/>
                  </a:lnTo>
                  <a:lnTo>
                    <a:pt x="531" y="522"/>
                  </a:lnTo>
                  <a:lnTo>
                    <a:pt x="523" y="515"/>
                  </a:lnTo>
                  <a:lnTo>
                    <a:pt x="523" y="515"/>
                  </a:lnTo>
                  <a:lnTo>
                    <a:pt x="522" y="513"/>
                  </a:lnTo>
                  <a:lnTo>
                    <a:pt x="513" y="504"/>
                  </a:lnTo>
                  <a:lnTo>
                    <a:pt x="513" y="504"/>
                  </a:lnTo>
                  <a:lnTo>
                    <a:pt x="513" y="504"/>
                  </a:lnTo>
                  <a:lnTo>
                    <a:pt x="504" y="495"/>
                  </a:lnTo>
                  <a:lnTo>
                    <a:pt x="504" y="495"/>
                  </a:lnTo>
                  <a:lnTo>
                    <a:pt x="504" y="495"/>
                  </a:lnTo>
                  <a:lnTo>
                    <a:pt x="504" y="495"/>
                  </a:lnTo>
                  <a:lnTo>
                    <a:pt x="504" y="495"/>
                  </a:lnTo>
                  <a:lnTo>
                    <a:pt x="495" y="487"/>
                  </a:lnTo>
                  <a:lnTo>
                    <a:pt x="478" y="470"/>
                  </a:lnTo>
                  <a:lnTo>
                    <a:pt x="478" y="470"/>
                  </a:lnTo>
                  <a:cubicBezTo>
                    <a:pt x="484" y="475"/>
                    <a:pt x="490" y="481"/>
                    <a:pt x="496" y="487"/>
                  </a:cubicBezTo>
                  <a:lnTo>
                    <a:pt x="496" y="487"/>
                  </a:lnTo>
                  <a:cubicBezTo>
                    <a:pt x="496" y="489"/>
                    <a:pt x="497" y="491"/>
                    <a:pt x="499" y="493"/>
                  </a:cubicBezTo>
                  <a:lnTo>
                    <a:pt x="499" y="493"/>
                  </a:lnTo>
                  <a:lnTo>
                    <a:pt x="495" y="489"/>
                  </a:lnTo>
                  <a:lnTo>
                    <a:pt x="495" y="489"/>
                  </a:lnTo>
                  <a:cubicBezTo>
                    <a:pt x="495" y="489"/>
                    <a:pt x="496" y="490"/>
                    <a:pt x="496" y="490"/>
                  </a:cubicBezTo>
                  <a:cubicBezTo>
                    <a:pt x="497" y="490"/>
                    <a:pt x="495" y="487"/>
                    <a:pt x="478" y="469"/>
                  </a:cubicBezTo>
                  <a:lnTo>
                    <a:pt x="478" y="469"/>
                  </a:lnTo>
                  <a:lnTo>
                    <a:pt x="469" y="460"/>
                  </a:lnTo>
                  <a:lnTo>
                    <a:pt x="469" y="460"/>
                  </a:lnTo>
                  <a:close/>
                  <a:moveTo>
                    <a:pt x="493" y="541"/>
                  </a:moveTo>
                  <a:lnTo>
                    <a:pt x="495" y="544"/>
                  </a:lnTo>
                  <a:lnTo>
                    <a:pt x="495" y="544"/>
                  </a:lnTo>
                  <a:cubicBezTo>
                    <a:pt x="495" y="544"/>
                    <a:pt x="495" y="543"/>
                    <a:pt x="495" y="543"/>
                  </a:cubicBezTo>
                  <a:lnTo>
                    <a:pt x="495" y="543"/>
                  </a:lnTo>
                  <a:cubicBezTo>
                    <a:pt x="496" y="545"/>
                    <a:pt x="498" y="546"/>
                    <a:pt x="499" y="548"/>
                  </a:cubicBezTo>
                  <a:lnTo>
                    <a:pt x="499" y="548"/>
                  </a:lnTo>
                  <a:cubicBezTo>
                    <a:pt x="499" y="547"/>
                    <a:pt x="499" y="547"/>
                    <a:pt x="499" y="547"/>
                  </a:cubicBezTo>
                  <a:lnTo>
                    <a:pt x="499" y="547"/>
                  </a:lnTo>
                  <a:cubicBezTo>
                    <a:pt x="500" y="548"/>
                    <a:pt x="500" y="548"/>
                    <a:pt x="500" y="549"/>
                  </a:cubicBezTo>
                  <a:lnTo>
                    <a:pt x="500" y="549"/>
                  </a:lnTo>
                  <a:cubicBezTo>
                    <a:pt x="500" y="549"/>
                    <a:pt x="501" y="549"/>
                    <a:pt x="501" y="550"/>
                  </a:cubicBezTo>
                  <a:lnTo>
                    <a:pt x="501" y="550"/>
                  </a:lnTo>
                  <a:cubicBezTo>
                    <a:pt x="500" y="549"/>
                    <a:pt x="499" y="548"/>
                    <a:pt x="499" y="548"/>
                  </a:cubicBezTo>
                  <a:lnTo>
                    <a:pt x="499" y="548"/>
                  </a:lnTo>
                  <a:cubicBezTo>
                    <a:pt x="499" y="548"/>
                    <a:pt x="499" y="548"/>
                    <a:pt x="498" y="548"/>
                  </a:cubicBezTo>
                  <a:lnTo>
                    <a:pt x="498" y="548"/>
                  </a:lnTo>
                  <a:lnTo>
                    <a:pt x="495" y="544"/>
                  </a:lnTo>
                  <a:lnTo>
                    <a:pt x="495" y="544"/>
                  </a:lnTo>
                  <a:cubicBezTo>
                    <a:pt x="495" y="544"/>
                    <a:pt x="495" y="544"/>
                    <a:pt x="495" y="544"/>
                  </a:cubicBezTo>
                  <a:lnTo>
                    <a:pt x="495" y="544"/>
                  </a:lnTo>
                  <a:cubicBezTo>
                    <a:pt x="495" y="543"/>
                    <a:pt x="494" y="542"/>
                    <a:pt x="493" y="541"/>
                  </a:cubicBezTo>
                  <a:close/>
                  <a:moveTo>
                    <a:pt x="502" y="555"/>
                  </a:moveTo>
                  <a:cubicBezTo>
                    <a:pt x="503" y="555"/>
                    <a:pt x="503" y="556"/>
                    <a:pt x="504" y="557"/>
                  </a:cubicBezTo>
                  <a:lnTo>
                    <a:pt x="504" y="557"/>
                  </a:lnTo>
                  <a:cubicBezTo>
                    <a:pt x="504" y="557"/>
                    <a:pt x="504" y="557"/>
                    <a:pt x="504" y="557"/>
                  </a:cubicBezTo>
                  <a:cubicBezTo>
                    <a:pt x="504" y="556"/>
                    <a:pt x="503" y="556"/>
                    <a:pt x="502" y="555"/>
                  </a:cubicBezTo>
                  <a:close/>
                  <a:moveTo>
                    <a:pt x="498" y="548"/>
                  </a:moveTo>
                  <a:lnTo>
                    <a:pt x="502" y="552"/>
                  </a:lnTo>
                  <a:lnTo>
                    <a:pt x="502" y="552"/>
                  </a:lnTo>
                  <a:cubicBezTo>
                    <a:pt x="501" y="551"/>
                    <a:pt x="501" y="550"/>
                    <a:pt x="501" y="550"/>
                  </a:cubicBezTo>
                  <a:lnTo>
                    <a:pt x="501" y="550"/>
                  </a:lnTo>
                  <a:cubicBezTo>
                    <a:pt x="502" y="551"/>
                    <a:pt x="503" y="553"/>
                    <a:pt x="504" y="554"/>
                  </a:cubicBezTo>
                  <a:lnTo>
                    <a:pt x="504" y="554"/>
                  </a:lnTo>
                  <a:cubicBezTo>
                    <a:pt x="504" y="554"/>
                    <a:pt x="504" y="554"/>
                    <a:pt x="504" y="554"/>
                  </a:cubicBezTo>
                  <a:lnTo>
                    <a:pt x="504" y="554"/>
                  </a:lnTo>
                  <a:lnTo>
                    <a:pt x="505" y="555"/>
                  </a:lnTo>
                  <a:lnTo>
                    <a:pt x="505" y="555"/>
                  </a:lnTo>
                  <a:cubicBezTo>
                    <a:pt x="505" y="554"/>
                    <a:pt x="504" y="554"/>
                    <a:pt x="504" y="554"/>
                  </a:cubicBezTo>
                  <a:lnTo>
                    <a:pt x="504" y="554"/>
                  </a:lnTo>
                  <a:cubicBezTo>
                    <a:pt x="505" y="556"/>
                    <a:pt x="506" y="557"/>
                    <a:pt x="507" y="559"/>
                  </a:cubicBezTo>
                  <a:lnTo>
                    <a:pt x="507" y="559"/>
                  </a:lnTo>
                  <a:lnTo>
                    <a:pt x="502" y="552"/>
                  </a:lnTo>
                  <a:lnTo>
                    <a:pt x="502" y="552"/>
                  </a:lnTo>
                  <a:cubicBezTo>
                    <a:pt x="502" y="553"/>
                    <a:pt x="502" y="554"/>
                    <a:pt x="503" y="555"/>
                  </a:cubicBezTo>
                  <a:lnTo>
                    <a:pt x="503" y="555"/>
                  </a:lnTo>
                  <a:cubicBezTo>
                    <a:pt x="501" y="552"/>
                    <a:pt x="500" y="550"/>
                    <a:pt x="498" y="548"/>
                  </a:cubicBezTo>
                  <a:lnTo>
                    <a:pt x="498" y="548"/>
                  </a:lnTo>
                  <a:cubicBezTo>
                    <a:pt x="498" y="548"/>
                    <a:pt x="498" y="548"/>
                    <a:pt x="498" y="548"/>
                  </a:cubicBezTo>
                  <a:close/>
                  <a:moveTo>
                    <a:pt x="521" y="575"/>
                  </a:moveTo>
                  <a:cubicBezTo>
                    <a:pt x="522" y="576"/>
                    <a:pt x="522" y="576"/>
                    <a:pt x="523" y="577"/>
                  </a:cubicBezTo>
                  <a:lnTo>
                    <a:pt x="523" y="577"/>
                  </a:lnTo>
                  <a:cubicBezTo>
                    <a:pt x="523" y="576"/>
                    <a:pt x="522" y="576"/>
                    <a:pt x="522" y="575"/>
                  </a:cubicBezTo>
                  <a:cubicBezTo>
                    <a:pt x="522" y="575"/>
                    <a:pt x="521" y="575"/>
                    <a:pt x="521" y="575"/>
                  </a:cubicBezTo>
                  <a:close/>
                  <a:moveTo>
                    <a:pt x="107" y="19"/>
                  </a:moveTo>
                  <a:lnTo>
                    <a:pt x="108" y="20"/>
                  </a:lnTo>
                  <a:lnTo>
                    <a:pt x="108" y="20"/>
                  </a:lnTo>
                  <a:cubicBezTo>
                    <a:pt x="108" y="20"/>
                    <a:pt x="107" y="20"/>
                    <a:pt x="107" y="20"/>
                  </a:cubicBezTo>
                  <a:lnTo>
                    <a:pt x="107" y="20"/>
                  </a:lnTo>
                  <a:cubicBezTo>
                    <a:pt x="106" y="20"/>
                    <a:pt x="106" y="25"/>
                    <a:pt x="133" y="63"/>
                  </a:cubicBezTo>
                  <a:cubicBezTo>
                    <a:pt x="133" y="58"/>
                    <a:pt x="133" y="58"/>
                    <a:pt x="133" y="58"/>
                  </a:cubicBezTo>
                  <a:lnTo>
                    <a:pt x="133" y="58"/>
                  </a:lnTo>
                  <a:lnTo>
                    <a:pt x="136" y="63"/>
                  </a:lnTo>
                  <a:lnTo>
                    <a:pt x="136" y="63"/>
                  </a:lnTo>
                  <a:cubicBezTo>
                    <a:pt x="136" y="63"/>
                    <a:pt x="135" y="63"/>
                    <a:pt x="133" y="63"/>
                  </a:cubicBezTo>
                  <a:cubicBezTo>
                    <a:pt x="130" y="59"/>
                    <a:pt x="125" y="55"/>
                    <a:pt x="116" y="45"/>
                  </a:cubicBezTo>
                  <a:lnTo>
                    <a:pt x="116" y="45"/>
                  </a:lnTo>
                  <a:cubicBezTo>
                    <a:pt x="169" y="116"/>
                    <a:pt x="133" y="63"/>
                    <a:pt x="195" y="151"/>
                  </a:cubicBezTo>
                  <a:lnTo>
                    <a:pt x="195" y="151"/>
                  </a:lnTo>
                  <a:cubicBezTo>
                    <a:pt x="190" y="142"/>
                    <a:pt x="185" y="135"/>
                    <a:pt x="181" y="129"/>
                  </a:cubicBezTo>
                  <a:lnTo>
                    <a:pt x="181" y="129"/>
                  </a:lnTo>
                  <a:cubicBezTo>
                    <a:pt x="206" y="160"/>
                    <a:pt x="212" y="167"/>
                    <a:pt x="221" y="177"/>
                  </a:cubicBezTo>
                  <a:lnTo>
                    <a:pt x="221" y="177"/>
                  </a:lnTo>
                  <a:lnTo>
                    <a:pt x="222" y="178"/>
                  </a:lnTo>
                  <a:lnTo>
                    <a:pt x="222" y="178"/>
                  </a:lnTo>
                  <a:cubicBezTo>
                    <a:pt x="221" y="178"/>
                    <a:pt x="221" y="177"/>
                    <a:pt x="221" y="177"/>
                  </a:cubicBezTo>
                  <a:lnTo>
                    <a:pt x="221" y="177"/>
                  </a:lnTo>
                  <a:cubicBezTo>
                    <a:pt x="223" y="179"/>
                    <a:pt x="225" y="181"/>
                    <a:pt x="227" y="183"/>
                  </a:cubicBezTo>
                  <a:lnTo>
                    <a:pt x="227" y="183"/>
                  </a:lnTo>
                  <a:cubicBezTo>
                    <a:pt x="227" y="183"/>
                    <a:pt x="227" y="183"/>
                    <a:pt x="227" y="183"/>
                  </a:cubicBezTo>
                  <a:lnTo>
                    <a:pt x="227" y="183"/>
                  </a:lnTo>
                  <a:cubicBezTo>
                    <a:pt x="228" y="184"/>
                    <a:pt x="229" y="185"/>
                    <a:pt x="230" y="186"/>
                  </a:cubicBezTo>
                  <a:cubicBezTo>
                    <a:pt x="229" y="185"/>
                    <a:pt x="228" y="184"/>
                    <a:pt x="227" y="183"/>
                  </a:cubicBezTo>
                  <a:lnTo>
                    <a:pt x="227" y="183"/>
                  </a:lnTo>
                  <a:cubicBezTo>
                    <a:pt x="232" y="190"/>
                    <a:pt x="236" y="197"/>
                    <a:pt x="239" y="204"/>
                  </a:cubicBezTo>
                  <a:lnTo>
                    <a:pt x="239" y="204"/>
                  </a:lnTo>
                  <a:lnTo>
                    <a:pt x="230" y="195"/>
                  </a:lnTo>
                  <a:lnTo>
                    <a:pt x="230" y="195"/>
                  </a:lnTo>
                  <a:cubicBezTo>
                    <a:pt x="237" y="203"/>
                    <a:pt x="244" y="212"/>
                    <a:pt x="251" y="221"/>
                  </a:cubicBezTo>
                  <a:lnTo>
                    <a:pt x="251" y="221"/>
                  </a:lnTo>
                  <a:cubicBezTo>
                    <a:pt x="249" y="219"/>
                    <a:pt x="248" y="216"/>
                    <a:pt x="247" y="214"/>
                  </a:cubicBezTo>
                  <a:lnTo>
                    <a:pt x="247" y="214"/>
                  </a:lnTo>
                  <a:cubicBezTo>
                    <a:pt x="252" y="220"/>
                    <a:pt x="259" y="229"/>
                    <a:pt x="266" y="239"/>
                  </a:cubicBezTo>
                  <a:lnTo>
                    <a:pt x="266" y="239"/>
                  </a:lnTo>
                  <a:cubicBezTo>
                    <a:pt x="266" y="240"/>
                    <a:pt x="267" y="240"/>
                    <a:pt x="267" y="241"/>
                  </a:cubicBezTo>
                  <a:lnTo>
                    <a:pt x="267" y="241"/>
                  </a:lnTo>
                  <a:cubicBezTo>
                    <a:pt x="267" y="241"/>
                    <a:pt x="267" y="241"/>
                    <a:pt x="267" y="241"/>
                  </a:cubicBezTo>
                  <a:lnTo>
                    <a:pt x="267" y="241"/>
                  </a:lnTo>
                  <a:cubicBezTo>
                    <a:pt x="267" y="241"/>
                    <a:pt x="266" y="240"/>
                    <a:pt x="266" y="239"/>
                  </a:cubicBezTo>
                  <a:lnTo>
                    <a:pt x="266" y="239"/>
                  </a:lnTo>
                  <a:cubicBezTo>
                    <a:pt x="265" y="238"/>
                    <a:pt x="264" y="237"/>
                    <a:pt x="263" y="236"/>
                  </a:cubicBezTo>
                  <a:lnTo>
                    <a:pt x="263" y="236"/>
                  </a:lnTo>
                  <a:cubicBezTo>
                    <a:pt x="270" y="245"/>
                    <a:pt x="277" y="254"/>
                    <a:pt x="284" y="263"/>
                  </a:cubicBezTo>
                  <a:lnTo>
                    <a:pt x="284" y="263"/>
                  </a:lnTo>
                  <a:cubicBezTo>
                    <a:pt x="278" y="255"/>
                    <a:pt x="273" y="248"/>
                    <a:pt x="267" y="241"/>
                  </a:cubicBezTo>
                  <a:lnTo>
                    <a:pt x="267" y="241"/>
                  </a:lnTo>
                  <a:cubicBezTo>
                    <a:pt x="268" y="242"/>
                    <a:pt x="269" y="243"/>
                    <a:pt x="270" y="243"/>
                  </a:cubicBezTo>
                  <a:lnTo>
                    <a:pt x="270" y="243"/>
                  </a:lnTo>
                  <a:cubicBezTo>
                    <a:pt x="274" y="249"/>
                    <a:pt x="279" y="256"/>
                    <a:pt x="284" y="263"/>
                  </a:cubicBezTo>
                  <a:lnTo>
                    <a:pt x="284" y="263"/>
                  </a:lnTo>
                  <a:cubicBezTo>
                    <a:pt x="285" y="264"/>
                    <a:pt x="285" y="265"/>
                    <a:pt x="286" y="266"/>
                  </a:cubicBezTo>
                  <a:lnTo>
                    <a:pt x="286" y="266"/>
                  </a:lnTo>
                  <a:cubicBezTo>
                    <a:pt x="285" y="265"/>
                    <a:pt x="285" y="264"/>
                    <a:pt x="284" y="263"/>
                  </a:cubicBezTo>
                  <a:lnTo>
                    <a:pt x="284" y="263"/>
                  </a:lnTo>
                  <a:cubicBezTo>
                    <a:pt x="285" y="264"/>
                    <a:pt x="286" y="266"/>
                    <a:pt x="287" y="267"/>
                  </a:cubicBezTo>
                  <a:lnTo>
                    <a:pt x="287" y="267"/>
                  </a:lnTo>
                  <a:cubicBezTo>
                    <a:pt x="289" y="271"/>
                    <a:pt x="292" y="275"/>
                    <a:pt x="294" y="279"/>
                  </a:cubicBezTo>
                  <a:lnTo>
                    <a:pt x="294" y="279"/>
                  </a:lnTo>
                  <a:cubicBezTo>
                    <a:pt x="290" y="273"/>
                    <a:pt x="286" y="269"/>
                    <a:pt x="283" y="266"/>
                  </a:cubicBezTo>
                  <a:lnTo>
                    <a:pt x="283" y="266"/>
                  </a:lnTo>
                  <a:lnTo>
                    <a:pt x="293" y="279"/>
                  </a:lnTo>
                  <a:lnTo>
                    <a:pt x="293" y="279"/>
                  </a:lnTo>
                  <a:cubicBezTo>
                    <a:pt x="286" y="271"/>
                    <a:pt x="280" y="264"/>
                    <a:pt x="275" y="257"/>
                  </a:cubicBezTo>
                  <a:lnTo>
                    <a:pt x="275" y="257"/>
                  </a:lnTo>
                  <a:lnTo>
                    <a:pt x="306" y="297"/>
                  </a:lnTo>
                  <a:lnTo>
                    <a:pt x="306" y="297"/>
                  </a:lnTo>
                  <a:lnTo>
                    <a:pt x="309" y="300"/>
                  </a:lnTo>
                  <a:lnTo>
                    <a:pt x="309" y="300"/>
                  </a:lnTo>
                  <a:cubicBezTo>
                    <a:pt x="311" y="303"/>
                    <a:pt x="313" y="306"/>
                    <a:pt x="315" y="309"/>
                  </a:cubicBezTo>
                  <a:lnTo>
                    <a:pt x="315" y="309"/>
                  </a:lnTo>
                  <a:lnTo>
                    <a:pt x="306" y="297"/>
                  </a:lnTo>
                  <a:lnTo>
                    <a:pt x="306" y="297"/>
                  </a:lnTo>
                  <a:lnTo>
                    <a:pt x="283" y="275"/>
                  </a:lnTo>
                  <a:lnTo>
                    <a:pt x="257" y="248"/>
                  </a:lnTo>
                  <a:lnTo>
                    <a:pt x="239" y="231"/>
                  </a:lnTo>
                  <a:lnTo>
                    <a:pt x="230" y="222"/>
                  </a:lnTo>
                  <a:lnTo>
                    <a:pt x="230" y="222"/>
                  </a:lnTo>
                  <a:lnTo>
                    <a:pt x="222" y="213"/>
                  </a:lnTo>
                  <a:lnTo>
                    <a:pt x="213" y="204"/>
                  </a:lnTo>
                  <a:lnTo>
                    <a:pt x="213" y="204"/>
                  </a:lnTo>
                  <a:lnTo>
                    <a:pt x="204" y="195"/>
                  </a:lnTo>
                  <a:lnTo>
                    <a:pt x="200" y="191"/>
                  </a:lnTo>
                  <a:lnTo>
                    <a:pt x="200" y="191"/>
                  </a:lnTo>
                  <a:lnTo>
                    <a:pt x="195" y="187"/>
                  </a:lnTo>
                  <a:lnTo>
                    <a:pt x="186" y="178"/>
                  </a:lnTo>
                  <a:lnTo>
                    <a:pt x="186" y="178"/>
                  </a:lnTo>
                  <a:lnTo>
                    <a:pt x="177" y="169"/>
                  </a:lnTo>
                  <a:lnTo>
                    <a:pt x="169" y="160"/>
                  </a:lnTo>
                  <a:lnTo>
                    <a:pt x="166" y="158"/>
                  </a:lnTo>
                  <a:lnTo>
                    <a:pt x="166" y="158"/>
                  </a:lnTo>
                  <a:lnTo>
                    <a:pt x="165" y="157"/>
                  </a:lnTo>
                  <a:lnTo>
                    <a:pt x="169" y="160"/>
                  </a:lnTo>
                  <a:lnTo>
                    <a:pt x="164" y="156"/>
                  </a:lnTo>
                  <a:lnTo>
                    <a:pt x="164" y="156"/>
                  </a:lnTo>
                  <a:lnTo>
                    <a:pt x="160" y="151"/>
                  </a:lnTo>
                  <a:lnTo>
                    <a:pt x="160" y="151"/>
                  </a:lnTo>
                  <a:lnTo>
                    <a:pt x="163" y="155"/>
                  </a:lnTo>
                  <a:lnTo>
                    <a:pt x="163" y="155"/>
                  </a:lnTo>
                  <a:lnTo>
                    <a:pt x="161" y="154"/>
                  </a:lnTo>
                  <a:lnTo>
                    <a:pt x="163" y="155"/>
                  </a:lnTo>
                  <a:lnTo>
                    <a:pt x="163" y="155"/>
                  </a:lnTo>
                  <a:lnTo>
                    <a:pt x="164" y="157"/>
                  </a:lnTo>
                  <a:lnTo>
                    <a:pt x="164" y="157"/>
                  </a:lnTo>
                  <a:lnTo>
                    <a:pt x="165" y="157"/>
                  </a:lnTo>
                  <a:lnTo>
                    <a:pt x="165" y="157"/>
                  </a:lnTo>
                  <a:lnTo>
                    <a:pt x="164" y="157"/>
                  </a:lnTo>
                  <a:lnTo>
                    <a:pt x="164" y="157"/>
                  </a:lnTo>
                  <a:lnTo>
                    <a:pt x="166" y="159"/>
                  </a:lnTo>
                  <a:lnTo>
                    <a:pt x="166" y="159"/>
                  </a:lnTo>
                  <a:lnTo>
                    <a:pt x="162" y="155"/>
                  </a:lnTo>
                  <a:lnTo>
                    <a:pt x="162" y="155"/>
                  </a:lnTo>
                  <a:lnTo>
                    <a:pt x="161" y="155"/>
                  </a:lnTo>
                  <a:lnTo>
                    <a:pt x="161" y="155"/>
                  </a:lnTo>
                  <a:lnTo>
                    <a:pt x="167" y="160"/>
                  </a:lnTo>
                  <a:lnTo>
                    <a:pt x="169" y="162"/>
                  </a:lnTo>
                  <a:lnTo>
                    <a:pt x="169" y="162"/>
                  </a:lnTo>
                  <a:lnTo>
                    <a:pt x="170" y="164"/>
                  </a:lnTo>
                  <a:lnTo>
                    <a:pt x="170" y="164"/>
                  </a:lnTo>
                  <a:lnTo>
                    <a:pt x="166" y="161"/>
                  </a:lnTo>
                  <a:lnTo>
                    <a:pt x="166" y="161"/>
                  </a:lnTo>
                  <a:lnTo>
                    <a:pt x="161" y="155"/>
                  </a:lnTo>
                  <a:lnTo>
                    <a:pt x="161" y="155"/>
                  </a:lnTo>
                  <a:lnTo>
                    <a:pt x="153" y="149"/>
                  </a:lnTo>
                  <a:lnTo>
                    <a:pt x="153" y="149"/>
                  </a:lnTo>
                  <a:cubicBezTo>
                    <a:pt x="152" y="149"/>
                    <a:pt x="151" y="148"/>
                    <a:pt x="151" y="148"/>
                  </a:cubicBezTo>
                  <a:lnTo>
                    <a:pt x="151" y="148"/>
                  </a:lnTo>
                  <a:cubicBezTo>
                    <a:pt x="151" y="148"/>
                    <a:pt x="151" y="148"/>
                    <a:pt x="151" y="148"/>
                  </a:cubicBezTo>
                  <a:lnTo>
                    <a:pt x="151" y="148"/>
                  </a:lnTo>
                  <a:lnTo>
                    <a:pt x="150" y="147"/>
                  </a:lnTo>
                  <a:lnTo>
                    <a:pt x="150" y="147"/>
                  </a:lnTo>
                  <a:cubicBezTo>
                    <a:pt x="150" y="147"/>
                    <a:pt x="151" y="148"/>
                    <a:pt x="151" y="148"/>
                  </a:cubicBezTo>
                  <a:lnTo>
                    <a:pt x="151" y="148"/>
                  </a:lnTo>
                  <a:cubicBezTo>
                    <a:pt x="151" y="147"/>
                    <a:pt x="151" y="147"/>
                    <a:pt x="150" y="146"/>
                  </a:cubicBezTo>
                  <a:lnTo>
                    <a:pt x="150" y="146"/>
                  </a:lnTo>
                  <a:lnTo>
                    <a:pt x="157" y="151"/>
                  </a:lnTo>
                  <a:lnTo>
                    <a:pt x="157" y="151"/>
                  </a:lnTo>
                  <a:lnTo>
                    <a:pt x="161" y="155"/>
                  </a:lnTo>
                  <a:lnTo>
                    <a:pt x="161" y="155"/>
                  </a:lnTo>
                  <a:lnTo>
                    <a:pt x="160" y="154"/>
                  </a:lnTo>
                  <a:lnTo>
                    <a:pt x="160" y="154"/>
                  </a:lnTo>
                  <a:lnTo>
                    <a:pt x="158" y="152"/>
                  </a:lnTo>
                  <a:lnTo>
                    <a:pt x="160" y="153"/>
                  </a:lnTo>
                  <a:lnTo>
                    <a:pt x="158" y="151"/>
                  </a:lnTo>
                  <a:lnTo>
                    <a:pt x="147" y="142"/>
                  </a:lnTo>
                  <a:lnTo>
                    <a:pt x="147" y="142"/>
                  </a:lnTo>
                  <a:lnTo>
                    <a:pt x="147" y="142"/>
                  </a:lnTo>
                  <a:lnTo>
                    <a:pt x="147" y="142"/>
                  </a:lnTo>
                  <a:cubicBezTo>
                    <a:pt x="147" y="142"/>
                    <a:pt x="147" y="142"/>
                    <a:pt x="147" y="142"/>
                  </a:cubicBezTo>
                  <a:lnTo>
                    <a:pt x="147" y="142"/>
                  </a:lnTo>
                  <a:lnTo>
                    <a:pt x="146" y="141"/>
                  </a:lnTo>
                  <a:lnTo>
                    <a:pt x="146" y="141"/>
                  </a:lnTo>
                  <a:lnTo>
                    <a:pt x="146" y="141"/>
                  </a:lnTo>
                  <a:lnTo>
                    <a:pt x="146" y="141"/>
                  </a:lnTo>
                  <a:lnTo>
                    <a:pt x="145" y="140"/>
                  </a:lnTo>
                  <a:lnTo>
                    <a:pt x="145" y="140"/>
                  </a:lnTo>
                  <a:lnTo>
                    <a:pt x="145" y="140"/>
                  </a:lnTo>
                  <a:lnTo>
                    <a:pt x="145" y="140"/>
                  </a:lnTo>
                  <a:lnTo>
                    <a:pt x="142" y="138"/>
                  </a:lnTo>
                  <a:lnTo>
                    <a:pt x="142" y="138"/>
                  </a:lnTo>
                  <a:lnTo>
                    <a:pt x="145" y="141"/>
                  </a:lnTo>
                  <a:lnTo>
                    <a:pt x="145" y="141"/>
                  </a:lnTo>
                  <a:lnTo>
                    <a:pt x="146" y="142"/>
                  </a:lnTo>
                  <a:lnTo>
                    <a:pt x="146" y="141"/>
                  </a:lnTo>
                  <a:lnTo>
                    <a:pt x="146" y="141"/>
                  </a:lnTo>
                  <a:lnTo>
                    <a:pt x="147" y="142"/>
                  </a:lnTo>
                  <a:lnTo>
                    <a:pt x="147" y="142"/>
                  </a:lnTo>
                  <a:cubicBezTo>
                    <a:pt x="149" y="145"/>
                    <a:pt x="150" y="146"/>
                    <a:pt x="150" y="146"/>
                  </a:cubicBezTo>
                  <a:lnTo>
                    <a:pt x="150" y="146"/>
                  </a:lnTo>
                  <a:lnTo>
                    <a:pt x="148" y="145"/>
                  </a:lnTo>
                  <a:lnTo>
                    <a:pt x="148" y="145"/>
                  </a:lnTo>
                  <a:lnTo>
                    <a:pt x="146" y="142"/>
                  </a:lnTo>
                  <a:lnTo>
                    <a:pt x="147" y="144"/>
                  </a:lnTo>
                  <a:lnTo>
                    <a:pt x="147" y="144"/>
                  </a:lnTo>
                  <a:lnTo>
                    <a:pt x="147" y="144"/>
                  </a:lnTo>
                  <a:lnTo>
                    <a:pt x="148" y="145"/>
                  </a:lnTo>
                  <a:lnTo>
                    <a:pt x="148" y="145"/>
                  </a:lnTo>
                  <a:cubicBezTo>
                    <a:pt x="146" y="144"/>
                    <a:pt x="144" y="142"/>
                    <a:pt x="143" y="141"/>
                  </a:cubicBezTo>
                  <a:lnTo>
                    <a:pt x="143" y="141"/>
                  </a:lnTo>
                  <a:lnTo>
                    <a:pt x="142" y="140"/>
                  </a:lnTo>
                  <a:lnTo>
                    <a:pt x="147" y="144"/>
                  </a:lnTo>
                  <a:lnTo>
                    <a:pt x="147" y="144"/>
                  </a:lnTo>
                  <a:lnTo>
                    <a:pt x="142" y="138"/>
                  </a:lnTo>
                  <a:lnTo>
                    <a:pt x="142" y="138"/>
                  </a:lnTo>
                  <a:lnTo>
                    <a:pt x="137" y="133"/>
                  </a:lnTo>
                  <a:lnTo>
                    <a:pt x="137" y="133"/>
                  </a:lnTo>
                  <a:lnTo>
                    <a:pt x="136" y="132"/>
                  </a:lnTo>
                  <a:lnTo>
                    <a:pt x="133" y="130"/>
                  </a:lnTo>
                  <a:lnTo>
                    <a:pt x="133" y="130"/>
                  </a:lnTo>
                  <a:lnTo>
                    <a:pt x="131" y="128"/>
                  </a:lnTo>
                  <a:lnTo>
                    <a:pt x="130" y="128"/>
                  </a:lnTo>
                  <a:lnTo>
                    <a:pt x="131" y="128"/>
                  </a:lnTo>
                  <a:lnTo>
                    <a:pt x="131" y="128"/>
                  </a:lnTo>
                  <a:lnTo>
                    <a:pt x="130" y="127"/>
                  </a:lnTo>
                  <a:lnTo>
                    <a:pt x="130" y="127"/>
                  </a:lnTo>
                  <a:lnTo>
                    <a:pt x="131" y="128"/>
                  </a:lnTo>
                  <a:lnTo>
                    <a:pt x="131" y="128"/>
                  </a:lnTo>
                  <a:lnTo>
                    <a:pt x="132" y="129"/>
                  </a:lnTo>
                  <a:lnTo>
                    <a:pt x="128" y="125"/>
                  </a:lnTo>
                  <a:lnTo>
                    <a:pt x="128" y="125"/>
                  </a:lnTo>
                  <a:lnTo>
                    <a:pt x="128" y="125"/>
                  </a:lnTo>
                  <a:lnTo>
                    <a:pt x="125" y="122"/>
                  </a:lnTo>
                  <a:lnTo>
                    <a:pt x="125" y="122"/>
                  </a:lnTo>
                  <a:cubicBezTo>
                    <a:pt x="125" y="122"/>
                    <a:pt x="125" y="122"/>
                    <a:pt x="125" y="122"/>
                  </a:cubicBezTo>
                  <a:lnTo>
                    <a:pt x="125" y="122"/>
                  </a:lnTo>
                  <a:lnTo>
                    <a:pt x="123" y="121"/>
                  </a:lnTo>
                  <a:lnTo>
                    <a:pt x="123" y="121"/>
                  </a:lnTo>
                  <a:lnTo>
                    <a:pt x="121" y="118"/>
                  </a:lnTo>
                  <a:lnTo>
                    <a:pt x="121" y="118"/>
                  </a:lnTo>
                  <a:lnTo>
                    <a:pt x="121" y="118"/>
                  </a:lnTo>
                  <a:lnTo>
                    <a:pt x="121" y="119"/>
                  </a:lnTo>
                  <a:lnTo>
                    <a:pt x="121" y="119"/>
                  </a:lnTo>
                  <a:lnTo>
                    <a:pt x="121" y="119"/>
                  </a:lnTo>
                  <a:lnTo>
                    <a:pt x="121" y="119"/>
                  </a:lnTo>
                  <a:lnTo>
                    <a:pt x="120" y="118"/>
                  </a:lnTo>
                  <a:lnTo>
                    <a:pt x="120" y="118"/>
                  </a:lnTo>
                  <a:lnTo>
                    <a:pt x="120" y="118"/>
                  </a:lnTo>
                  <a:lnTo>
                    <a:pt x="120" y="118"/>
                  </a:lnTo>
                  <a:lnTo>
                    <a:pt x="116" y="114"/>
                  </a:lnTo>
                  <a:lnTo>
                    <a:pt x="116" y="116"/>
                  </a:lnTo>
                  <a:lnTo>
                    <a:pt x="116" y="116"/>
                  </a:lnTo>
                  <a:lnTo>
                    <a:pt x="116" y="116"/>
                  </a:lnTo>
                  <a:lnTo>
                    <a:pt x="125" y="123"/>
                  </a:lnTo>
                  <a:lnTo>
                    <a:pt x="125" y="123"/>
                  </a:lnTo>
                  <a:cubicBezTo>
                    <a:pt x="125" y="123"/>
                    <a:pt x="125" y="123"/>
                    <a:pt x="125" y="123"/>
                  </a:cubicBezTo>
                  <a:lnTo>
                    <a:pt x="125" y="123"/>
                  </a:lnTo>
                  <a:lnTo>
                    <a:pt x="125" y="124"/>
                  </a:lnTo>
                  <a:lnTo>
                    <a:pt x="126" y="125"/>
                  </a:lnTo>
                  <a:lnTo>
                    <a:pt x="125" y="123"/>
                  </a:lnTo>
                  <a:lnTo>
                    <a:pt x="127" y="125"/>
                  </a:lnTo>
                  <a:lnTo>
                    <a:pt x="127" y="125"/>
                  </a:lnTo>
                  <a:lnTo>
                    <a:pt x="125" y="123"/>
                  </a:lnTo>
                  <a:lnTo>
                    <a:pt x="125" y="123"/>
                  </a:lnTo>
                  <a:cubicBezTo>
                    <a:pt x="125" y="122"/>
                    <a:pt x="125" y="122"/>
                    <a:pt x="125" y="122"/>
                  </a:cubicBezTo>
                  <a:lnTo>
                    <a:pt x="125" y="122"/>
                  </a:lnTo>
                  <a:lnTo>
                    <a:pt x="127" y="125"/>
                  </a:lnTo>
                  <a:lnTo>
                    <a:pt x="127" y="125"/>
                  </a:lnTo>
                  <a:lnTo>
                    <a:pt x="127" y="125"/>
                  </a:lnTo>
                  <a:lnTo>
                    <a:pt x="127" y="125"/>
                  </a:lnTo>
                  <a:lnTo>
                    <a:pt x="127" y="125"/>
                  </a:lnTo>
                  <a:lnTo>
                    <a:pt x="126" y="125"/>
                  </a:lnTo>
                  <a:lnTo>
                    <a:pt x="126" y="125"/>
                  </a:lnTo>
                  <a:lnTo>
                    <a:pt x="126" y="125"/>
                  </a:lnTo>
                  <a:lnTo>
                    <a:pt x="126" y="125"/>
                  </a:lnTo>
                  <a:lnTo>
                    <a:pt x="126" y="125"/>
                  </a:lnTo>
                  <a:lnTo>
                    <a:pt x="125" y="124"/>
                  </a:lnTo>
                  <a:lnTo>
                    <a:pt x="125" y="123"/>
                  </a:lnTo>
                  <a:lnTo>
                    <a:pt x="125" y="123"/>
                  </a:lnTo>
                  <a:cubicBezTo>
                    <a:pt x="124" y="124"/>
                    <a:pt x="124" y="125"/>
                    <a:pt x="124" y="125"/>
                  </a:cubicBezTo>
                  <a:lnTo>
                    <a:pt x="151" y="151"/>
                  </a:lnTo>
                  <a:lnTo>
                    <a:pt x="186" y="186"/>
                  </a:lnTo>
                  <a:lnTo>
                    <a:pt x="190" y="191"/>
                  </a:lnTo>
                  <a:lnTo>
                    <a:pt x="190" y="191"/>
                  </a:lnTo>
                  <a:lnTo>
                    <a:pt x="195" y="195"/>
                  </a:lnTo>
                  <a:lnTo>
                    <a:pt x="195" y="195"/>
                  </a:lnTo>
                  <a:lnTo>
                    <a:pt x="222" y="222"/>
                  </a:lnTo>
                  <a:lnTo>
                    <a:pt x="222" y="222"/>
                  </a:lnTo>
                  <a:lnTo>
                    <a:pt x="222" y="222"/>
                  </a:lnTo>
                  <a:cubicBezTo>
                    <a:pt x="398" y="425"/>
                    <a:pt x="274" y="275"/>
                    <a:pt x="469" y="513"/>
                  </a:cubicBezTo>
                  <a:cubicBezTo>
                    <a:pt x="472" y="516"/>
                    <a:pt x="475" y="519"/>
                    <a:pt x="478" y="522"/>
                  </a:cubicBezTo>
                  <a:lnTo>
                    <a:pt x="478" y="522"/>
                  </a:lnTo>
                  <a:cubicBezTo>
                    <a:pt x="478" y="522"/>
                    <a:pt x="478" y="522"/>
                    <a:pt x="478" y="522"/>
                  </a:cubicBezTo>
                  <a:lnTo>
                    <a:pt x="478" y="522"/>
                  </a:lnTo>
                  <a:lnTo>
                    <a:pt x="478" y="522"/>
                  </a:lnTo>
                  <a:lnTo>
                    <a:pt x="478" y="522"/>
                  </a:lnTo>
                  <a:cubicBezTo>
                    <a:pt x="478" y="522"/>
                    <a:pt x="478" y="522"/>
                    <a:pt x="478" y="522"/>
                  </a:cubicBezTo>
                  <a:lnTo>
                    <a:pt x="478" y="522"/>
                  </a:lnTo>
                  <a:cubicBezTo>
                    <a:pt x="482" y="531"/>
                    <a:pt x="484" y="535"/>
                    <a:pt x="488" y="540"/>
                  </a:cubicBezTo>
                  <a:lnTo>
                    <a:pt x="488" y="540"/>
                  </a:lnTo>
                  <a:cubicBezTo>
                    <a:pt x="487" y="540"/>
                    <a:pt x="487" y="540"/>
                    <a:pt x="486" y="540"/>
                  </a:cubicBezTo>
                  <a:lnTo>
                    <a:pt x="486" y="540"/>
                  </a:lnTo>
                  <a:cubicBezTo>
                    <a:pt x="494" y="547"/>
                    <a:pt x="499" y="552"/>
                    <a:pt x="502" y="555"/>
                  </a:cubicBezTo>
                  <a:lnTo>
                    <a:pt x="502" y="555"/>
                  </a:lnTo>
                  <a:cubicBezTo>
                    <a:pt x="510" y="566"/>
                    <a:pt x="516" y="576"/>
                    <a:pt x="522" y="584"/>
                  </a:cubicBezTo>
                  <a:cubicBezTo>
                    <a:pt x="516" y="576"/>
                    <a:pt x="512" y="568"/>
                    <a:pt x="508" y="562"/>
                  </a:cubicBezTo>
                  <a:lnTo>
                    <a:pt x="508" y="562"/>
                  </a:lnTo>
                  <a:lnTo>
                    <a:pt x="513" y="570"/>
                  </a:lnTo>
                  <a:lnTo>
                    <a:pt x="513" y="570"/>
                  </a:lnTo>
                  <a:cubicBezTo>
                    <a:pt x="514" y="570"/>
                    <a:pt x="514" y="571"/>
                    <a:pt x="515" y="572"/>
                  </a:cubicBezTo>
                  <a:lnTo>
                    <a:pt x="515" y="572"/>
                  </a:lnTo>
                  <a:lnTo>
                    <a:pt x="531" y="593"/>
                  </a:lnTo>
                  <a:cubicBezTo>
                    <a:pt x="526" y="586"/>
                    <a:pt x="520" y="579"/>
                    <a:pt x="515" y="572"/>
                  </a:cubicBezTo>
                  <a:lnTo>
                    <a:pt x="515" y="572"/>
                  </a:lnTo>
                  <a:cubicBezTo>
                    <a:pt x="517" y="574"/>
                    <a:pt x="519" y="575"/>
                    <a:pt x="521" y="575"/>
                  </a:cubicBezTo>
                  <a:lnTo>
                    <a:pt x="521" y="575"/>
                  </a:lnTo>
                  <a:cubicBezTo>
                    <a:pt x="518" y="570"/>
                    <a:pt x="514" y="566"/>
                    <a:pt x="510" y="562"/>
                  </a:cubicBezTo>
                  <a:lnTo>
                    <a:pt x="510" y="562"/>
                  </a:lnTo>
                  <a:cubicBezTo>
                    <a:pt x="511" y="563"/>
                    <a:pt x="512" y="565"/>
                    <a:pt x="513" y="566"/>
                  </a:cubicBezTo>
                  <a:lnTo>
                    <a:pt x="513" y="566"/>
                  </a:lnTo>
                  <a:lnTo>
                    <a:pt x="513" y="566"/>
                  </a:lnTo>
                  <a:cubicBezTo>
                    <a:pt x="511" y="564"/>
                    <a:pt x="510" y="563"/>
                    <a:pt x="509" y="562"/>
                  </a:cubicBezTo>
                  <a:lnTo>
                    <a:pt x="509" y="562"/>
                  </a:lnTo>
                  <a:cubicBezTo>
                    <a:pt x="510" y="565"/>
                    <a:pt x="512" y="567"/>
                    <a:pt x="513" y="569"/>
                  </a:cubicBezTo>
                  <a:lnTo>
                    <a:pt x="513" y="569"/>
                  </a:lnTo>
                  <a:cubicBezTo>
                    <a:pt x="511" y="566"/>
                    <a:pt x="509" y="563"/>
                    <a:pt x="507" y="561"/>
                  </a:cubicBezTo>
                  <a:lnTo>
                    <a:pt x="507" y="561"/>
                  </a:lnTo>
                  <a:cubicBezTo>
                    <a:pt x="507" y="561"/>
                    <a:pt x="507" y="562"/>
                    <a:pt x="508" y="562"/>
                  </a:cubicBezTo>
                  <a:lnTo>
                    <a:pt x="508" y="562"/>
                  </a:lnTo>
                  <a:lnTo>
                    <a:pt x="504" y="557"/>
                  </a:lnTo>
                  <a:lnTo>
                    <a:pt x="504" y="557"/>
                  </a:lnTo>
                  <a:cubicBezTo>
                    <a:pt x="504" y="557"/>
                    <a:pt x="505" y="558"/>
                    <a:pt x="505" y="558"/>
                  </a:cubicBezTo>
                  <a:lnTo>
                    <a:pt x="505" y="558"/>
                  </a:lnTo>
                  <a:cubicBezTo>
                    <a:pt x="505" y="559"/>
                    <a:pt x="506" y="560"/>
                    <a:pt x="507" y="561"/>
                  </a:cubicBezTo>
                  <a:lnTo>
                    <a:pt x="507" y="561"/>
                  </a:lnTo>
                  <a:cubicBezTo>
                    <a:pt x="506" y="560"/>
                    <a:pt x="506" y="559"/>
                    <a:pt x="505" y="559"/>
                  </a:cubicBezTo>
                  <a:lnTo>
                    <a:pt x="505" y="559"/>
                  </a:lnTo>
                  <a:cubicBezTo>
                    <a:pt x="507" y="560"/>
                    <a:pt x="508" y="561"/>
                    <a:pt x="509" y="562"/>
                  </a:cubicBezTo>
                  <a:lnTo>
                    <a:pt x="509" y="562"/>
                  </a:lnTo>
                  <a:cubicBezTo>
                    <a:pt x="508" y="561"/>
                    <a:pt x="508" y="560"/>
                    <a:pt x="507" y="559"/>
                  </a:cubicBezTo>
                  <a:lnTo>
                    <a:pt x="507" y="559"/>
                  </a:lnTo>
                  <a:lnTo>
                    <a:pt x="513" y="566"/>
                  </a:lnTo>
                  <a:lnTo>
                    <a:pt x="505" y="555"/>
                  </a:lnTo>
                  <a:lnTo>
                    <a:pt x="505" y="555"/>
                  </a:lnTo>
                  <a:cubicBezTo>
                    <a:pt x="507" y="557"/>
                    <a:pt x="509" y="559"/>
                    <a:pt x="510" y="562"/>
                  </a:cubicBezTo>
                  <a:lnTo>
                    <a:pt x="510" y="562"/>
                  </a:lnTo>
                  <a:cubicBezTo>
                    <a:pt x="510" y="561"/>
                    <a:pt x="510" y="561"/>
                    <a:pt x="510" y="560"/>
                  </a:cubicBezTo>
                  <a:lnTo>
                    <a:pt x="510" y="560"/>
                  </a:lnTo>
                  <a:cubicBezTo>
                    <a:pt x="513" y="564"/>
                    <a:pt x="517" y="569"/>
                    <a:pt x="522" y="575"/>
                  </a:cubicBezTo>
                  <a:cubicBezTo>
                    <a:pt x="514" y="563"/>
                    <a:pt x="506" y="553"/>
                    <a:pt x="498" y="544"/>
                  </a:cubicBezTo>
                  <a:lnTo>
                    <a:pt x="498" y="544"/>
                  </a:lnTo>
                  <a:cubicBezTo>
                    <a:pt x="497" y="543"/>
                    <a:pt x="496" y="541"/>
                    <a:pt x="495" y="540"/>
                  </a:cubicBezTo>
                  <a:cubicBezTo>
                    <a:pt x="495" y="540"/>
                    <a:pt x="495" y="540"/>
                    <a:pt x="495" y="541"/>
                  </a:cubicBezTo>
                  <a:lnTo>
                    <a:pt x="495" y="541"/>
                  </a:lnTo>
                  <a:cubicBezTo>
                    <a:pt x="494" y="538"/>
                    <a:pt x="492" y="536"/>
                    <a:pt x="490" y="534"/>
                  </a:cubicBezTo>
                  <a:lnTo>
                    <a:pt x="490" y="534"/>
                  </a:lnTo>
                  <a:cubicBezTo>
                    <a:pt x="492" y="536"/>
                    <a:pt x="494" y="538"/>
                    <a:pt x="495" y="540"/>
                  </a:cubicBezTo>
                  <a:cubicBezTo>
                    <a:pt x="494" y="538"/>
                    <a:pt x="491" y="535"/>
                    <a:pt x="487" y="530"/>
                  </a:cubicBezTo>
                  <a:lnTo>
                    <a:pt x="487" y="530"/>
                  </a:lnTo>
                  <a:lnTo>
                    <a:pt x="485" y="527"/>
                  </a:lnTo>
                  <a:lnTo>
                    <a:pt x="485" y="527"/>
                  </a:lnTo>
                  <a:cubicBezTo>
                    <a:pt x="490" y="533"/>
                    <a:pt x="493" y="538"/>
                    <a:pt x="495" y="539"/>
                  </a:cubicBezTo>
                  <a:lnTo>
                    <a:pt x="495" y="539"/>
                  </a:lnTo>
                  <a:cubicBezTo>
                    <a:pt x="493" y="538"/>
                    <a:pt x="490" y="533"/>
                    <a:pt x="485" y="527"/>
                  </a:cubicBezTo>
                  <a:lnTo>
                    <a:pt x="485" y="527"/>
                  </a:lnTo>
                  <a:lnTo>
                    <a:pt x="482" y="523"/>
                  </a:lnTo>
                  <a:lnTo>
                    <a:pt x="482" y="523"/>
                  </a:lnTo>
                  <a:cubicBezTo>
                    <a:pt x="482" y="524"/>
                    <a:pt x="483" y="525"/>
                    <a:pt x="484" y="526"/>
                  </a:cubicBezTo>
                  <a:lnTo>
                    <a:pt x="484" y="526"/>
                  </a:lnTo>
                  <a:cubicBezTo>
                    <a:pt x="481" y="522"/>
                    <a:pt x="477" y="517"/>
                    <a:pt x="473" y="512"/>
                  </a:cubicBezTo>
                  <a:lnTo>
                    <a:pt x="473" y="512"/>
                  </a:lnTo>
                  <a:cubicBezTo>
                    <a:pt x="473" y="512"/>
                    <a:pt x="473" y="512"/>
                    <a:pt x="474" y="512"/>
                  </a:cubicBezTo>
                  <a:lnTo>
                    <a:pt x="474" y="512"/>
                  </a:lnTo>
                  <a:cubicBezTo>
                    <a:pt x="471" y="509"/>
                    <a:pt x="468" y="505"/>
                    <a:pt x="465" y="501"/>
                  </a:cubicBezTo>
                  <a:lnTo>
                    <a:pt x="465" y="501"/>
                  </a:lnTo>
                  <a:cubicBezTo>
                    <a:pt x="466" y="502"/>
                    <a:pt x="466" y="502"/>
                    <a:pt x="466" y="502"/>
                  </a:cubicBezTo>
                  <a:lnTo>
                    <a:pt x="466" y="502"/>
                  </a:lnTo>
                  <a:lnTo>
                    <a:pt x="465" y="501"/>
                  </a:lnTo>
                  <a:lnTo>
                    <a:pt x="465" y="501"/>
                  </a:lnTo>
                  <a:cubicBezTo>
                    <a:pt x="465" y="501"/>
                    <a:pt x="465" y="501"/>
                    <a:pt x="466" y="501"/>
                  </a:cubicBezTo>
                  <a:lnTo>
                    <a:pt x="466" y="501"/>
                  </a:lnTo>
                  <a:cubicBezTo>
                    <a:pt x="466" y="502"/>
                    <a:pt x="466" y="502"/>
                    <a:pt x="467" y="503"/>
                  </a:cubicBezTo>
                  <a:lnTo>
                    <a:pt x="467" y="503"/>
                  </a:lnTo>
                  <a:cubicBezTo>
                    <a:pt x="466" y="502"/>
                    <a:pt x="466" y="502"/>
                    <a:pt x="466" y="502"/>
                  </a:cubicBezTo>
                  <a:lnTo>
                    <a:pt x="466" y="502"/>
                  </a:lnTo>
                  <a:lnTo>
                    <a:pt x="468" y="505"/>
                  </a:lnTo>
                  <a:lnTo>
                    <a:pt x="468" y="505"/>
                  </a:lnTo>
                  <a:cubicBezTo>
                    <a:pt x="470" y="507"/>
                    <a:pt x="472" y="510"/>
                    <a:pt x="473" y="512"/>
                  </a:cubicBezTo>
                  <a:lnTo>
                    <a:pt x="473" y="512"/>
                  </a:lnTo>
                  <a:cubicBezTo>
                    <a:pt x="473" y="511"/>
                    <a:pt x="473" y="511"/>
                    <a:pt x="472" y="510"/>
                  </a:cubicBezTo>
                  <a:lnTo>
                    <a:pt x="472" y="510"/>
                  </a:lnTo>
                  <a:lnTo>
                    <a:pt x="481" y="521"/>
                  </a:lnTo>
                  <a:lnTo>
                    <a:pt x="481" y="521"/>
                  </a:lnTo>
                  <a:lnTo>
                    <a:pt x="482" y="523"/>
                  </a:lnTo>
                  <a:lnTo>
                    <a:pt x="482" y="523"/>
                  </a:lnTo>
                  <a:cubicBezTo>
                    <a:pt x="482" y="522"/>
                    <a:pt x="481" y="522"/>
                    <a:pt x="481" y="522"/>
                  </a:cubicBezTo>
                  <a:lnTo>
                    <a:pt x="481" y="522"/>
                  </a:lnTo>
                  <a:lnTo>
                    <a:pt x="495" y="540"/>
                  </a:lnTo>
                  <a:lnTo>
                    <a:pt x="487" y="528"/>
                  </a:lnTo>
                  <a:lnTo>
                    <a:pt x="487" y="528"/>
                  </a:lnTo>
                  <a:cubicBezTo>
                    <a:pt x="501" y="546"/>
                    <a:pt x="499" y="544"/>
                    <a:pt x="513" y="557"/>
                  </a:cubicBezTo>
                  <a:cubicBezTo>
                    <a:pt x="500" y="541"/>
                    <a:pt x="490" y="529"/>
                    <a:pt x="482" y="519"/>
                  </a:cubicBezTo>
                  <a:lnTo>
                    <a:pt x="482" y="519"/>
                  </a:lnTo>
                  <a:lnTo>
                    <a:pt x="478" y="513"/>
                  </a:lnTo>
                  <a:lnTo>
                    <a:pt x="478" y="513"/>
                  </a:lnTo>
                  <a:cubicBezTo>
                    <a:pt x="478" y="514"/>
                    <a:pt x="478" y="514"/>
                    <a:pt x="478" y="515"/>
                  </a:cubicBezTo>
                  <a:lnTo>
                    <a:pt x="478" y="515"/>
                  </a:lnTo>
                  <a:cubicBezTo>
                    <a:pt x="475" y="512"/>
                    <a:pt x="473" y="509"/>
                    <a:pt x="471" y="507"/>
                  </a:cubicBezTo>
                  <a:lnTo>
                    <a:pt x="471" y="507"/>
                  </a:lnTo>
                  <a:cubicBezTo>
                    <a:pt x="478" y="513"/>
                    <a:pt x="478" y="513"/>
                    <a:pt x="478" y="513"/>
                  </a:cubicBezTo>
                  <a:lnTo>
                    <a:pt x="478" y="513"/>
                  </a:lnTo>
                  <a:lnTo>
                    <a:pt x="478" y="513"/>
                  </a:lnTo>
                  <a:lnTo>
                    <a:pt x="513" y="557"/>
                  </a:lnTo>
                  <a:cubicBezTo>
                    <a:pt x="487" y="523"/>
                    <a:pt x="453" y="480"/>
                    <a:pt x="422" y="442"/>
                  </a:cubicBezTo>
                  <a:lnTo>
                    <a:pt x="422" y="442"/>
                  </a:lnTo>
                  <a:cubicBezTo>
                    <a:pt x="427" y="448"/>
                    <a:pt x="431" y="454"/>
                    <a:pt x="436" y="461"/>
                  </a:cubicBezTo>
                  <a:lnTo>
                    <a:pt x="436" y="461"/>
                  </a:lnTo>
                  <a:cubicBezTo>
                    <a:pt x="435" y="459"/>
                    <a:pt x="433" y="458"/>
                    <a:pt x="432" y="456"/>
                  </a:cubicBezTo>
                  <a:lnTo>
                    <a:pt x="432" y="456"/>
                  </a:lnTo>
                  <a:cubicBezTo>
                    <a:pt x="434" y="459"/>
                    <a:pt x="436" y="461"/>
                    <a:pt x="438" y="464"/>
                  </a:cubicBezTo>
                  <a:lnTo>
                    <a:pt x="438" y="464"/>
                  </a:lnTo>
                  <a:cubicBezTo>
                    <a:pt x="439" y="465"/>
                    <a:pt x="439" y="466"/>
                    <a:pt x="440" y="467"/>
                  </a:cubicBezTo>
                  <a:lnTo>
                    <a:pt x="440" y="467"/>
                  </a:lnTo>
                  <a:cubicBezTo>
                    <a:pt x="440" y="467"/>
                    <a:pt x="440" y="466"/>
                    <a:pt x="440" y="466"/>
                  </a:cubicBezTo>
                  <a:lnTo>
                    <a:pt x="440" y="466"/>
                  </a:lnTo>
                  <a:cubicBezTo>
                    <a:pt x="437" y="463"/>
                    <a:pt x="434" y="460"/>
                    <a:pt x="432" y="456"/>
                  </a:cubicBezTo>
                  <a:lnTo>
                    <a:pt x="432" y="456"/>
                  </a:lnTo>
                  <a:cubicBezTo>
                    <a:pt x="434" y="459"/>
                    <a:pt x="436" y="462"/>
                    <a:pt x="438" y="465"/>
                  </a:cubicBezTo>
                  <a:lnTo>
                    <a:pt x="438" y="465"/>
                  </a:lnTo>
                  <a:cubicBezTo>
                    <a:pt x="438" y="465"/>
                    <a:pt x="438" y="465"/>
                    <a:pt x="438" y="464"/>
                  </a:cubicBezTo>
                  <a:lnTo>
                    <a:pt x="438" y="464"/>
                  </a:lnTo>
                  <a:cubicBezTo>
                    <a:pt x="439" y="466"/>
                    <a:pt x="440" y="468"/>
                    <a:pt x="441" y="469"/>
                  </a:cubicBezTo>
                  <a:lnTo>
                    <a:pt x="441" y="469"/>
                  </a:lnTo>
                  <a:cubicBezTo>
                    <a:pt x="441" y="469"/>
                    <a:pt x="441" y="469"/>
                    <a:pt x="441" y="469"/>
                  </a:cubicBezTo>
                  <a:lnTo>
                    <a:pt x="441" y="469"/>
                  </a:lnTo>
                  <a:cubicBezTo>
                    <a:pt x="442" y="470"/>
                    <a:pt x="442" y="470"/>
                    <a:pt x="442" y="470"/>
                  </a:cubicBezTo>
                  <a:lnTo>
                    <a:pt x="442" y="470"/>
                  </a:lnTo>
                  <a:cubicBezTo>
                    <a:pt x="442" y="470"/>
                    <a:pt x="442" y="471"/>
                    <a:pt x="442" y="471"/>
                  </a:cubicBezTo>
                  <a:lnTo>
                    <a:pt x="442" y="471"/>
                  </a:lnTo>
                  <a:cubicBezTo>
                    <a:pt x="442" y="470"/>
                    <a:pt x="442" y="470"/>
                    <a:pt x="441" y="469"/>
                  </a:cubicBezTo>
                  <a:lnTo>
                    <a:pt x="441" y="469"/>
                  </a:lnTo>
                  <a:cubicBezTo>
                    <a:pt x="441" y="469"/>
                    <a:pt x="441" y="469"/>
                    <a:pt x="441" y="469"/>
                  </a:cubicBezTo>
                  <a:lnTo>
                    <a:pt x="441" y="469"/>
                  </a:lnTo>
                  <a:lnTo>
                    <a:pt x="436" y="463"/>
                  </a:lnTo>
                  <a:lnTo>
                    <a:pt x="436" y="463"/>
                  </a:lnTo>
                  <a:cubicBezTo>
                    <a:pt x="437" y="464"/>
                    <a:pt x="437" y="464"/>
                    <a:pt x="438" y="464"/>
                  </a:cubicBezTo>
                  <a:lnTo>
                    <a:pt x="438" y="464"/>
                  </a:lnTo>
                  <a:cubicBezTo>
                    <a:pt x="435" y="461"/>
                    <a:pt x="432" y="457"/>
                    <a:pt x="430" y="454"/>
                  </a:cubicBezTo>
                  <a:lnTo>
                    <a:pt x="430" y="454"/>
                  </a:lnTo>
                  <a:cubicBezTo>
                    <a:pt x="430" y="455"/>
                    <a:pt x="431" y="456"/>
                    <a:pt x="432" y="456"/>
                  </a:cubicBezTo>
                  <a:lnTo>
                    <a:pt x="432" y="456"/>
                  </a:lnTo>
                  <a:cubicBezTo>
                    <a:pt x="428" y="451"/>
                    <a:pt x="424" y="446"/>
                    <a:pt x="420" y="440"/>
                  </a:cubicBezTo>
                  <a:lnTo>
                    <a:pt x="420" y="440"/>
                  </a:lnTo>
                  <a:cubicBezTo>
                    <a:pt x="419" y="440"/>
                    <a:pt x="419" y="440"/>
                    <a:pt x="419" y="439"/>
                  </a:cubicBezTo>
                  <a:lnTo>
                    <a:pt x="419" y="439"/>
                  </a:lnTo>
                  <a:cubicBezTo>
                    <a:pt x="424" y="445"/>
                    <a:pt x="428" y="451"/>
                    <a:pt x="432" y="456"/>
                  </a:cubicBezTo>
                  <a:lnTo>
                    <a:pt x="432" y="456"/>
                  </a:lnTo>
                  <a:cubicBezTo>
                    <a:pt x="427" y="449"/>
                    <a:pt x="421" y="442"/>
                    <a:pt x="416" y="435"/>
                  </a:cubicBezTo>
                  <a:lnTo>
                    <a:pt x="416" y="435"/>
                  </a:lnTo>
                  <a:cubicBezTo>
                    <a:pt x="417" y="436"/>
                    <a:pt x="418" y="438"/>
                    <a:pt x="419" y="439"/>
                  </a:cubicBezTo>
                  <a:lnTo>
                    <a:pt x="419" y="439"/>
                  </a:lnTo>
                  <a:cubicBezTo>
                    <a:pt x="418" y="438"/>
                    <a:pt x="418" y="438"/>
                    <a:pt x="417" y="437"/>
                  </a:cubicBezTo>
                  <a:lnTo>
                    <a:pt x="417" y="437"/>
                  </a:lnTo>
                  <a:cubicBezTo>
                    <a:pt x="410" y="428"/>
                    <a:pt x="404" y="419"/>
                    <a:pt x="397" y="411"/>
                  </a:cubicBezTo>
                  <a:lnTo>
                    <a:pt x="397" y="411"/>
                  </a:lnTo>
                  <a:cubicBezTo>
                    <a:pt x="398" y="411"/>
                    <a:pt x="398" y="411"/>
                    <a:pt x="398" y="411"/>
                  </a:cubicBezTo>
                  <a:lnTo>
                    <a:pt x="398" y="411"/>
                  </a:lnTo>
                  <a:cubicBezTo>
                    <a:pt x="397" y="410"/>
                    <a:pt x="397" y="410"/>
                    <a:pt x="396" y="409"/>
                  </a:cubicBezTo>
                  <a:lnTo>
                    <a:pt x="396" y="409"/>
                  </a:lnTo>
                  <a:cubicBezTo>
                    <a:pt x="396" y="409"/>
                    <a:pt x="397" y="410"/>
                    <a:pt x="397" y="411"/>
                  </a:cubicBezTo>
                  <a:lnTo>
                    <a:pt x="397" y="411"/>
                  </a:lnTo>
                  <a:cubicBezTo>
                    <a:pt x="393" y="405"/>
                    <a:pt x="389" y="400"/>
                    <a:pt x="385" y="395"/>
                  </a:cubicBezTo>
                  <a:lnTo>
                    <a:pt x="385" y="395"/>
                  </a:lnTo>
                  <a:cubicBezTo>
                    <a:pt x="386" y="396"/>
                    <a:pt x="387" y="397"/>
                    <a:pt x="387" y="398"/>
                  </a:cubicBezTo>
                  <a:lnTo>
                    <a:pt x="387" y="398"/>
                  </a:lnTo>
                  <a:cubicBezTo>
                    <a:pt x="385" y="396"/>
                    <a:pt x="384" y="393"/>
                    <a:pt x="382" y="391"/>
                  </a:cubicBezTo>
                  <a:lnTo>
                    <a:pt x="382" y="391"/>
                  </a:lnTo>
                  <a:cubicBezTo>
                    <a:pt x="384" y="394"/>
                    <a:pt x="386" y="397"/>
                    <a:pt x="388" y="400"/>
                  </a:cubicBezTo>
                  <a:lnTo>
                    <a:pt x="388" y="400"/>
                  </a:lnTo>
                  <a:cubicBezTo>
                    <a:pt x="393" y="406"/>
                    <a:pt x="398" y="413"/>
                    <a:pt x="403" y="420"/>
                  </a:cubicBezTo>
                  <a:lnTo>
                    <a:pt x="403" y="420"/>
                  </a:lnTo>
                  <a:cubicBezTo>
                    <a:pt x="401" y="418"/>
                    <a:pt x="400" y="416"/>
                    <a:pt x="398" y="414"/>
                  </a:cubicBezTo>
                  <a:lnTo>
                    <a:pt x="398" y="414"/>
                  </a:lnTo>
                  <a:cubicBezTo>
                    <a:pt x="400" y="417"/>
                    <a:pt x="402" y="420"/>
                    <a:pt x="404" y="422"/>
                  </a:cubicBezTo>
                  <a:lnTo>
                    <a:pt x="404" y="422"/>
                  </a:lnTo>
                  <a:cubicBezTo>
                    <a:pt x="403" y="421"/>
                    <a:pt x="403" y="421"/>
                    <a:pt x="402" y="420"/>
                  </a:cubicBezTo>
                  <a:lnTo>
                    <a:pt x="402" y="420"/>
                  </a:lnTo>
                  <a:cubicBezTo>
                    <a:pt x="402" y="420"/>
                    <a:pt x="403" y="421"/>
                    <a:pt x="403" y="422"/>
                  </a:cubicBezTo>
                  <a:lnTo>
                    <a:pt x="403" y="422"/>
                  </a:lnTo>
                  <a:cubicBezTo>
                    <a:pt x="403" y="421"/>
                    <a:pt x="402" y="420"/>
                    <a:pt x="401" y="420"/>
                  </a:cubicBezTo>
                  <a:lnTo>
                    <a:pt x="401" y="420"/>
                  </a:lnTo>
                  <a:lnTo>
                    <a:pt x="406" y="426"/>
                  </a:lnTo>
                  <a:lnTo>
                    <a:pt x="406" y="426"/>
                  </a:lnTo>
                  <a:cubicBezTo>
                    <a:pt x="406" y="426"/>
                    <a:pt x="406" y="425"/>
                    <a:pt x="406" y="425"/>
                  </a:cubicBezTo>
                  <a:lnTo>
                    <a:pt x="406" y="425"/>
                  </a:lnTo>
                  <a:cubicBezTo>
                    <a:pt x="407" y="426"/>
                    <a:pt x="407" y="427"/>
                    <a:pt x="408" y="428"/>
                  </a:cubicBezTo>
                  <a:lnTo>
                    <a:pt x="408" y="428"/>
                  </a:lnTo>
                  <a:lnTo>
                    <a:pt x="406" y="426"/>
                  </a:lnTo>
                  <a:lnTo>
                    <a:pt x="406" y="426"/>
                  </a:lnTo>
                  <a:cubicBezTo>
                    <a:pt x="406" y="426"/>
                    <a:pt x="406" y="426"/>
                    <a:pt x="406" y="426"/>
                  </a:cubicBezTo>
                  <a:lnTo>
                    <a:pt x="406" y="426"/>
                  </a:lnTo>
                  <a:cubicBezTo>
                    <a:pt x="404" y="423"/>
                    <a:pt x="402" y="420"/>
                    <a:pt x="399" y="417"/>
                  </a:cubicBezTo>
                  <a:lnTo>
                    <a:pt x="399" y="417"/>
                  </a:lnTo>
                  <a:cubicBezTo>
                    <a:pt x="400" y="418"/>
                    <a:pt x="401" y="419"/>
                    <a:pt x="401" y="420"/>
                  </a:cubicBezTo>
                  <a:lnTo>
                    <a:pt x="401" y="420"/>
                  </a:lnTo>
                  <a:lnTo>
                    <a:pt x="401" y="419"/>
                  </a:lnTo>
                  <a:lnTo>
                    <a:pt x="401" y="419"/>
                  </a:lnTo>
                  <a:cubicBezTo>
                    <a:pt x="401" y="419"/>
                    <a:pt x="402" y="419"/>
                    <a:pt x="402" y="420"/>
                  </a:cubicBezTo>
                  <a:lnTo>
                    <a:pt x="402" y="420"/>
                  </a:lnTo>
                  <a:cubicBezTo>
                    <a:pt x="398" y="414"/>
                    <a:pt x="394" y="409"/>
                    <a:pt x="390" y="403"/>
                  </a:cubicBezTo>
                  <a:lnTo>
                    <a:pt x="390" y="403"/>
                  </a:lnTo>
                  <a:cubicBezTo>
                    <a:pt x="392" y="407"/>
                    <a:pt x="395" y="411"/>
                    <a:pt x="398" y="414"/>
                  </a:cubicBezTo>
                  <a:lnTo>
                    <a:pt x="398" y="414"/>
                  </a:lnTo>
                  <a:cubicBezTo>
                    <a:pt x="392" y="407"/>
                    <a:pt x="387" y="399"/>
                    <a:pt x="382" y="393"/>
                  </a:cubicBezTo>
                  <a:lnTo>
                    <a:pt x="382" y="393"/>
                  </a:lnTo>
                  <a:cubicBezTo>
                    <a:pt x="383" y="394"/>
                    <a:pt x="384" y="395"/>
                    <a:pt x="384" y="396"/>
                  </a:cubicBezTo>
                  <a:lnTo>
                    <a:pt x="384" y="396"/>
                  </a:lnTo>
                  <a:cubicBezTo>
                    <a:pt x="382" y="393"/>
                    <a:pt x="380" y="390"/>
                    <a:pt x="378" y="387"/>
                  </a:cubicBezTo>
                  <a:lnTo>
                    <a:pt x="378" y="387"/>
                  </a:lnTo>
                  <a:cubicBezTo>
                    <a:pt x="379" y="389"/>
                    <a:pt x="381" y="391"/>
                    <a:pt x="382" y="393"/>
                  </a:cubicBezTo>
                  <a:lnTo>
                    <a:pt x="382" y="393"/>
                  </a:lnTo>
                  <a:cubicBezTo>
                    <a:pt x="382" y="392"/>
                    <a:pt x="381" y="391"/>
                    <a:pt x="380" y="389"/>
                  </a:cubicBezTo>
                  <a:cubicBezTo>
                    <a:pt x="380" y="389"/>
                    <a:pt x="380" y="389"/>
                    <a:pt x="379" y="387"/>
                  </a:cubicBezTo>
                  <a:lnTo>
                    <a:pt x="379" y="387"/>
                  </a:lnTo>
                  <a:cubicBezTo>
                    <a:pt x="380" y="388"/>
                    <a:pt x="381" y="390"/>
                    <a:pt x="382" y="391"/>
                  </a:cubicBezTo>
                  <a:lnTo>
                    <a:pt x="382" y="391"/>
                  </a:lnTo>
                  <a:cubicBezTo>
                    <a:pt x="380" y="389"/>
                    <a:pt x="379" y="387"/>
                    <a:pt x="377" y="385"/>
                  </a:cubicBezTo>
                  <a:lnTo>
                    <a:pt x="377" y="385"/>
                  </a:lnTo>
                  <a:cubicBezTo>
                    <a:pt x="377" y="385"/>
                    <a:pt x="377" y="384"/>
                    <a:pt x="376" y="384"/>
                  </a:cubicBezTo>
                  <a:lnTo>
                    <a:pt x="376" y="384"/>
                  </a:lnTo>
                  <a:cubicBezTo>
                    <a:pt x="379" y="388"/>
                    <a:pt x="382" y="391"/>
                    <a:pt x="385" y="395"/>
                  </a:cubicBezTo>
                  <a:lnTo>
                    <a:pt x="385" y="395"/>
                  </a:lnTo>
                  <a:cubicBezTo>
                    <a:pt x="383" y="392"/>
                    <a:pt x="381" y="390"/>
                    <a:pt x="380" y="387"/>
                  </a:cubicBezTo>
                  <a:lnTo>
                    <a:pt x="380" y="387"/>
                  </a:lnTo>
                  <a:cubicBezTo>
                    <a:pt x="385" y="394"/>
                    <a:pt x="391" y="402"/>
                    <a:pt x="396" y="409"/>
                  </a:cubicBezTo>
                  <a:lnTo>
                    <a:pt x="396" y="409"/>
                  </a:lnTo>
                  <a:cubicBezTo>
                    <a:pt x="390" y="401"/>
                    <a:pt x="384" y="392"/>
                    <a:pt x="378" y="385"/>
                  </a:cubicBezTo>
                  <a:lnTo>
                    <a:pt x="378" y="385"/>
                  </a:lnTo>
                  <a:cubicBezTo>
                    <a:pt x="378" y="385"/>
                    <a:pt x="379" y="386"/>
                    <a:pt x="380" y="387"/>
                  </a:cubicBezTo>
                  <a:lnTo>
                    <a:pt x="380" y="387"/>
                  </a:lnTo>
                  <a:cubicBezTo>
                    <a:pt x="377" y="383"/>
                    <a:pt x="373" y="379"/>
                    <a:pt x="370" y="375"/>
                  </a:cubicBezTo>
                  <a:lnTo>
                    <a:pt x="370" y="375"/>
                  </a:lnTo>
                  <a:cubicBezTo>
                    <a:pt x="370" y="375"/>
                    <a:pt x="370" y="375"/>
                    <a:pt x="370" y="374"/>
                  </a:cubicBezTo>
                  <a:lnTo>
                    <a:pt x="370" y="374"/>
                  </a:lnTo>
                  <a:cubicBezTo>
                    <a:pt x="372" y="378"/>
                    <a:pt x="375" y="381"/>
                    <a:pt x="378" y="385"/>
                  </a:cubicBezTo>
                  <a:lnTo>
                    <a:pt x="378" y="385"/>
                  </a:lnTo>
                  <a:cubicBezTo>
                    <a:pt x="371" y="375"/>
                    <a:pt x="366" y="368"/>
                    <a:pt x="363" y="363"/>
                  </a:cubicBezTo>
                  <a:lnTo>
                    <a:pt x="363" y="363"/>
                  </a:lnTo>
                  <a:cubicBezTo>
                    <a:pt x="363" y="364"/>
                    <a:pt x="364" y="366"/>
                    <a:pt x="366" y="369"/>
                  </a:cubicBezTo>
                  <a:lnTo>
                    <a:pt x="366" y="369"/>
                  </a:lnTo>
                  <a:cubicBezTo>
                    <a:pt x="364" y="367"/>
                    <a:pt x="363" y="365"/>
                    <a:pt x="361" y="363"/>
                  </a:cubicBezTo>
                  <a:lnTo>
                    <a:pt x="361" y="363"/>
                  </a:lnTo>
                  <a:cubicBezTo>
                    <a:pt x="361" y="363"/>
                    <a:pt x="361" y="363"/>
                    <a:pt x="361" y="363"/>
                  </a:cubicBezTo>
                  <a:lnTo>
                    <a:pt x="361" y="363"/>
                  </a:lnTo>
                  <a:cubicBezTo>
                    <a:pt x="361" y="363"/>
                    <a:pt x="361" y="363"/>
                    <a:pt x="360" y="362"/>
                  </a:cubicBezTo>
                  <a:lnTo>
                    <a:pt x="360" y="362"/>
                  </a:lnTo>
                  <a:cubicBezTo>
                    <a:pt x="361" y="363"/>
                    <a:pt x="361" y="363"/>
                    <a:pt x="361" y="363"/>
                  </a:cubicBezTo>
                  <a:lnTo>
                    <a:pt x="361" y="363"/>
                  </a:lnTo>
                  <a:cubicBezTo>
                    <a:pt x="353" y="350"/>
                    <a:pt x="364" y="370"/>
                    <a:pt x="336" y="328"/>
                  </a:cubicBezTo>
                  <a:lnTo>
                    <a:pt x="336" y="328"/>
                  </a:lnTo>
                  <a:lnTo>
                    <a:pt x="433" y="425"/>
                  </a:lnTo>
                  <a:cubicBezTo>
                    <a:pt x="429" y="419"/>
                    <a:pt x="428" y="418"/>
                    <a:pt x="429" y="418"/>
                  </a:cubicBezTo>
                  <a:lnTo>
                    <a:pt x="429" y="418"/>
                  </a:lnTo>
                  <a:cubicBezTo>
                    <a:pt x="429" y="418"/>
                    <a:pt x="433" y="421"/>
                    <a:pt x="434" y="421"/>
                  </a:cubicBezTo>
                  <a:cubicBezTo>
                    <a:pt x="435" y="421"/>
                    <a:pt x="413" y="396"/>
                    <a:pt x="257" y="213"/>
                  </a:cubicBezTo>
                  <a:lnTo>
                    <a:pt x="257" y="213"/>
                  </a:lnTo>
                  <a:cubicBezTo>
                    <a:pt x="257" y="213"/>
                    <a:pt x="257" y="214"/>
                    <a:pt x="257" y="216"/>
                  </a:cubicBezTo>
                  <a:lnTo>
                    <a:pt x="257" y="216"/>
                  </a:lnTo>
                  <a:cubicBezTo>
                    <a:pt x="257" y="216"/>
                    <a:pt x="257" y="216"/>
                    <a:pt x="257" y="215"/>
                  </a:cubicBezTo>
                  <a:lnTo>
                    <a:pt x="257" y="215"/>
                  </a:lnTo>
                  <a:cubicBezTo>
                    <a:pt x="257" y="215"/>
                    <a:pt x="257" y="216"/>
                    <a:pt x="257" y="216"/>
                  </a:cubicBezTo>
                  <a:lnTo>
                    <a:pt x="257" y="216"/>
                  </a:lnTo>
                  <a:cubicBezTo>
                    <a:pt x="253" y="211"/>
                    <a:pt x="249" y="206"/>
                    <a:pt x="246" y="202"/>
                  </a:cubicBezTo>
                  <a:lnTo>
                    <a:pt x="246" y="202"/>
                  </a:lnTo>
                  <a:cubicBezTo>
                    <a:pt x="247" y="203"/>
                    <a:pt x="248" y="204"/>
                    <a:pt x="250" y="206"/>
                  </a:cubicBezTo>
                  <a:lnTo>
                    <a:pt x="250" y="206"/>
                  </a:lnTo>
                  <a:cubicBezTo>
                    <a:pt x="252" y="209"/>
                    <a:pt x="255" y="212"/>
                    <a:pt x="257" y="215"/>
                  </a:cubicBezTo>
                  <a:lnTo>
                    <a:pt x="257" y="215"/>
                  </a:lnTo>
                  <a:cubicBezTo>
                    <a:pt x="257" y="213"/>
                    <a:pt x="257" y="213"/>
                    <a:pt x="257" y="213"/>
                  </a:cubicBezTo>
                  <a:cubicBezTo>
                    <a:pt x="253" y="208"/>
                    <a:pt x="249" y="204"/>
                    <a:pt x="246" y="200"/>
                  </a:cubicBezTo>
                  <a:lnTo>
                    <a:pt x="246" y="200"/>
                  </a:lnTo>
                  <a:cubicBezTo>
                    <a:pt x="241" y="194"/>
                    <a:pt x="236" y="187"/>
                    <a:pt x="231" y="180"/>
                  </a:cubicBezTo>
                  <a:lnTo>
                    <a:pt x="231" y="180"/>
                  </a:lnTo>
                  <a:cubicBezTo>
                    <a:pt x="230" y="179"/>
                    <a:pt x="230" y="178"/>
                    <a:pt x="230" y="178"/>
                  </a:cubicBezTo>
                  <a:lnTo>
                    <a:pt x="230" y="178"/>
                  </a:lnTo>
                  <a:cubicBezTo>
                    <a:pt x="230" y="178"/>
                    <a:pt x="230" y="179"/>
                    <a:pt x="230" y="179"/>
                  </a:cubicBezTo>
                  <a:lnTo>
                    <a:pt x="230" y="179"/>
                  </a:lnTo>
                  <a:cubicBezTo>
                    <a:pt x="229" y="177"/>
                    <a:pt x="227" y="175"/>
                    <a:pt x="225" y="173"/>
                  </a:cubicBezTo>
                  <a:lnTo>
                    <a:pt x="225" y="173"/>
                  </a:lnTo>
                  <a:cubicBezTo>
                    <a:pt x="227" y="175"/>
                    <a:pt x="228" y="177"/>
                    <a:pt x="230" y="179"/>
                  </a:cubicBezTo>
                  <a:lnTo>
                    <a:pt x="230" y="179"/>
                  </a:lnTo>
                  <a:cubicBezTo>
                    <a:pt x="230" y="180"/>
                    <a:pt x="230" y="181"/>
                    <a:pt x="230" y="181"/>
                  </a:cubicBezTo>
                  <a:lnTo>
                    <a:pt x="230" y="181"/>
                  </a:lnTo>
                  <a:cubicBezTo>
                    <a:pt x="228" y="178"/>
                    <a:pt x="226" y="176"/>
                    <a:pt x="223" y="171"/>
                  </a:cubicBezTo>
                  <a:lnTo>
                    <a:pt x="223" y="171"/>
                  </a:lnTo>
                  <a:cubicBezTo>
                    <a:pt x="222" y="170"/>
                    <a:pt x="222" y="170"/>
                    <a:pt x="222" y="169"/>
                  </a:cubicBezTo>
                  <a:lnTo>
                    <a:pt x="222" y="169"/>
                  </a:lnTo>
                  <a:cubicBezTo>
                    <a:pt x="222" y="169"/>
                    <a:pt x="222" y="170"/>
                    <a:pt x="222" y="170"/>
                  </a:cubicBezTo>
                  <a:lnTo>
                    <a:pt x="222" y="170"/>
                  </a:lnTo>
                  <a:cubicBezTo>
                    <a:pt x="222" y="169"/>
                    <a:pt x="221" y="169"/>
                    <a:pt x="220" y="167"/>
                  </a:cubicBezTo>
                  <a:lnTo>
                    <a:pt x="220" y="167"/>
                  </a:lnTo>
                  <a:cubicBezTo>
                    <a:pt x="221" y="168"/>
                    <a:pt x="221" y="168"/>
                    <a:pt x="222" y="169"/>
                  </a:cubicBezTo>
                  <a:lnTo>
                    <a:pt x="219" y="166"/>
                  </a:lnTo>
                  <a:lnTo>
                    <a:pt x="219" y="166"/>
                  </a:lnTo>
                  <a:cubicBezTo>
                    <a:pt x="219" y="166"/>
                    <a:pt x="220" y="167"/>
                    <a:pt x="220" y="167"/>
                  </a:cubicBezTo>
                  <a:lnTo>
                    <a:pt x="220" y="167"/>
                  </a:lnTo>
                  <a:cubicBezTo>
                    <a:pt x="220" y="167"/>
                    <a:pt x="219" y="166"/>
                    <a:pt x="218" y="165"/>
                  </a:cubicBezTo>
                  <a:lnTo>
                    <a:pt x="218" y="165"/>
                  </a:lnTo>
                  <a:cubicBezTo>
                    <a:pt x="220" y="168"/>
                    <a:pt x="221" y="169"/>
                    <a:pt x="221" y="170"/>
                  </a:cubicBezTo>
                  <a:lnTo>
                    <a:pt x="221" y="170"/>
                  </a:lnTo>
                  <a:cubicBezTo>
                    <a:pt x="220" y="168"/>
                    <a:pt x="218" y="166"/>
                    <a:pt x="216" y="163"/>
                  </a:cubicBezTo>
                  <a:lnTo>
                    <a:pt x="216" y="163"/>
                  </a:lnTo>
                  <a:cubicBezTo>
                    <a:pt x="217" y="164"/>
                    <a:pt x="217" y="165"/>
                    <a:pt x="218" y="165"/>
                  </a:cubicBezTo>
                  <a:lnTo>
                    <a:pt x="218" y="165"/>
                  </a:lnTo>
                  <a:cubicBezTo>
                    <a:pt x="217" y="164"/>
                    <a:pt x="217" y="163"/>
                    <a:pt x="216" y="162"/>
                  </a:cubicBezTo>
                  <a:lnTo>
                    <a:pt x="216" y="162"/>
                  </a:lnTo>
                  <a:lnTo>
                    <a:pt x="219" y="166"/>
                  </a:lnTo>
                  <a:lnTo>
                    <a:pt x="219" y="166"/>
                  </a:lnTo>
                  <a:cubicBezTo>
                    <a:pt x="215" y="161"/>
                    <a:pt x="211" y="154"/>
                    <a:pt x="204" y="146"/>
                  </a:cubicBezTo>
                  <a:lnTo>
                    <a:pt x="204" y="146"/>
                  </a:lnTo>
                  <a:cubicBezTo>
                    <a:pt x="204" y="146"/>
                    <a:pt x="204" y="145"/>
                    <a:pt x="204" y="145"/>
                  </a:cubicBezTo>
                  <a:lnTo>
                    <a:pt x="204" y="145"/>
                  </a:lnTo>
                  <a:cubicBezTo>
                    <a:pt x="206" y="148"/>
                    <a:pt x="209" y="151"/>
                    <a:pt x="211" y="154"/>
                  </a:cubicBezTo>
                  <a:lnTo>
                    <a:pt x="211" y="154"/>
                  </a:lnTo>
                  <a:cubicBezTo>
                    <a:pt x="211" y="154"/>
                    <a:pt x="211" y="154"/>
                    <a:pt x="211" y="154"/>
                  </a:cubicBezTo>
                  <a:lnTo>
                    <a:pt x="211" y="154"/>
                  </a:lnTo>
                  <a:cubicBezTo>
                    <a:pt x="210" y="154"/>
                    <a:pt x="212" y="156"/>
                    <a:pt x="222" y="169"/>
                  </a:cubicBezTo>
                  <a:cubicBezTo>
                    <a:pt x="218" y="163"/>
                    <a:pt x="214" y="158"/>
                    <a:pt x="211" y="154"/>
                  </a:cubicBezTo>
                  <a:lnTo>
                    <a:pt x="211" y="154"/>
                  </a:lnTo>
                  <a:cubicBezTo>
                    <a:pt x="211" y="154"/>
                    <a:pt x="211" y="154"/>
                    <a:pt x="211" y="154"/>
                  </a:cubicBezTo>
                  <a:lnTo>
                    <a:pt x="211" y="154"/>
                  </a:lnTo>
                  <a:cubicBezTo>
                    <a:pt x="216" y="161"/>
                    <a:pt x="221" y="167"/>
                    <a:pt x="225" y="173"/>
                  </a:cubicBezTo>
                  <a:lnTo>
                    <a:pt x="225" y="173"/>
                  </a:lnTo>
                  <a:cubicBezTo>
                    <a:pt x="216" y="159"/>
                    <a:pt x="210" y="151"/>
                    <a:pt x="204" y="144"/>
                  </a:cubicBezTo>
                  <a:lnTo>
                    <a:pt x="204" y="144"/>
                  </a:lnTo>
                  <a:cubicBezTo>
                    <a:pt x="204" y="143"/>
                    <a:pt x="204" y="143"/>
                    <a:pt x="204" y="142"/>
                  </a:cubicBezTo>
                  <a:cubicBezTo>
                    <a:pt x="189" y="123"/>
                    <a:pt x="180" y="111"/>
                    <a:pt x="172" y="102"/>
                  </a:cubicBezTo>
                  <a:lnTo>
                    <a:pt x="172" y="102"/>
                  </a:lnTo>
                  <a:lnTo>
                    <a:pt x="169" y="98"/>
                  </a:lnTo>
                  <a:cubicBezTo>
                    <a:pt x="167" y="97"/>
                    <a:pt x="166" y="95"/>
                    <a:pt x="165" y="94"/>
                  </a:cubicBezTo>
                  <a:lnTo>
                    <a:pt x="165" y="94"/>
                  </a:lnTo>
                  <a:cubicBezTo>
                    <a:pt x="162" y="91"/>
                    <a:pt x="160" y="88"/>
                    <a:pt x="158" y="85"/>
                  </a:cubicBezTo>
                  <a:lnTo>
                    <a:pt x="158" y="85"/>
                  </a:lnTo>
                  <a:lnTo>
                    <a:pt x="151" y="72"/>
                  </a:lnTo>
                  <a:cubicBezTo>
                    <a:pt x="148" y="70"/>
                    <a:pt x="146" y="69"/>
                    <a:pt x="144" y="68"/>
                  </a:cubicBezTo>
                  <a:lnTo>
                    <a:pt x="144" y="68"/>
                  </a:lnTo>
                  <a:cubicBezTo>
                    <a:pt x="142" y="65"/>
                    <a:pt x="140" y="63"/>
                    <a:pt x="139" y="61"/>
                  </a:cubicBezTo>
                  <a:lnTo>
                    <a:pt x="139" y="61"/>
                  </a:lnTo>
                  <a:cubicBezTo>
                    <a:pt x="140" y="63"/>
                    <a:pt x="141" y="65"/>
                    <a:pt x="142" y="67"/>
                  </a:cubicBezTo>
                  <a:lnTo>
                    <a:pt x="142" y="67"/>
                  </a:lnTo>
                  <a:cubicBezTo>
                    <a:pt x="142" y="66"/>
                    <a:pt x="142" y="66"/>
                    <a:pt x="141" y="66"/>
                  </a:cubicBezTo>
                  <a:lnTo>
                    <a:pt x="141" y="66"/>
                  </a:lnTo>
                  <a:cubicBezTo>
                    <a:pt x="142" y="67"/>
                    <a:pt x="143" y="68"/>
                    <a:pt x="143" y="69"/>
                  </a:cubicBezTo>
                  <a:lnTo>
                    <a:pt x="143" y="69"/>
                  </a:lnTo>
                  <a:cubicBezTo>
                    <a:pt x="143" y="69"/>
                    <a:pt x="143" y="69"/>
                    <a:pt x="143" y="69"/>
                  </a:cubicBezTo>
                  <a:lnTo>
                    <a:pt x="143" y="69"/>
                  </a:lnTo>
                  <a:cubicBezTo>
                    <a:pt x="145" y="72"/>
                    <a:pt x="147" y="75"/>
                    <a:pt x="149" y="78"/>
                  </a:cubicBezTo>
                  <a:lnTo>
                    <a:pt x="149" y="78"/>
                  </a:lnTo>
                  <a:cubicBezTo>
                    <a:pt x="148" y="77"/>
                    <a:pt x="147" y="77"/>
                    <a:pt x="146" y="76"/>
                  </a:cubicBezTo>
                  <a:lnTo>
                    <a:pt x="146" y="76"/>
                  </a:lnTo>
                  <a:lnTo>
                    <a:pt x="154" y="89"/>
                  </a:lnTo>
                  <a:lnTo>
                    <a:pt x="154" y="89"/>
                  </a:lnTo>
                  <a:cubicBezTo>
                    <a:pt x="153" y="89"/>
                    <a:pt x="152" y="89"/>
                    <a:pt x="151" y="89"/>
                  </a:cubicBezTo>
                  <a:cubicBezTo>
                    <a:pt x="151" y="81"/>
                    <a:pt x="142" y="72"/>
                    <a:pt x="142" y="72"/>
                  </a:cubicBezTo>
                  <a:lnTo>
                    <a:pt x="142" y="72"/>
                  </a:lnTo>
                  <a:cubicBezTo>
                    <a:pt x="142" y="72"/>
                    <a:pt x="144" y="73"/>
                    <a:pt x="146" y="76"/>
                  </a:cubicBezTo>
                  <a:lnTo>
                    <a:pt x="146" y="76"/>
                  </a:lnTo>
                  <a:lnTo>
                    <a:pt x="142" y="68"/>
                  </a:lnTo>
                  <a:lnTo>
                    <a:pt x="142" y="68"/>
                  </a:lnTo>
                  <a:cubicBezTo>
                    <a:pt x="142" y="68"/>
                    <a:pt x="142" y="68"/>
                    <a:pt x="143" y="69"/>
                  </a:cubicBezTo>
                  <a:lnTo>
                    <a:pt x="143" y="69"/>
                  </a:lnTo>
                  <a:cubicBezTo>
                    <a:pt x="142" y="68"/>
                    <a:pt x="141" y="67"/>
                    <a:pt x="141" y="66"/>
                  </a:cubicBezTo>
                  <a:lnTo>
                    <a:pt x="141" y="66"/>
                  </a:lnTo>
                  <a:cubicBezTo>
                    <a:pt x="141" y="66"/>
                    <a:pt x="141" y="66"/>
                    <a:pt x="141" y="66"/>
                  </a:cubicBezTo>
                  <a:lnTo>
                    <a:pt x="141" y="66"/>
                  </a:lnTo>
                  <a:cubicBezTo>
                    <a:pt x="139" y="62"/>
                    <a:pt x="136" y="58"/>
                    <a:pt x="133" y="54"/>
                  </a:cubicBezTo>
                  <a:lnTo>
                    <a:pt x="133" y="54"/>
                  </a:lnTo>
                  <a:cubicBezTo>
                    <a:pt x="136" y="58"/>
                    <a:pt x="138" y="62"/>
                    <a:pt x="141" y="66"/>
                  </a:cubicBezTo>
                  <a:lnTo>
                    <a:pt x="141" y="66"/>
                  </a:lnTo>
                  <a:cubicBezTo>
                    <a:pt x="140" y="65"/>
                    <a:pt x="140" y="65"/>
                    <a:pt x="140" y="65"/>
                  </a:cubicBezTo>
                  <a:lnTo>
                    <a:pt x="140" y="65"/>
                  </a:lnTo>
                  <a:lnTo>
                    <a:pt x="142" y="68"/>
                  </a:lnTo>
                  <a:lnTo>
                    <a:pt x="142" y="68"/>
                  </a:lnTo>
                  <a:cubicBezTo>
                    <a:pt x="141" y="68"/>
                    <a:pt x="140" y="67"/>
                    <a:pt x="139" y="67"/>
                  </a:cubicBezTo>
                  <a:lnTo>
                    <a:pt x="139" y="67"/>
                  </a:lnTo>
                  <a:lnTo>
                    <a:pt x="142" y="72"/>
                  </a:lnTo>
                  <a:cubicBezTo>
                    <a:pt x="138" y="68"/>
                    <a:pt x="136" y="66"/>
                    <a:pt x="133" y="63"/>
                  </a:cubicBezTo>
                  <a:lnTo>
                    <a:pt x="133" y="63"/>
                  </a:lnTo>
                  <a:cubicBezTo>
                    <a:pt x="136" y="65"/>
                    <a:pt x="138" y="66"/>
                    <a:pt x="139" y="67"/>
                  </a:cubicBezTo>
                  <a:lnTo>
                    <a:pt x="139" y="67"/>
                  </a:lnTo>
                  <a:lnTo>
                    <a:pt x="136" y="63"/>
                  </a:lnTo>
                  <a:lnTo>
                    <a:pt x="136" y="63"/>
                  </a:lnTo>
                  <a:cubicBezTo>
                    <a:pt x="138" y="63"/>
                    <a:pt x="138" y="63"/>
                    <a:pt x="140" y="65"/>
                  </a:cubicBezTo>
                  <a:lnTo>
                    <a:pt x="140" y="65"/>
                  </a:lnTo>
                  <a:lnTo>
                    <a:pt x="133" y="54"/>
                  </a:lnTo>
                  <a:lnTo>
                    <a:pt x="133" y="54"/>
                  </a:lnTo>
                  <a:cubicBezTo>
                    <a:pt x="133" y="54"/>
                    <a:pt x="133" y="54"/>
                    <a:pt x="133" y="54"/>
                  </a:cubicBezTo>
                  <a:lnTo>
                    <a:pt x="133" y="54"/>
                  </a:lnTo>
                  <a:cubicBezTo>
                    <a:pt x="133" y="54"/>
                    <a:pt x="135" y="56"/>
                    <a:pt x="139" y="61"/>
                  </a:cubicBezTo>
                  <a:lnTo>
                    <a:pt x="139" y="61"/>
                  </a:lnTo>
                  <a:cubicBezTo>
                    <a:pt x="137" y="58"/>
                    <a:pt x="135" y="56"/>
                    <a:pt x="133" y="54"/>
                  </a:cubicBezTo>
                  <a:lnTo>
                    <a:pt x="133" y="54"/>
                  </a:lnTo>
                  <a:cubicBezTo>
                    <a:pt x="133" y="54"/>
                    <a:pt x="133" y="54"/>
                    <a:pt x="133" y="54"/>
                  </a:cubicBezTo>
                  <a:lnTo>
                    <a:pt x="133" y="54"/>
                  </a:lnTo>
                  <a:cubicBezTo>
                    <a:pt x="133" y="54"/>
                    <a:pt x="133" y="54"/>
                    <a:pt x="133" y="54"/>
                  </a:cubicBezTo>
                  <a:cubicBezTo>
                    <a:pt x="133" y="58"/>
                    <a:pt x="133" y="58"/>
                    <a:pt x="133" y="58"/>
                  </a:cubicBezTo>
                  <a:lnTo>
                    <a:pt x="108" y="20"/>
                  </a:lnTo>
                  <a:lnTo>
                    <a:pt x="108" y="20"/>
                  </a:lnTo>
                  <a:cubicBezTo>
                    <a:pt x="108" y="20"/>
                    <a:pt x="109" y="21"/>
                    <a:pt x="109" y="21"/>
                  </a:cubicBezTo>
                  <a:cubicBezTo>
                    <a:pt x="109" y="21"/>
                    <a:pt x="108" y="20"/>
                    <a:pt x="107" y="19"/>
                  </a:cubicBezTo>
                  <a:close/>
                  <a:moveTo>
                    <a:pt x="523" y="577"/>
                  </a:moveTo>
                  <a:cubicBezTo>
                    <a:pt x="540" y="611"/>
                    <a:pt x="557" y="619"/>
                    <a:pt x="557" y="628"/>
                  </a:cubicBezTo>
                  <a:lnTo>
                    <a:pt x="575" y="646"/>
                  </a:lnTo>
                  <a:cubicBezTo>
                    <a:pt x="548" y="610"/>
                    <a:pt x="535" y="593"/>
                    <a:pt x="523" y="5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rot="3039008">
              <a:off x="-50188" y="5267599"/>
              <a:ext cx="4236" cy="4677"/>
            </a:xfrm>
            <a:custGeom>
              <a:avLst/>
              <a:gdLst/>
              <a:ahLst/>
              <a:cxnLst/>
              <a:rect l="l" t="t" r="r" b="b"/>
              <a:pathLst>
                <a:path w="27" h="28" extrusionOk="0">
                  <a:moveTo>
                    <a:pt x="27" y="27"/>
                  </a:moveTo>
                  <a:cubicBezTo>
                    <a:pt x="18" y="18"/>
                    <a:pt x="9" y="9"/>
                    <a:pt x="0" y="1"/>
                  </a:cubicBezTo>
                  <a:cubicBezTo>
                    <a:pt x="9" y="9"/>
                    <a:pt x="18" y="18"/>
                    <a:pt x="27"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rot="3039008">
              <a:off x="-26909" y="5190254"/>
              <a:ext cx="1412" cy="1670"/>
            </a:xfrm>
            <a:custGeom>
              <a:avLst/>
              <a:gdLst/>
              <a:ahLst/>
              <a:cxnLst/>
              <a:rect l="l" t="t" r="r" b="b"/>
              <a:pathLst>
                <a:path w="9" h="10" extrusionOk="0">
                  <a:moveTo>
                    <a:pt x="9" y="9"/>
                  </a:moveTo>
                  <a:lnTo>
                    <a:pt x="9" y="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rot="3039008">
              <a:off x="-51787" y="5273562"/>
              <a:ext cx="2981" cy="3174"/>
            </a:xfrm>
            <a:custGeom>
              <a:avLst/>
              <a:gdLst/>
              <a:ahLst/>
              <a:cxnLst/>
              <a:rect l="l" t="t" r="r" b="b"/>
              <a:pathLst>
                <a:path w="19" h="19" extrusionOk="0">
                  <a:moveTo>
                    <a:pt x="1" y="1"/>
                  </a:moveTo>
                  <a:lnTo>
                    <a:pt x="1" y="1"/>
                  </a:lnTo>
                  <a:cubicBezTo>
                    <a:pt x="9" y="10"/>
                    <a:pt x="9" y="19"/>
                    <a:pt x="18" y="19"/>
                  </a:cubicBezTo>
                  <a:cubicBezTo>
                    <a:pt x="18" y="19"/>
                    <a:pt x="9"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rot="3039008">
              <a:off x="-18576" y="5190728"/>
              <a:ext cx="2981" cy="4510"/>
            </a:xfrm>
            <a:custGeom>
              <a:avLst/>
              <a:gdLst/>
              <a:ahLst/>
              <a:cxnLst/>
              <a:rect l="l" t="t" r="r" b="b"/>
              <a:pathLst>
                <a:path w="19" h="27" extrusionOk="0">
                  <a:moveTo>
                    <a:pt x="0" y="0"/>
                  </a:moveTo>
                  <a:lnTo>
                    <a:pt x="9" y="18"/>
                  </a:lnTo>
                  <a:cubicBezTo>
                    <a:pt x="9" y="18"/>
                    <a:pt x="10" y="18"/>
                    <a:pt x="11" y="18"/>
                  </a:cubicBezTo>
                  <a:lnTo>
                    <a:pt x="11" y="18"/>
                  </a:lnTo>
                  <a:cubicBezTo>
                    <a:pt x="5" y="10"/>
                    <a:pt x="1" y="1"/>
                    <a:pt x="0" y="0"/>
                  </a:cubicBezTo>
                  <a:close/>
                  <a:moveTo>
                    <a:pt x="11" y="18"/>
                  </a:moveTo>
                  <a:lnTo>
                    <a:pt x="11" y="18"/>
                  </a:lnTo>
                  <a:cubicBezTo>
                    <a:pt x="13" y="21"/>
                    <a:pt x="16" y="24"/>
                    <a:pt x="18" y="27"/>
                  </a:cubicBezTo>
                  <a:cubicBezTo>
                    <a:pt x="18" y="20"/>
                    <a:pt x="14" y="19"/>
                    <a:pt x="11"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rot="3039008">
              <a:off x="-38203" y="5238553"/>
              <a:ext cx="4236" cy="4677"/>
            </a:xfrm>
            <a:custGeom>
              <a:avLst/>
              <a:gdLst/>
              <a:ahLst/>
              <a:cxnLst/>
              <a:rect l="l" t="t" r="r" b="b"/>
              <a:pathLst>
                <a:path w="27" h="28" extrusionOk="0">
                  <a:moveTo>
                    <a:pt x="0" y="1"/>
                  </a:moveTo>
                  <a:lnTo>
                    <a:pt x="18" y="27"/>
                  </a:lnTo>
                  <a:lnTo>
                    <a:pt x="27" y="27"/>
                  </a:lnTo>
                  <a:cubicBezTo>
                    <a:pt x="18" y="19"/>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rot="3039008">
              <a:off x="-29808" y="5219965"/>
              <a:ext cx="2824" cy="3174"/>
            </a:xfrm>
            <a:custGeom>
              <a:avLst/>
              <a:gdLst/>
              <a:ahLst/>
              <a:cxnLst/>
              <a:rect l="l" t="t" r="r" b="b"/>
              <a:pathLst>
                <a:path w="18" h="19" extrusionOk="0">
                  <a:moveTo>
                    <a:pt x="0" y="1"/>
                  </a:moveTo>
                  <a:cubicBezTo>
                    <a:pt x="0" y="1"/>
                    <a:pt x="0" y="1"/>
                    <a:pt x="9" y="19"/>
                  </a:cubicBezTo>
                  <a:cubicBezTo>
                    <a:pt x="9" y="10"/>
                    <a:pt x="18" y="1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rot="3039008">
              <a:off x="-29175" y="5221031"/>
              <a:ext cx="157" cy="1670"/>
            </a:xfrm>
            <a:custGeom>
              <a:avLst/>
              <a:gdLst/>
              <a:ahLst/>
              <a:cxnLst/>
              <a:rect l="l" t="t" r="r" b="b"/>
              <a:pathLst>
                <a:path w="1" h="10" extrusionOk="0">
                  <a:moveTo>
                    <a:pt x="1" y="10"/>
                  </a:moveTo>
                  <a:cubicBezTo>
                    <a:pt x="1" y="1"/>
                    <a:pt x="1" y="10"/>
                    <a:pt x="1"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rot="3039008">
              <a:off x="-20200" y="5194395"/>
              <a:ext cx="4236" cy="6180"/>
            </a:xfrm>
            <a:custGeom>
              <a:avLst/>
              <a:gdLst/>
              <a:ahLst/>
              <a:cxnLst/>
              <a:rect l="l" t="t" r="r" b="b"/>
              <a:pathLst>
                <a:path w="27" h="37" extrusionOk="0">
                  <a:moveTo>
                    <a:pt x="0" y="1"/>
                  </a:moveTo>
                  <a:cubicBezTo>
                    <a:pt x="18" y="27"/>
                    <a:pt x="18" y="27"/>
                    <a:pt x="27" y="36"/>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rot="3039008">
              <a:off x="-38399" y="5233721"/>
              <a:ext cx="5804" cy="9020"/>
            </a:xfrm>
            <a:custGeom>
              <a:avLst/>
              <a:gdLst/>
              <a:ahLst/>
              <a:cxnLst/>
              <a:rect l="l" t="t" r="r" b="b"/>
              <a:pathLst>
                <a:path w="37" h="54" extrusionOk="0">
                  <a:moveTo>
                    <a:pt x="1" y="0"/>
                  </a:moveTo>
                  <a:lnTo>
                    <a:pt x="27" y="45"/>
                  </a:lnTo>
                  <a:lnTo>
                    <a:pt x="36" y="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rot="3039008">
              <a:off x="-35426" y="5235431"/>
              <a:ext cx="1569" cy="3007"/>
            </a:xfrm>
            <a:custGeom>
              <a:avLst/>
              <a:gdLst/>
              <a:ahLst/>
              <a:cxnLst/>
              <a:rect l="l" t="t" r="r" b="b"/>
              <a:pathLst>
                <a:path w="10" h="18" extrusionOk="0">
                  <a:moveTo>
                    <a:pt x="1" y="0"/>
                  </a:moveTo>
                  <a:cubicBezTo>
                    <a:pt x="1" y="0"/>
                    <a:pt x="1" y="0"/>
                    <a:pt x="1" y="9"/>
                  </a:cubicBezTo>
                  <a:lnTo>
                    <a:pt x="9"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rot="3039008">
              <a:off x="-34439" y="5233924"/>
              <a:ext cx="1569" cy="1670"/>
            </a:xfrm>
            <a:custGeom>
              <a:avLst/>
              <a:gdLst/>
              <a:ahLst/>
              <a:cxnLst/>
              <a:rect l="l" t="t" r="r" b="b"/>
              <a:pathLst>
                <a:path w="10" h="10" extrusionOk="0">
                  <a:moveTo>
                    <a:pt x="1" y="0"/>
                  </a:moveTo>
                  <a:cubicBezTo>
                    <a:pt x="1" y="0"/>
                    <a:pt x="1" y="9"/>
                    <a:pt x="10" y="9"/>
                  </a:cubicBezTo>
                  <a:cubicBezTo>
                    <a:pt x="10" y="9"/>
                    <a:pt x="10"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rot="3039008">
              <a:off x="-39081" y="5242314"/>
              <a:ext cx="1412" cy="3007"/>
            </a:xfrm>
            <a:custGeom>
              <a:avLst/>
              <a:gdLst/>
              <a:ahLst/>
              <a:cxnLst/>
              <a:rect l="l" t="t" r="r" b="b"/>
              <a:pathLst>
                <a:path w="9" h="18" extrusionOk="0">
                  <a:moveTo>
                    <a:pt x="0" y="0"/>
                  </a:moveTo>
                  <a:lnTo>
                    <a:pt x="9" y="18"/>
                  </a:lnTo>
                  <a:lnTo>
                    <a:pt x="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rot="3039008">
              <a:off x="-38141" y="5234678"/>
              <a:ext cx="4393" cy="6013"/>
            </a:xfrm>
            <a:custGeom>
              <a:avLst/>
              <a:gdLst/>
              <a:ahLst/>
              <a:cxnLst/>
              <a:rect l="l" t="t" r="r" b="b"/>
              <a:pathLst>
                <a:path w="28" h="36" extrusionOk="0">
                  <a:moveTo>
                    <a:pt x="1" y="0"/>
                  </a:moveTo>
                  <a:lnTo>
                    <a:pt x="10" y="9"/>
                  </a:lnTo>
                  <a:cubicBezTo>
                    <a:pt x="14" y="14"/>
                    <a:pt x="17" y="17"/>
                    <a:pt x="20" y="20"/>
                  </a:cubicBezTo>
                  <a:lnTo>
                    <a:pt x="20" y="20"/>
                  </a:lnTo>
                  <a:cubicBezTo>
                    <a:pt x="16" y="12"/>
                    <a:pt x="12" y="6"/>
                    <a:pt x="1" y="0"/>
                  </a:cubicBezTo>
                  <a:close/>
                  <a:moveTo>
                    <a:pt x="20" y="20"/>
                  </a:moveTo>
                  <a:cubicBezTo>
                    <a:pt x="22" y="24"/>
                    <a:pt x="24" y="29"/>
                    <a:pt x="27" y="36"/>
                  </a:cubicBezTo>
                  <a:cubicBezTo>
                    <a:pt x="27" y="29"/>
                    <a:pt x="27" y="27"/>
                    <a:pt x="2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rot="3039008">
              <a:off x="-46666" y="5252370"/>
              <a:ext cx="7059" cy="10523"/>
            </a:xfrm>
            <a:custGeom>
              <a:avLst/>
              <a:gdLst/>
              <a:ahLst/>
              <a:cxnLst/>
              <a:rect l="l" t="t" r="r" b="b"/>
              <a:pathLst>
                <a:path w="45" h="63" extrusionOk="0">
                  <a:moveTo>
                    <a:pt x="0" y="0"/>
                  </a:moveTo>
                  <a:cubicBezTo>
                    <a:pt x="8" y="15"/>
                    <a:pt x="15" y="24"/>
                    <a:pt x="22" y="31"/>
                  </a:cubicBezTo>
                  <a:lnTo>
                    <a:pt x="22" y="31"/>
                  </a:lnTo>
                  <a:lnTo>
                    <a:pt x="0" y="0"/>
                  </a:lnTo>
                  <a:close/>
                  <a:moveTo>
                    <a:pt x="22" y="31"/>
                  </a:moveTo>
                  <a:lnTo>
                    <a:pt x="44" y="62"/>
                  </a:lnTo>
                  <a:lnTo>
                    <a:pt x="44" y="62"/>
                  </a:lnTo>
                  <a:lnTo>
                    <a:pt x="27" y="36"/>
                  </a:lnTo>
                  <a:cubicBezTo>
                    <a:pt x="25" y="34"/>
                    <a:pt x="24" y="33"/>
                    <a:pt x="22" y="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rot="3039008">
              <a:off x="-49296" y="5261241"/>
              <a:ext cx="5648" cy="7517"/>
            </a:xfrm>
            <a:custGeom>
              <a:avLst/>
              <a:gdLst/>
              <a:ahLst/>
              <a:cxnLst/>
              <a:rect l="l" t="t" r="r" b="b"/>
              <a:pathLst>
                <a:path w="36" h="45" extrusionOk="0">
                  <a:moveTo>
                    <a:pt x="1" y="0"/>
                  </a:moveTo>
                  <a:cubicBezTo>
                    <a:pt x="7" y="12"/>
                    <a:pt x="17" y="20"/>
                    <a:pt x="26" y="30"/>
                  </a:cubicBezTo>
                  <a:lnTo>
                    <a:pt x="26" y="30"/>
                  </a:lnTo>
                  <a:cubicBezTo>
                    <a:pt x="19" y="21"/>
                    <a:pt x="10" y="9"/>
                    <a:pt x="1" y="0"/>
                  </a:cubicBezTo>
                  <a:close/>
                  <a:moveTo>
                    <a:pt x="26" y="30"/>
                  </a:moveTo>
                  <a:lnTo>
                    <a:pt x="26" y="30"/>
                  </a:lnTo>
                  <a:cubicBezTo>
                    <a:pt x="32" y="38"/>
                    <a:pt x="36" y="44"/>
                    <a:pt x="36" y="44"/>
                  </a:cubicBezTo>
                  <a:cubicBezTo>
                    <a:pt x="33" y="39"/>
                    <a:pt x="30" y="34"/>
                    <a:pt x="26" y="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rot="3039008">
              <a:off x="-40994" y="5229253"/>
              <a:ext cx="11138" cy="17873"/>
            </a:xfrm>
            <a:custGeom>
              <a:avLst/>
              <a:gdLst/>
              <a:ahLst/>
              <a:cxnLst/>
              <a:rect l="l" t="t" r="r" b="b"/>
              <a:pathLst>
                <a:path w="71" h="107" extrusionOk="0">
                  <a:moveTo>
                    <a:pt x="71" y="107"/>
                  </a:moveTo>
                  <a:lnTo>
                    <a:pt x="71" y="10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rot="3039008">
              <a:off x="-58094" y="5276775"/>
              <a:ext cx="8471" cy="13530"/>
            </a:xfrm>
            <a:custGeom>
              <a:avLst/>
              <a:gdLst/>
              <a:ahLst/>
              <a:cxnLst/>
              <a:rect l="l" t="t" r="r" b="b"/>
              <a:pathLst>
                <a:path w="54" h="81" extrusionOk="0">
                  <a:moveTo>
                    <a:pt x="0" y="1"/>
                  </a:moveTo>
                  <a:cubicBezTo>
                    <a:pt x="4" y="9"/>
                    <a:pt x="7" y="13"/>
                    <a:pt x="11" y="19"/>
                  </a:cubicBezTo>
                  <a:lnTo>
                    <a:pt x="11" y="19"/>
                  </a:lnTo>
                  <a:cubicBezTo>
                    <a:pt x="9" y="14"/>
                    <a:pt x="7" y="11"/>
                    <a:pt x="0" y="1"/>
                  </a:cubicBezTo>
                  <a:close/>
                  <a:moveTo>
                    <a:pt x="11" y="19"/>
                  </a:moveTo>
                  <a:cubicBezTo>
                    <a:pt x="15" y="26"/>
                    <a:pt x="20" y="36"/>
                    <a:pt x="53" y="80"/>
                  </a:cubicBezTo>
                  <a:cubicBezTo>
                    <a:pt x="44" y="62"/>
                    <a:pt x="44" y="62"/>
                    <a:pt x="36" y="45"/>
                  </a:cubicBezTo>
                  <a:cubicBezTo>
                    <a:pt x="22" y="31"/>
                    <a:pt x="15" y="24"/>
                    <a:pt x="1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rot="3039008">
              <a:off x="-51787" y="5273562"/>
              <a:ext cx="2981" cy="3174"/>
            </a:xfrm>
            <a:custGeom>
              <a:avLst/>
              <a:gdLst/>
              <a:ahLst/>
              <a:cxnLst/>
              <a:rect l="l" t="t" r="r" b="b"/>
              <a:pathLst>
                <a:path w="19" h="19" extrusionOk="0">
                  <a:moveTo>
                    <a:pt x="18" y="19"/>
                  </a:moveTo>
                  <a:cubicBezTo>
                    <a:pt x="9" y="10"/>
                    <a:pt x="9" y="10"/>
                    <a:pt x="1" y="1"/>
                  </a:cubicBezTo>
                  <a:cubicBezTo>
                    <a:pt x="9" y="10"/>
                    <a:pt x="9" y="10"/>
                    <a:pt x="18"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rot="3039008">
              <a:off x="-49198" y="5285291"/>
              <a:ext cx="4236" cy="6013"/>
            </a:xfrm>
            <a:custGeom>
              <a:avLst/>
              <a:gdLst/>
              <a:ahLst/>
              <a:cxnLst/>
              <a:rect l="l" t="t" r="r" b="b"/>
              <a:pathLst>
                <a:path w="27" h="36" extrusionOk="0">
                  <a:moveTo>
                    <a:pt x="0" y="0"/>
                  </a:moveTo>
                  <a:lnTo>
                    <a:pt x="9" y="18"/>
                  </a:lnTo>
                  <a:lnTo>
                    <a:pt x="27" y="3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rot="3039008">
              <a:off x="-50681" y="5274406"/>
              <a:ext cx="9883" cy="10523"/>
            </a:xfrm>
            <a:custGeom>
              <a:avLst/>
              <a:gdLst/>
              <a:ahLst/>
              <a:cxnLst/>
              <a:rect l="l" t="t" r="r" b="b"/>
              <a:pathLst>
                <a:path w="63" h="63" extrusionOk="0">
                  <a:moveTo>
                    <a:pt x="0" y="0"/>
                  </a:moveTo>
                  <a:lnTo>
                    <a:pt x="9" y="9"/>
                  </a:lnTo>
                  <a:lnTo>
                    <a:pt x="62" y="6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rot="3039008">
              <a:off x="-26514" y="5180334"/>
              <a:ext cx="5648" cy="4510"/>
            </a:xfrm>
            <a:custGeom>
              <a:avLst/>
              <a:gdLst/>
              <a:ahLst/>
              <a:cxnLst/>
              <a:rect l="l" t="t" r="r" b="b"/>
              <a:pathLst>
                <a:path w="36" h="27" extrusionOk="0">
                  <a:moveTo>
                    <a:pt x="0" y="0"/>
                  </a:moveTo>
                  <a:lnTo>
                    <a:pt x="9" y="9"/>
                  </a:lnTo>
                  <a:lnTo>
                    <a:pt x="35" y="27"/>
                  </a:lnTo>
                  <a:lnTo>
                    <a:pt x="35" y="2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rot="3039008">
              <a:off x="-29675" y="5188551"/>
              <a:ext cx="8471" cy="9020"/>
            </a:xfrm>
            <a:custGeom>
              <a:avLst/>
              <a:gdLst/>
              <a:ahLst/>
              <a:cxnLst/>
              <a:rect l="l" t="t" r="r" b="b"/>
              <a:pathLst>
                <a:path w="54" h="54" extrusionOk="0">
                  <a:moveTo>
                    <a:pt x="0" y="1"/>
                  </a:moveTo>
                  <a:lnTo>
                    <a:pt x="0" y="1"/>
                  </a:lnTo>
                  <a:lnTo>
                    <a:pt x="53" y="5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rot="3039008">
              <a:off x="-23315" y="5173942"/>
              <a:ext cx="1569" cy="1670"/>
            </a:xfrm>
            <a:custGeom>
              <a:avLst/>
              <a:gdLst/>
              <a:ahLst/>
              <a:cxnLst/>
              <a:rect l="l" t="t" r="r" b="b"/>
              <a:pathLst>
                <a:path w="10" h="10" extrusionOk="0">
                  <a:moveTo>
                    <a:pt x="1" y="1"/>
                  </a:moveTo>
                  <a:lnTo>
                    <a:pt x="9" y="10"/>
                  </a:lnTo>
                  <a:cubicBezTo>
                    <a:pt x="9" y="10"/>
                    <a:pt x="9"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rot="3039008">
              <a:off x="-761785" y="4989151"/>
              <a:ext cx="23688" cy="10523"/>
            </a:xfrm>
            <a:custGeom>
              <a:avLst/>
              <a:gdLst/>
              <a:ahLst/>
              <a:cxnLst/>
              <a:rect l="l" t="t" r="r" b="b"/>
              <a:pathLst>
                <a:path w="151" h="63" extrusionOk="0">
                  <a:moveTo>
                    <a:pt x="88" y="0"/>
                  </a:moveTo>
                  <a:cubicBezTo>
                    <a:pt x="88" y="0"/>
                    <a:pt x="88" y="0"/>
                    <a:pt x="89" y="1"/>
                  </a:cubicBezTo>
                  <a:cubicBezTo>
                    <a:pt x="1" y="1"/>
                    <a:pt x="36" y="54"/>
                    <a:pt x="18" y="63"/>
                  </a:cubicBezTo>
                  <a:cubicBezTo>
                    <a:pt x="150" y="54"/>
                    <a:pt x="90"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rot="3039008">
              <a:off x="-598988" y="5131113"/>
              <a:ext cx="29179" cy="9020"/>
            </a:xfrm>
            <a:custGeom>
              <a:avLst/>
              <a:gdLst/>
              <a:ahLst/>
              <a:cxnLst/>
              <a:rect l="l" t="t" r="r" b="b"/>
              <a:pathLst>
                <a:path w="186" h="54" extrusionOk="0">
                  <a:moveTo>
                    <a:pt x="186" y="0"/>
                  </a:moveTo>
                  <a:lnTo>
                    <a:pt x="27" y="27"/>
                  </a:lnTo>
                  <a:lnTo>
                    <a:pt x="0" y="53"/>
                  </a:lnTo>
                  <a:lnTo>
                    <a:pt x="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rot="3039008">
              <a:off x="-574486" y="5219617"/>
              <a:ext cx="124716" cy="12194"/>
            </a:xfrm>
            <a:custGeom>
              <a:avLst/>
              <a:gdLst/>
              <a:ahLst/>
              <a:cxnLst/>
              <a:rect l="l" t="t" r="r" b="b"/>
              <a:pathLst>
                <a:path w="795" h="73" extrusionOk="0">
                  <a:moveTo>
                    <a:pt x="672" y="0"/>
                  </a:moveTo>
                  <a:cubicBezTo>
                    <a:pt x="623" y="0"/>
                    <a:pt x="565" y="7"/>
                    <a:pt x="503" y="11"/>
                  </a:cubicBezTo>
                  <a:cubicBezTo>
                    <a:pt x="418" y="17"/>
                    <a:pt x="329" y="28"/>
                    <a:pt x="244" y="28"/>
                  </a:cubicBezTo>
                  <a:cubicBezTo>
                    <a:pt x="205" y="28"/>
                    <a:pt x="168" y="25"/>
                    <a:pt x="133" y="20"/>
                  </a:cubicBezTo>
                  <a:lnTo>
                    <a:pt x="97" y="2"/>
                  </a:lnTo>
                  <a:lnTo>
                    <a:pt x="0" y="73"/>
                  </a:lnTo>
                  <a:cubicBezTo>
                    <a:pt x="133" y="73"/>
                    <a:pt x="283" y="55"/>
                    <a:pt x="424" y="46"/>
                  </a:cubicBezTo>
                  <a:cubicBezTo>
                    <a:pt x="538" y="39"/>
                    <a:pt x="647" y="26"/>
                    <a:pt x="735" y="26"/>
                  </a:cubicBezTo>
                  <a:cubicBezTo>
                    <a:pt x="756" y="26"/>
                    <a:pt x="776" y="27"/>
                    <a:pt x="795" y="29"/>
                  </a:cubicBezTo>
                  <a:cubicBezTo>
                    <a:pt x="764" y="7"/>
                    <a:pt x="722"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rot="3039008">
              <a:off x="-435231" y="5349927"/>
              <a:ext cx="26826" cy="9020"/>
            </a:xfrm>
            <a:custGeom>
              <a:avLst/>
              <a:gdLst/>
              <a:ahLst/>
              <a:cxnLst/>
              <a:rect l="l" t="t" r="r" b="b"/>
              <a:pathLst>
                <a:path w="171" h="54" extrusionOk="0">
                  <a:moveTo>
                    <a:pt x="169" y="1"/>
                  </a:moveTo>
                  <a:cubicBezTo>
                    <a:pt x="168" y="1"/>
                    <a:pt x="161" y="3"/>
                    <a:pt x="156" y="7"/>
                  </a:cubicBezTo>
                  <a:lnTo>
                    <a:pt x="156" y="7"/>
                  </a:lnTo>
                  <a:cubicBezTo>
                    <a:pt x="168" y="3"/>
                    <a:pt x="171" y="1"/>
                    <a:pt x="169" y="1"/>
                  </a:cubicBezTo>
                  <a:close/>
                  <a:moveTo>
                    <a:pt x="156" y="7"/>
                  </a:moveTo>
                  <a:cubicBezTo>
                    <a:pt x="136" y="15"/>
                    <a:pt x="91" y="29"/>
                    <a:pt x="1" y="54"/>
                  </a:cubicBezTo>
                  <a:lnTo>
                    <a:pt x="27" y="54"/>
                  </a:lnTo>
                  <a:cubicBezTo>
                    <a:pt x="54" y="45"/>
                    <a:pt x="98" y="45"/>
                    <a:pt x="160" y="27"/>
                  </a:cubicBezTo>
                  <a:cubicBezTo>
                    <a:pt x="145" y="20"/>
                    <a:pt x="149" y="12"/>
                    <a:pt x="156"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rot="3039008">
              <a:off x="-440489" y="5349548"/>
              <a:ext cx="17099" cy="2506"/>
            </a:xfrm>
            <a:custGeom>
              <a:avLst/>
              <a:gdLst/>
              <a:ahLst/>
              <a:cxnLst/>
              <a:rect l="l" t="t" r="r" b="b"/>
              <a:pathLst>
                <a:path w="109" h="15" extrusionOk="0">
                  <a:moveTo>
                    <a:pt x="49" y="1"/>
                  </a:moveTo>
                  <a:cubicBezTo>
                    <a:pt x="1" y="11"/>
                    <a:pt x="5" y="15"/>
                    <a:pt x="23" y="15"/>
                  </a:cubicBezTo>
                  <a:cubicBezTo>
                    <a:pt x="50" y="15"/>
                    <a:pt x="108" y="6"/>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rot="3039008">
              <a:off x="-377788" y="5402615"/>
              <a:ext cx="48631" cy="13697"/>
            </a:xfrm>
            <a:custGeom>
              <a:avLst/>
              <a:gdLst/>
              <a:ahLst/>
              <a:cxnLst/>
              <a:rect l="l" t="t" r="r" b="b"/>
              <a:pathLst>
                <a:path w="310" h="82" extrusionOk="0">
                  <a:moveTo>
                    <a:pt x="160" y="0"/>
                  </a:moveTo>
                  <a:lnTo>
                    <a:pt x="1" y="80"/>
                  </a:lnTo>
                  <a:cubicBezTo>
                    <a:pt x="6" y="81"/>
                    <a:pt x="12" y="81"/>
                    <a:pt x="20" y="81"/>
                  </a:cubicBezTo>
                  <a:cubicBezTo>
                    <a:pt x="59" y="81"/>
                    <a:pt x="123" y="70"/>
                    <a:pt x="145" y="70"/>
                  </a:cubicBezTo>
                  <a:cubicBezTo>
                    <a:pt x="156" y="70"/>
                    <a:pt x="157" y="72"/>
                    <a:pt x="142" y="80"/>
                  </a:cubicBezTo>
                  <a:cubicBezTo>
                    <a:pt x="310" y="9"/>
                    <a:pt x="26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rot="3039008">
              <a:off x="-330803" y="5406404"/>
              <a:ext cx="12707" cy="7517"/>
            </a:xfrm>
            <a:custGeom>
              <a:avLst/>
              <a:gdLst/>
              <a:ahLst/>
              <a:cxnLst/>
              <a:rect l="l" t="t" r="r" b="b"/>
              <a:pathLst>
                <a:path w="81" h="45" extrusionOk="0">
                  <a:moveTo>
                    <a:pt x="80" y="0"/>
                  </a:moveTo>
                  <a:lnTo>
                    <a:pt x="1" y="45"/>
                  </a:lnTo>
                  <a:cubicBezTo>
                    <a:pt x="18" y="45"/>
                    <a:pt x="45" y="45"/>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rot="3039008">
              <a:off x="-358073" y="5392063"/>
              <a:ext cx="26512" cy="15367"/>
            </a:xfrm>
            <a:custGeom>
              <a:avLst/>
              <a:gdLst/>
              <a:ahLst/>
              <a:cxnLst/>
              <a:rect l="l" t="t" r="r" b="b"/>
              <a:pathLst>
                <a:path w="169" h="92" extrusionOk="0">
                  <a:moveTo>
                    <a:pt x="137" y="0"/>
                  </a:moveTo>
                  <a:cubicBezTo>
                    <a:pt x="126" y="0"/>
                    <a:pt x="113" y="10"/>
                    <a:pt x="89" y="48"/>
                  </a:cubicBezTo>
                  <a:cubicBezTo>
                    <a:pt x="91" y="41"/>
                    <a:pt x="91" y="39"/>
                    <a:pt x="89" y="39"/>
                  </a:cubicBezTo>
                  <a:cubicBezTo>
                    <a:pt x="82" y="39"/>
                    <a:pt x="54" y="65"/>
                    <a:pt x="1" y="92"/>
                  </a:cubicBezTo>
                  <a:cubicBezTo>
                    <a:pt x="54" y="65"/>
                    <a:pt x="116" y="39"/>
                    <a:pt x="169" y="13"/>
                  </a:cubicBezTo>
                  <a:cubicBezTo>
                    <a:pt x="156" y="8"/>
                    <a:pt x="14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rot="3039008">
              <a:off x="-414222" y="5354389"/>
              <a:ext cx="48945" cy="16203"/>
            </a:xfrm>
            <a:custGeom>
              <a:avLst/>
              <a:gdLst/>
              <a:ahLst/>
              <a:cxnLst/>
              <a:rect l="l" t="t" r="r" b="b"/>
              <a:pathLst>
                <a:path w="312" h="97" extrusionOk="0">
                  <a:moveTo>
                    <a:pt x="249" y="0"/>
                  </a:moveTo>
                  <a:lnTo>
                    <a:pt x="249" y="0"/>
                  </a:lnTo>
                  <a:cubicBezTo>
                    <a:pt x="52" y="55"/>
                    <a:pt x="1" y="97"/>
                    <a:pt x="67" y="97"/>
                  </a:cubicBezTo>
                  <a:cubicBezTo>
                    <a:pt x="107" y="97"/>
                    <a:pt x="191" y="81"/>
                    <a:pt x="311" y="45"/>
                  </a:cubicBezTo>
                  <a:lnTo>
                    <a:pt x="311" y="45"/>
                  </a:lnTo>
                  <a:cubicBezTo>
                    <a:pt x="272" y="48"/>
                    <a:pt x="228" y="53"/>
                    <a:pt x="200" y="53"/>
                  </a:cubicBezTo>
                  <a:cubicBezTo>
                    <a:pt x="160" y="53"/>
                    <a:pt x="155" y="42"/>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rot="3039008">
              <a:off x="-482968" y="5254452"/>
              <a:ext cx="38278" cy="6013"/>
            </a:xfrm>
            <a:custGeom>
              <a:avLst/>
              <a:gdLst/>
              <a:ahLst/>
              <a:cxnLst/>
              <a:rect l="l" t="t" r="r" b="b"/>
              <a:pathLst>
                <a:path w="244" h="36" extrusionOk="0">
                  <a:moveTo>
                    <a:pt x="106" y="0"/>
                  </a:moveTo>
                  <a:cubicBezTo>
                    <a:pt x="74" y="8"/>
                    <a:pt x="41" y="24"/>
                    <a:pt x="8" y="33"/>
                  </a:cubicBezTo>
                  <a:lnTo>
                    <a:pt x="8" y="33"/>
                  </a:lnTo>
                  <a:cubicBezTo>
                    <a:pt x="27" y="29"/>
                    <a:pt x="56" y="28"/>
                    <a:pt x="88" y="28"/>
                  </a:cubicBezTo>
                  <a:cubicBezTo>
                    <a:pt x="106" y="28"/>
                    <a:pt x="125" y="29"/>
                    <a:pt x="143" y="29"/>
                  </a:cubicBezTo>
                  <a:cubicBezTo>
                    <a:pt x="197" y="29"/>
                    <a:pt x="243" y="26"/>
                    <a:pt x="239" y="9"/>
                  </a:cubicBezTo>
                  <a:cubicBezTo>
                    <a:pt x="195" y="9"/>
                    <a:pt x="150" y="0"/>
                    <a:pt x="106" y="0"/>
                  </a:cubicBezTo>
                  <a:close/>
                  <a:moveTo>
                    <a:pt x="8" y="33"/>
                  </a:moveTo>
                  <a:lnTo>
                    <a:pt x="8" y="33"/>
                  </a:lnTo>
                  <a:cubicBezTo>
                    <a:pt x="5" y="34"/>
                    <a:pt x="3" y="35"/>
                    <a:pt x="0" y="35"/>
                  </a:cubicBezTo>
                  <a:cubicBezTo>
                    <a:pt x="3" y="35"/>
                    <a:pt x="6" y="34"/>
                    <a:pt x="8"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rot="3039008">
              <a:off x="-213795" y="5477931"/>
              <a:ext cx="32003" cy="14866"/>
            </a:xfrm>
            <a:custGeom>
              <a:avLst/>
              <a:gdLst/>
              <a:ahLst/>
              <a:cxnLst/>
              <a:rect l="l" t="t" r="r" b="b"/>
              <a:pathLst>
                <a:path w="204" h="89" extrusionOk="0">
                  <a:moveTo>
                    <a:pt x="98" y="1"/>
                  </a:moveTo>
                  <a:cubicBezTo>
                    <a:pt x="63" y="36"/>
                    <a:pt x="36" y="62"/>
                    <a:pt x="1" y="89"/>
                  </a:cubicBezTo>
                  <a:cubicBezTo>
                    <a:pt x="54" y="74"/>
                    <a:pt x="146" y="32"/>
                    <a:pt x="188" y="32"/>
                  </a:cubicBezTo>
                  <a:cubicBezTo>
                    <a:pt x="195" y="32"/>
                    <a:pt x="200" y="34"/>
                    <a:pt x="204" y="36"/>
                  </a:cubicBezTo>
                  <a:cubicBezTo>
                    <a:pt x="204" y="9"/>
                    <a:pt x="124" y="18"/>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rot="3039008">
              <a:off x="-189289" y="5474450"/>
              <a:ext cx="26355" cy="22216"/>
            </a:xfrm>
            <a:custGeom>
              <a:avLst/>
              <a:gdLst/>
              <a:ahLst/>
              <a:cxnLst/>
              <a:rect l="l" t="t" r="r" b="b"/>
              <a:pathLst>
                <a:path w="168" h="133" extrusionOk="0">
                  <a:moveTo>
                    <a:pt x="168" y="0"/>
                  </a:moveTo>
                  <a:cubicBezTo>
                    <a:pt x="88" y="53"/>
                    <a:pt x="44" y="71"/>
                    <a:pt x="27" y="97"/>
                  </a:cubicBezTo>
                  <a:cubicBezTo>
                    <a:pt x="0" y="115"/>
                    <a:pt x="0" y="124"/>
                    <a:pt x="9" y="132"/>
                  </a:cubicBezTo>
                  <a:cubicBezTo>
                    <a:pt x="62" y="88"/>
                    <a:pt x="115" y="44"/>
                    <a:pt x="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rot="3039008">
              <a:off x="-349518" y="5381575"/>
              <a:ext cx="51455" cy="31236"/>
            </a:xfrm>
            <a:custGeom>
              <a:avLst/>
              <a:gdLst/>
              <a:ahLst/>
              <a:cxnLst/>
              <a:rect l="l" t="t" r="r" b="b"/>
              <a:pathLst>
                <a:path w="328" h="187" extrusionOk="0">
                  <a:moveTo>
                    <a:pt x="327" y="1"/>
                  </a:moveTo>
                  <a:lnTo>
                    <a:pt x="274" y="18"/>
                  </a:lnTo>
                  <a:cubicBezTo>
                    <a:pt x="186" y="80"/>
                    <a:pt x="98" y="133"/>
                    <a:pt x="0" y="186"/>
                  </a:cubicBezTo>
                  <a:cubicBezTo>
                    <a:pt x="115" y="124"/>
                    <a:pt x="221" y="63"/>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rot="3039008">
              <a:off x="-45539" y="5505769"/>
              <a:ext cx="12550" cy="38418"/>
            </a:xfrm>
            <a:custGeom>
              <a:avLst/>
              <a:gdLst/>
              <a:ahLst/>
              <a:cxnLst/>
              <a:rect l="l" t="t" r="r" b="b"/>
              <a:pathLst>
                <a:path w="80" h="230" extrusionOk="0">
                  <a:moveTo>
                    <a:pt x="80" y="0"/>
                  </a:moveTo>
                  <a:cubicBezTo>
                    <a:pt x="71" y="36"/>
                    <a:pt x="54" y="62"/>
                    <a:pt x="45" y="98"/>
                  </a:cubicBezTo>
                  <a:cubicBezTo>
                    <a:pt x="36" y="142"/>
                    <a:pt x="18" y="186"/>
                    <a:pt x="1" y="230"/>
                  </a:cubicBezTo>
                  <a:cubicBezTo>
                    <a:pt x="36" y="159"/>
                    <a:pt x="62" y="80"/>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rot="3039008">
              <a:off x="90552" y="5455831"/>
              <a:ext cx="19609" cy="80178"/>
            </a:xfrm>
            <a:custGeom>
              <a:avLst/>
              <a:gdLst/>
              <a:ahLst/>
              <a:cxnLst/>
              <a:rect l="l" t="t" r="r" b="b"/>
              <a:pathLst>
                <a:path w="125" h="480" extrusionOk="0">
                  <a:moveTo>
                    <a:pt x="80" y="1"/>
                  </a:moveTo>
                  <a:cubicBezTo>
                    <a:pt x="89" y="133"/>
                    <a:pt x="80" y="283"/>
                    <a:pt x="0" y="451"/>
                  </a:cubicBezTo>
                  <a:cubicBezTo>
                    <a:pt x="4" y="472"/>
                    <a:pt x="10" y="480"/>
                    <a:pt x="17" y="480"/>
                  </a:cubicBezTo>
                  <a:cubicBezTo>
                    <a:pt x="39" y="480"/>
                    <a:pt x="74" y="405"/>
                    <a:pt x="89" y="405"/>
                  </a:cubicBezTo>
                  <a:cubicBezTo>
                    <a:pt x="94" y="405"/>
                    <a:pt x="98" y="412"/>
                    <a:pt x="98" y="433"/>
                  </a:cubicBezTo>
                  <a:cubicBezTo>
                    <a:pt x="124" y="274"/>
                    <a:pt x="106" y="124"/>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rot="3039008">
              <a:off x="144537" y="5449306"/>
              <a:ext cx="8471" cy="34076"/>
            </a:xfrm>
            <a:custGeom>
              <a:avLst/>
              <a:gdLst/>
              <a:ahLst/>
              <a:cxnLst/>
              <a:rect l="l" t="t" r="r" b="b"/>
              <a:pathLst>
                <a:path w="54" h="204" extrusionOk="0">
                  <a:moveTo>
                    <a:pt x="1" y="1"/>
                  </a:moveTo>
                  <a:cubicBezTo>
                    <a:pt x="19" y="62"/>
                    <a:pt x="36" y="133"/>
                    <a:pt x="54" y="204"/>
                  </a:cubicBezTo>
                  <a:cubicBezTo>
                    <a:pt x="45" y="133"/>
                    <a:pt x="27" y="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rot="3039008">
              <a:off x="-92235" y="5503103"/>
              <a:ext cx="25100" cy="16370"/>
            </a:xfrm>
            <a:custGeom>
              <a:avLst/>
              <a:gdLst/>
              <a:ahLst/>
              <a:cxnLst/>
              <a:rect l="l" t="t" r="r" b="b"/>
              <a:pathLst>
                <a:path w="160" h="98" extrusionOk="0">
                  <a:moveTo>
                    <a:pt x="159" y="1"/>
                  </a:moveTo>
                  <a:lnTo>
                    <a:pt x="62" y="36"/>
                  </a:lnTo>
                  <a:cubicBezTo>
                    <a:pt x="44" y="54"/>
                    <a:pt x="27" y="80"/>
                    <a:pt x="0" y="98"/>
                  </a:cubicBezTo>
                  <a:cubicBezTo>
                    <a:pt x="18" y="98"/>
                    <a:pt x="71" y="89"/>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rot="3039008">
              <a:off x="-71966" y="5496091"/>
              <a:ext cx="18041" cy="25223"/>
            </a:xfrm>
            <a:custGeom>
              <a:avLst/>
              <a:gdLst/>
              <a:ahLst/>
              <a:cxnLst/>
              <a:rect l="l" t="t" r="r" b="b"/>
              <a:pathLst>
                <a:path w="115" h="151" extrusionOk="0">
                  <a:moveTo>
                    <a:pt x="115" y="1"/>
                  </a:moveTo>
                  <a:lnTo>
                    <a:pt x="115" y="1"/>
                  </a:lnTo>
                  <a:cubicBezTo>
                    <a:pt x="97" y="27"/>
                    <a:pt x="62" y="80"/>
                    <a:pt x="0" y="151"/>
                  </a:cubicBezTo>
                  <a:cubicBezTo>
                    <a:pt x="71" y="71"/>
                    <a:pt x="106" y="18"/>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
            <p:cNvSpPr/>
            <p:nvPr/>
          </p:nvSpPr>
          <p:spPr>
            <a:xfrm rot="3039008">
              <a:off x="-97148" y="5504303"/>
              <a:ext cx="1569" cy="3174"/>
            </a:xfrm>
            <a:custGeom>
              <a:avLst/>
              <a:gdLst/>
              <a:ahLst/>
              <a:cxnLst/>
              <a:rect l="l" t="t" r="r" b="b"/>
              <a:pathLst>
                <a:path w="10" h="19" extrusionOk="0">
                  <a:moveTo>
                    <a:pt x="9" y="1"/>
                  </a:moveTo>
                  <a:cubicBezTo>
                    <a:pt x="0" y="1"/>
                    <a:pt x="0" y="9"/>
                    <a:pt x="0" y="18"/>
                  </a:cubicBez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rot="3039008">
              <a:off x="-227063" y="5441638"/>
              <a:ext cx="33571" cy="27895"/>
            </a:xfrm>
            <a:custGeom>
              <a:avLst/>
              <a:gdLst/>
              <a:ahLst/>
              <a:cxnLst/>
              <a:rect l="l" t="t" r="r" b="b"/>
              <a:pathLst>
                <a:path w="214" h="167" extrusionOk="0">
                  <a:moveTo>
                    <a:pt x="134" y="1"/>
                  </a:moveTo>
                  <a:cubicBezTo>
                    <a:pt x="118" y="1"/>
                    <a:pt x="92" y="6"/>
                    <a:pt x="54" y="16"/>
                  </a:cubicBezTo>
                  <a:cubicBezTo>
                    <a:pt x="1" y="87"/>
                    <a:pt x="125" y="52"/>
                    <a:pt x="1" y="166"/>
                  </a:cubicBezTo>
                  <a:cubicBezTo>
                    <a:pt x="74" y="108"/>
                    <a:pt x="21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rot="3039008">
              <a:off x="-150811" y="5474509"/>
              <a:ext cx="29179" cy="29733"/>
            </a:xfrm>
            <a:custGeom>
              <a:avLst/>
              <a:gdLst/>
              <a:ahLst/>
              <a:cxnLst/>
              <a:rect l="l" t="t" r="r" b="b"/>
              <a:pathLst>
                <a:path w="186" h="178" extrusionOk="0">
                  <a:moveTo>
                    <a:pt x="186" y="1"/>
                  </a:moveTo>
                  <a:cubicBezTo>
                    <a:pt x="124" y="45"/>
                    <a:pt x="62" y="89"/>
                    <a:pt x="0" y="124"/>
                  </a:cubicBezTo>
                  <a:cubicBezTo>
                    <a:pt x="9" y="133"/>
                    <a:pt x="53" y="124"/>
                    <a:pt x="9" y="177"/>
                  </a:cubicBezTo>
                  <a:cubicBezTo>
                    <a:pt x="71" y="124"/>
                    <a:pt x="133" y="63"/>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rot="3039008">
              <a:off x="-109700" y="5485879"/>
              <a:ext cx="9883" cy="14866"/>
            </a:xfrm>
            <a:custGeom>
              <a:avLst/>
              <a:gdLst/>
              <a:ahLst/>
              <a:cxnLst/>
              <a:rect l="l" t="t" r="r" b="b"/>
              <a:pathLst>
                <a:path w="63" h="89" extrusionOk="0">
                  <a:moveTo>
                    <a:pt x="63" y="1"/>
                  </a:moveTo>
                  <a:cubicBezTo>
                    <a:pt x="45" y="27"/>
                    <a:pt x="19" y="53"/>
                    <a:pt x="1" y="89"/>
                  </a:cubicBezTo>
                  <a:lnTo>
                    <a:pt x="63" y="27"/>
                  </a:lnTo>
                  <a:lnTo>
                    <a:pt x="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rot="3039008">
              <a:off x="106418" y="5433869"/>
              <a:ext cx="8471" cy="70991"/>
            </a:xfrm>
            <a:custGeom>
              <a:avLst/>
              <a:gdLst/>
              <a:ahLst/>
              <a:cxnLst/>
              <a:rect l="l" t="t" r="r" b="b"/>
              <a:pathLst>
                <a:path w="54" h="425" extrusionOk="0">
                  <a:moveTo>
                    <a:pt x="27" y="0"/>
                  </a:moveTo>
                  <a:cubicBezTo>
                    <a:pt x="27" y="132"/>
                    <a:pt x="19" y="265"/>
                    <a:pt x="1" y="389"/>
                  </a:cubicBezTo>
                  <a:cubicBezTo>
                    <a:pt x="5" y="402"/>
                    <a:pt x="15" y="425"/>
                    <a:pt x="25" y="425"/>
                  </a:cubicBezTo>
                  <a:cubicBezTo>
                    <a:pt x="35" y="425"/>
                    <a:pt x="45" y="404"/>
                    <a:pt x="54" y="336"/>
                  </a:cubicBezTo>
                  <a:cubicBezTo>
                    <a:pt x="36" y="230"/>
                    <a:pt x="45" y="115"/>
                    <a:pt x="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rot="3039008">
              <a:off x="13136" y="5501478"/>
              <a:ext cx="1569" cy="4677"/>
            </a:xfrm>
            <a:custGeom>
              <a:avLst/>
              <a:gdLst/>
              <a:ahLst/>
              <a:cxnLst/>
              <a:rect l="l" t="t" r="r" b="b"/>
              <a:pathLst>
                <a:path w="10" h="28" extrusionOk="0">
                  <a:moveTo>
                    <a:pt x="10" y="1"/>
                  </a:moveTo>
                  <a:cubicBezTo>
                    <a:pt x="1" y="19"/>
                    <a:pt x="1" y="27"/>
                    <a:pt x="10" y="27"/>
                  </a:cubicBezTo>
                  <a:cubicBezTo>
                    <a:pt x="10" y="19"/>
                    <a:pt x="10" y="10"/>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rot="3039008">
              <a:off x="246835" y="5300321"/>
              <a:ext cx="2824" cy="3174"/>
            </a:xfrm>
            <a:custGeom>
              <a:avLst/>
              <a:gdLst/>
              <a:ahLst/>
              <a:cxnLst/>
              <a:rect l="l" t="t" r="r" b="b"/>
              <a:pathLst>
                <a:path w="18" h="19" extrusionOk="0">
                  <a:moveTo>
                    <a:pt x="0" y="1"/>
                  </a:moveTo>
                  <a:lnTo>
                    <a:pt x="0" y="1"/>
                  </a:lnTo>
                  <a:cubicBezTo>
                    <a:pt x="0" y="1"/>
                    <a:pt x="9" y="10"/>
                    <a:pt x="9" y="19"/>
                  </a:cubicBezTo>
                  <a:lnTo>
                    <a:pt x="18" y="1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rot="3039008">
              <a:off x="59960" y="5467484"/>
              <a:ext cx="7059" cy="40757"/>
            </a:xfrm>
            <a:custGeom>
              <a:avLst/>
              <a:gdLst/>
              <a:ahLst/>
              <a:cxnLst/>
              <a:rect l="l" t="t" r="r" b="b"/>
              <a:pathLst>
                <a:path w="45" h="244" extrusionOk="0">
                  <a:moveTo>
                    <a:pt x="38" y="1"/>
                  </a:moveTo>
                  <a:cubicBezTo>
                    <a:pt x="35" y="1"/>
                    <a:pt x="33" y="8"/>
                    <a:pt x="27" y="32"/>
                  </a:cubicBezTo>
                  <a:cubicBezTo>
                    <a:pt x="1" y="120"/>
                    <a:pt x="1" y="182"/>
                    <a:pt x="1" y="244"/>
                  </a:cubicBezTo>
                  <a:cubicBezTo>
                    <a:pt x="18" y="173"/>
                    <a:pt x="27" y="94"/>
                    <a:pt x="45" y="6"/>
                  </a:cubicBezTo>
                  <a:cubicBezTo>
                    <a:pt x="42" y="3"/>
                    <a:pt x="40" y="1"/>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rot="3039008">
              <a:off x="185185" y="5408075"/>
              <a:ext cx="4393" cy="29566"/>
            </a:xfrm>
            <a:custGeom>
              <a:avLst/>
              <a:gdLst/>
              <a:ahLst/>
              <a:cxnLst/>
              <a:rect l="l" t="t" r="r" b="b"/>
              <a:pathLst>
                <a:path w="28" h="177" extrusionOk="0">
                  <a:moveTo>
                    <a:pt x="1" y="0"/>
                  </a:moveTo>
                  <a:cubicBezTo>
                    <a:pt x="10" y="53"/>
                    <a:pt x="19" y="115"/>
                    <a:pt x="19" y="177"/>
                  </a:cubicBezTo>
                  <a:cubicBezTo>
                    <a:pt x="27" y="124"/>
                    <a:pt x="27"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rot="3039008">
              <a:off x="21206" y="5504035"/>
              <a:ext cx="3138" cy="4009"/>
            </a:xfrm>
            <a:custGeom>
              <a:avLst/>
              <a:gdLst/>
              <a:ahLst/>
              <a:cxnLst/>
              <a:rect l="l" t="t" r="r" b="b"/>
              <a:pathLst>
                <a:path w="20" h="24" extrusionOk="0">
                  <a:moveTo>
                    <a:pt x="15" y="0"/>
                  </a:moveTo>
                  <a:cubicBezTo>
                    <a:pt x="12" y="0"/>
                    <a:pt x="7" y="2"/>
                    <a:pt x="0" y="5"/>
                  </a:cubicBezTo>
                  <a:cubicBezTo>
                    <a:pt x="0" y="14"/>
                    <a:pt x="0" y="23"/>
                    <a:pt x="0" y="23"/>
                  </a:cubicBezTo>
                  <a:cubicBezTo>
                    <a:pt x="17" y="6"/>
                    <a:pt x="20"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rot="3039008">
              <a:off x="26488" y="5485916"/>
              <a:ext cx="7059" cy="26726"/>
            </a:xfrm>
            <a:custGeom>
              <a:avLst/>
              <a:gdLst/>
              <a:ahLst/>
              <a:cxnLst/>
              <a:rect l="l" t="t" r="r" b="b"/>
              <a:pathLst>
                <a:path w="45" h="160" extrusionOk="0">
                  <a:moveTo>
                    <a:pt x="45" y="1"/>
                  </a:moveTo>
                  <a:cubicBezTo>
                    <a:pt x="27" y="63"/>
                    <a:pt x="18" y="116"/>
                    <a:pt x="1" y="160"/>
                  </a:cubicBezTo>
                  <a:cubicBezTo>
                    <a:pt x="9" y="151"/>
                    <a:pt x="27" y="142"/>
                    <a:pt x="27" y="133"/>
                  </a:cubicBezTo>
                  <a:cubicBezTo>
                    <a:pt x="45" y="89"/>
                    <a:pt x="45" y="45"/>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rot="3039008">
              <a:off x="151367" y="5236435"/>
              <a:ext cx="105420" cy="74666"/>
            </a:xfrm>
            <a:custGeom>
              <a:avLst/>
              <a:gdLst/>
              <a:ahLst/>
              <a:cxnLst/>
              <a:rect l="l" t="t" r="r" b="b"/>
              <a:pathLst>
                <a:path w="672" h="447" extrusionOk="0">
                  <a:moveTo>
                    <a:pt x="38" y="1"/>
                  </a:moveTo>
                  <a:cubicBezTo>
                    <a:pt x="17" y="1"/>
                    <a:pt x="3" y="8"/>
                    <a:pt x="0" y="28"/>
                  </a:cubicBezTo>
                  <a:cubicBezTo>
                    <a:pt x="62" y="63"/>
                    <a:pt x="133" y="107"/>
                    <a:pt x="194" y="142"/>
                  </a:cubicBezTo>
                  <a:cubicBezTo>
                    <a:pt x="193" y="144"/>
                    <a:pt x="190" y="144"/>
                    <a:pt x="186" y="144"/>
                  </a:cubicBezTo>
                  <a:cubicBezTo>
                    <a:pt x="177" y="144"/>
                    <a:pt x="165" y="142"/>
                    <a:pt x="156" y="142"/>
                  </a:cubicBezTo>
                  <a:cubicBezTo>
                    <a:pt x="142" y="142"/>
                    <a:pt x="133" y="147"/>
                    <a:pt x="150" y="169"/>
                  </a:cubicBezTo>
                  <a:cubicBezTo>
                    <a:pt x="156" y="167"/>
                    <a:pt x="164" y="166"/>
                    <a:pt x="173" y="166"/>
                  </a:cubicBezTo>
                  <a:cubicBezTo>
                    <a:pt x="205" y="166"/>
                    <a:pt x="255" y="179"/>
                    <a:pt x="309" y="213"/>
                  </a:cubicBezTo>
                  <a:cubicBezTo>
                    <a:pt x="380" y="248"/>
                    <a:pt x="451" y="319"/>
                    <a:pt x="495" y="407"/>
                  </a:cubicBezTo>
                  <a:cubicBezTo>
                    <a:pt x="526" y="435"/>
                    <a:pt x="554" y="447"/>
                    <a:pt x="577" y="447"/>
                  </a:cubicBezTo>
                  <a:cubicBezTo>
                    <a:pt x="607" y="447"/>
                    <a:pt x="630" y="428"/>
                    <a:pt x="645" y="399"/>
                  </a:cubicBezTo>
                  <a:cubicBezTo>
                    <a:pt x="671" y="337"/>
                    <a:pt x="671" y="231"/>
                    <a:pt x="636" y="134"/>
                  </a:cubicBezTo>
                  <a:cubicBezTo>
                    <a:pt x="629" y="136"/>
                    <a:pt x="623" y="138"/>
                    <a:pt x="615" y="138"/>
                  </a:cubicBezTo>
                  <a:cubicBezTo>
                    <a:pt x="592" y="138"/>
                    <a:pt x="551" y="121"/>
                    <a:pt x="415" y="36"/>
                  </a:cubicBezTo>
                  <a:lnTo>
                    <a:pt x="415" y="36"/>
                  </a:lnTo>
                  <a:cubicBezTo>
                    <a:pt x="442" y="63"/>
                    <a:pt x="521" y="160"/>
                    <a:pt x="565" y="231"/>
                  </a:cubicBezTo>
                  <a:cubicBezTo>
                    <a:pt x="597" y="288"/>
                    <a:pt x="615" y="332"/>
                    <a:pt x="596" y="332"/>
                  </a:cubicBezTo>
                  <a:cubicBezTo>
                    <a:pt x="589" y="332"/>
                    <a:pt x="576" y="325"/>
                    <a:pt x="557" y="310"/>
                  </a:cubicBezTo>
                  <a:cubicBezTo>
                    <a:pt x="451" y="222"/>
                    <a:pt x="415" y="187"/>
                    <a:pt x="389" y="151"/>
                  </a:cubicBezTo>
                  <a:cubicBezTo>
                    <a:pt x="371" y="116"/>
                    <a:pt x="362" y="89"/>
                    <a:pt x="318" y="45"/>
                  </a:cubicBezTo>
                  <a:lnTo>
                    <a:pt x="318" y="45"/>
                  </a:lnTo>
                  <a:cubicBezTo>
                    <a:pt x="329" y="68"/>
                    <a:pt x="322" y="76"/>
                    <a:pt x="302" y="76"/>
                  </a:cubicBezTo>
                  <a:cubicBezTo>
                    <a:pt x="276" y="76"/>
                    <a:pt x="228" y="61"/>
                    <a:pt x="177" y="45"/>
                  </a:cubicBezTo>
                  <a:cubicBezTo>
                    <a:pt x="127" y="23"/>
                    <a:pt x="73" y="1"/>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rot="3039008">
              <a:off x="209064" y="5302935"/>
              <a:ext cx="47220" cy="72494"/>
            </a:xfrm>
            <a:custGeom>
              <a:avLst/>
              <a:gdLst/>
              <a:ahLst/>
              <a:cxnLst/>
              <a:rect l="l" t="t" r="r" b="b"/>
              <a:pathLst>
                <a:path w="301" h="434" extrusionOk="0">
                  <a:moveTo>
                    <a:pt x="1" y="1"/>
                  </a:moveTo>
                  <a:cubicBezTo>
                    <a:pt x="107" y="116"/>
                    <a:pt x="204" y="239"/>
                    <a:pt x="275" y="380"/>
                  </a:cubicBezTo>
                  <a:cubicBezTo>
                    <a:pt x="266" y="372"/>
                    <a:pt x="257" y="363"/>
                    <a:pt x="248" y="354"/>
                  </a:cubicBezTo>
                  <a:lnTo>
                    <a:pt x="248" y="354"/>
                  </a:lnTo>
                  <a:cubicBezTo>
                    <a:pt x="275" y="381"/>
                    <a:pt x="283" y="407"/>
                    <a:pt x="301" y="433"/>
                  </a:cubicBezTo>
                  <a:cubicBezTo>
                    <a:pt x="266" y="336"/>
                    <a:pt x="239" y="257"/>
                    <a:pt x="177" y="116"/>
                  </a:cubicBezTo>
                  <a:cubicBezTo>
                    <a:pt x="63" y="10"/>
                    <a:pt x="18"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rot="3039008">
              <a:off x="161474" y="5358436"/>
              <a:ext cx="33414" cy="106403"/>
            </a:xfrm>
            <a:custGeom>
              <a:avLst/>
              <a:gdLst/>
              <a:ahLst/>
              <a:cxnLst/>
              <a:rect l="l" t="t" r="r" b="b"/>
              <a:pathLst>
                <a:path w="213" h="637" extrusionOk="0">
                  <a:moveTo>
                    <a:pt x="27" y="0"/>
                  </a:moveTo>
                  <a:lnTo>
                    <a:pt x="27" y="0"/>
                  </a:lnTo>
                  <a:cubicBezTo>
                    <a:pt x="62" y="89"/>
                    <a:pt x="115" y="195"/>
                    <a:pt x="168" y="398"/>
                  </a:cubicBezTo>
                  <a:cubicBezTo>
                    <a:pt x="162" y="355"/>
                    <a:pt x="161" y="339"/>
                    <a:pt x="164" y="339"/>
                  </a:cubicBezTo>
                  <a:lnTo>
                    <a:pt x="164" y="339"/>
                  </a:lnTo>
                  <a:cubicBezTo>
                    <a:pt x="168" y="339"/>
                    <a:pt x="183" y="392"/>
                    <a:pt x="195" y="415"/>
                  </a:cubicBezTo>
                  <a:lnTo>
                    <a:pt x="204" y="415"/>
                  </a:lnTo>
                  <a:cubicBezTo>
                    <a:pt x="168" y="274"/>
                    <a:pt x="106" y="133"/>
                    <a:pt x="27" y="0"/>
                  </a:cubicBezTo>
                  <a:close/>
                  <a:moveTo>
                    <a:pt x="23" y="233"/>
                  </a:moveTo>
                  <a:cubicBezTo>
                    <a:pt x="11" y="233"/>
                    <a:pt x="3" y="247"/>
                    <a:pt x="1" y="283"/>
                  </a:cubicBezTo>
                  <a:cubicBezTo>
                    <a:pt x="36" y="407"/>
                    <a:pt x="54" y="451"/>
                    <a:pt x="80" y="477"/>
                  </a:cubicBezTo>
                  <a:cubicBezTo>
                    <a:pt x="98" y="513"/>
                    <a:pt x="115" y="521"/>
                    <a:pt x="133" y="601"/>
                  </a:cubicBezTo>
                  <a:cubicBezTo>
                    <a:pt x="111" y="469"/>
                    <a:pt x="106" y="433"/>
                    <a:pt x="112" y="433"/>
                  </a:cubicBezTo>
                  <a:lnTo>
                    <a:pt x="112" y="433"/>
                  </a:lnTo>
                  <a:cubicBezTo>
                    <a:pt x="115" y="433"/>
                    <a:pt x="123" y="446"/>
                    <a:pt x="133" y="460"/>
                  </a:cubicBezTo>
                  <a:cubicBezTo>
                    <a:pt x="142" y="482"/>
                    <a:pt x="156" y="509"/>
                    <a:pt x="164" y="509"/>
                  </a:cubicBezTo>
                  <a:cubicBezTo>
                    <a:pt x="173" y="509"/>
                    <a:pt x="177" y="484"/>
                    <a:pt x="168" y="407"/>
                  </a:cubicBezTo>
                  <a:lnTo>
                    <a:pt x="168" y="407"/>
                  </a:lnTo>
                  <a:cubicBezTo>
                    <a:pt x="195" y="486"/>
                    <a:pt x="204" y="566"/>
                    <a:pt x="212" y="636"/>
                  </a:cubicBezTo>
                  <a:cubicBezTo>
                    <a:pt x="212" y="557"/>
                    <a:pt x="212" y="477"/>
                    <a:pt x="204" y="407"/>
                  </a:cubicBezTo>
                  <a:cubicBezTo>
                    <a:pt x="204" y="407"/>
                    <a:pt x="204" y="415"/>
                    <a:pt x="204" y="415"/>
                  </a:cubicBezTo>
                  <a:cubicBezTo>
                    <a:pt x="204" y="431"/>
                    <a:pt x="201" y="440"/>
                    <a:pt x="198" y="440"/>
                  </a:cubicBezTo>
                  <a:cubicBezTo>
                    <a:pt x="196" y="440"/>
                    <a:pt x="195" y="435"/>
                    <a:pt x="195" y="424"/>
                  </a:cubicBezTo>
                  <a:cubicBezTo>
                    <a:pt x="195" y="424"/>
                    <a:pt x="195" y="415"/>
                    <a:pt x="195" y="415"/>
                  </a:cubicBezTo>
                  <a:cubicBezTo>
                    <a:pt x="186" y="415"/>
                    <a:pt x="177" y="407"/>
                    <a:pt x="168" y="398"/>
                  </a:cubicBezTo>
                  <a:cubicBezTo>
                    <a:pt x="122" y="352"/>
                    <a:pt x="57" y="233"/>
                    <a:pt x="23" y="2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rot="3039008">
              <a:off x="-165179" y="5442153"/>
              <a:ext cx="5177" cy="2840"/>
            </a:xfrm>
            <a:custGeom>
              <a:avLst/>
              <a:gdLst/>
              <a:ahLst/>
              <a:cxnLst/>
              <a:rect l="l" t="t" r="r" b="b"/>
              <a:pathLst>
                <a:path w="33" h="17" extrusionOk="0">
                  <a:moveTo>
                    <a:pt x="28" y="0"/>
                  </a:moveTo>
                  <a:cubicBezTo>
                    <a:pt x="25" y="0"/>
                    <a:pt x="16" y="5"/>
                    <a:pt x="1" y="17"/>
                  </a:cubicBezTo>
                  <a:lnTo>
                    <a:pt x="18" y="17"/>
                  </a:lnTo>
                  <a:cubicBezTo>
                    <a:pt x="28" y="7"/>
                    <a:pt x="32"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rot="3039008">
              <a:off x="-188880" y="5447226"/>
              <a:ext cx="73575" cy="27394"/>
            </a:xfrm>
            <a:custGeom>
              <a:avLst/>
              <a:gdLst/>
              <a:ahLst/>
              <a:cxnLst/>
              <a:rect l="l" t="t" r="r" b="b"/>
              <a:pathLst>
                <a:path w="469" h="164" extrusionOk="0">
                  <a:moveTo>
                    <a:pt x="467" y="0"/>
                  </a:moveTo>
                  <a:cubicBezTo>
                    <a:pt x="465" y="0"/>
                    <a:pt x="461" y="1"/>
                    <a:pt x="456" y="2"/>
                  </a:cubicBezTo>
                  <a:lnTo>
                    <a:pt x="456" y="2"/>
                  </a:lnTo>
                  <a:cubicBezTo>
                    <a:pt x="460" y="2"/>
                    <a:pt x="463" y="2"/>
                    <a:pt x="467" y="2"/>
                  </a:cubicBezTo>
                  <a:cubicBezTo>
                    <a:pt x="469" y="1"/>
                    <a:pt x="469" y="0"/>
                    <a:pt x="467" y="0"/>
                  </a:cubicBezTo>
                  <a:close/>
                  <a:moveTo>
                    <a:pt x="456" y="2"/>
                  </a:moveTo>
                  <a:cubicBezTo>
                    <a:pt x="391" y="2"/>
                    <a:pt x="338" y="3"/>
                    <a:pt x="238" y="20"/>
                  </a:cubicBezTo>
                  <a:cubicBezTo>
                    <a:pt x="211" y="38"/>
                    <a:pt x="202" y="73"/>
                    <a:pt x="123" y="108"/>
                  </a:cubicBezTo>
                  <a:cubicBezTo>
                    <a:pt x="107" y="114"/>
                    <a:pt x="98" y="117"/>
                    <a:pt x="93" y="117"/>
                  </a:cubicBezTo>
                  <a:cubicBezTo>
                    <a:pt x="76" y="117"/>
                    <a:pt x="110" y="87"/>
                    <a:pt x="96" y="73"/>
                  </a:cubicBezTo>
                  <a:lnTo>
                    <a:pt x="96" y="73"/>
                  </a:lnTo>
                  <a:cubicBezTo>
                    <a:pt x="69" y="100"/>
                    <a:pt x="0" y="164"/>
                    <a:pt x="42" y="164"/>
                  </a:cubicBezTo>
                  <a:cubicBezTo>
                    <a:pt x="55" y="164"/>
                    <a:pt x="77" y="158"/>
                    <a:pt x="114" y="144"/>
                  </a:cubicBezTo>
                  <a:lnTo>
                    <a:pt x="132" y="117"/>
                  </a:lnTo>
                  <a:cubicBezTo>
                    <a:pt x="247" y="81"/>
                    <a:pt x="410" y="15"/>
                    <a:pt x="456" y="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rot="3039008">
              <a:off x="31219" y="5440067"/>
              <a:ext cx="18041" cy="56291"/>
            </a:xfrm>
            <a:custGeom>
              <a:avLst/>
              <a:gdLst/>
              <a:ahLst/>
              <a:cxnLst/>
              <a:rect l="l" t="t" r="r" b="b"/>
              <a:pathLst>
                <a:path w="115" h="337" extrusionOk="0">
                  <a:moveTo>
                    <a:pt x="115" y="1"/>
                  </a:moveTo>
                  <a:cubicBezTo>
                    <a:pt x="88" y="54"/>
                    <a:pt x="62" y="107"/>
                    <a:pt x="27" y="151"/>
                  </a:cubicBezTo>
                  <a:lnTo>
                    <a:pt x="62" y="151"/>
                  </a:lnTo>
                  <a:cubicBezTo>
                    <a:pt x="0" y="328"/>
                    <a:pt x="35" y="301"/>
                    <a:pt x="53" y="336"/>
                  </a:cubicBezTo>
                  <a:cubicBezTo>
                    <a:pt x="80" y="222"/>
                    <a:pt x="106" y="116"/>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rot="3039008">
              <a:off x="240537" y="5278664"/>
              <a:ext cx="34669" cy="14866"/>
            </a:xfrm>
            <a:custGeom>
              <a:avLst/>
              <a:gdLst/>
              <a:ahLst/>
              <a:cxnLst/>
              <a:rect l="l" t="t" r="r" b="b"/>
              <a:pathLst>
                <a:path w="221" h="89" extrusionOk="0">
                  <a:moveTo>
                    <a:pt x="0" y="1"/>
                  </a:moveTo>
                  <a:cubicBezTo>
                    <a:pt x="53" y="27"/>
                    <a:pt x="97" y="54"/>
                    <a:pt x="150" y="89"/>
                  </a:cubicBezTo>
                  <a:lnTo>
                    <a:pt x="221" y="80"/>
                  </a:lnTo>
                  <a:cubicBezTo>
                    <a:pt x="150" y="45"/>
                    <a:pt x="80" y="1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rot="3039008">
              <a:off x="255125" y="5222094"/>
              <a:ext cx="15531" cy="11860"/>
            </a:xfrm>
            <a:custGeom>
              <a:avLst/>
              <a:gdLst/>
              <a:ahLst/>
              <a:cxnLst/>
              <a:rect l="l" t="t" r="r" b="b"/>
              <a:pathLst>
                <a:path w="99" h="71" extrusionOk="0">
                  <a:moveTo>
                    <a:pt x="1" y="0"/>
                  </a:moveTo>
                  <a:lnTo>
                    <a:pt x="54" y="71"/>
                  </a:lnTo>
                  <a:lnTo>
                    <a:pt x="98" y="36"/>
                  </a:lnTo>
                  <a:cubicBezTo>
                    <a:pt x="63" y="27"/>
                    <a:pt x="27"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rot="3039008">
              <a:off x="1357573" y="4867538"/>
              <a:ext cx="2824" cy="12027"/>
            </a:xfrm>
            <a:custGeom>
              <a:avLst/>
              <a:gdLst/>
              <a:ahLst/>
              <a:cxnLst/>
              <a:rect l="l" t="t" r="r" b="b"/>
              <a:pathLst>
                <a:path w="18" h="72" extrusionOk="0">
                  <a:moveTo>
                    <a:pt x="18" y="1"/>
                  </a:moveTo>
                  <a:cubicBezTo>
                    <a:pt x="12" y="19"/>
                    <a:pt x="10" y="37"/>
                    <a:pt x="7" y="52"/>
                  </a:cubicBezTo>
                  <a:lnTo>
                    <a:pt x="7" y="52"/>
                  </a:lnTo>
                  <a:cubicBezTo>
                    <a:pt x="13" y="33"/>
                    <a:pt x="18" y="14"/>
                    <a:pt x="18" y="1"/>
                  </a:cubicBezTo>
                  <a:close/>
                  <a:moveTo>
                    <a:pt x="7" y="52"/>
                  </a:moveTo>
                  <a:lnTo>
                    <a:pt x="7" y="52"/>
                  </a:lnTo>
                  <a:cubicBezTo>
                    <a:pt x="5" y="59"/>
                    <a:pt x="2" y="65"/>
                    <a:pt x="0" y="71"/>
                  </a:cubicBezTo>
                  <a:cubicBezTo>
                    <a:pt x="3" y="66"/>
                    <a:pt x="5" y="59"/>
                    <a:pt x="7" y="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rot="3039008">
              <a:off x="1450118" y="4879718"/>
              <a:ext cx="2510" cy="4844"/>
            </a:xfrm>
            <a:custGeom>
              <a:avLst/>
              <a:gdLst/>
              <a:ahLst/>
              <a:cxnLst/>
              <a:rect l="l" t="t" r="r" b="b"/>
              <a:pathLst>
                <a:path w="16" h="29" extrusionOk="0">
                  <a:moveTo>
                    <a:pt x="15" y="0"/>
                  </a:moveTo>
                  <a:cubicBezTo>
                    <a:pt x="8" y="14"/>
                    <a:pt x="1" y="29"/>
                    <a:pt x="8" y="29"/>
                  </a:cubicBezTo>
                  <a:cubicBezTo>
                    <a:pt x="10" y="29"/>
                    <a:pt x="12" y="28"/>
                    <a:pt x="15" y="27"/>
                  </a:cubicBezTo>
                  <a:lnTo>
                    <a:pt x="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rot="3039008">
              <a:off x="1254558" y="5478346"/>
              <a:ext cx="18198" cy="49944"/>
            </a:xfrm>
            <a:custGeom>
              <a:avLst/>
              <a:gdLst/>
              <a:ahLst/>
              <a:cxnLst/>
              <a:rect l="l" t="t" r="r" b="b"/>
              <a:pathLst>
                <a:path w="116" h="299" extrusionOk="0">
                  <a:moveTo>
                    <a:pt x="38" y="1"/>
                  </a:moveTo>
                  <a:cubicBezTo>
                    <a:pt x="34" y="1"/>
                    <a:pt x="30" y="3"/>
                    <a:pt x="27" y="7"/>
                  </a:cubicBezTo>
                  <a:lnTo>
                    <a:pt x="0" y="69"/>
                  </a:lnTo>
                  <a:cubicBezTo>
                    <a:pt x="62" y="158"/>
                    <a:pt x="97" y="228"/>
                    <a:pt x="115" y="299"/>
                  </a:cubicBezTo>
                  <a:cubicBezTo>
                    <a:pt x="91" y="157"/>
                    <a:pt x="68" y="1"/>
                    <a:pt x="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8"/>
            <p:cNvSpPr/>
            <p:nvPr/>
          </p:nvSpPr>
          <p:spPr>
            <a:xfrm rot="3039008">
              <a:off x="1730547" y="5459679"/>
              <a:ext cx="8471" cy="22216"/>
            </a:xfrm>
            <a:custGeom>
              <a:avLst/>
              <a:gdLst/>
              <a:ahLst/>
              <a:cxnLst/>
              <a:rect l="l" t="t" r="r" b="b"/>
              <a:pathLst>
                <a:path w="54" h="133" extrusionOk="0">
                  <a:moveTo>
                    <a:pt x="19" y="0"/>
                  </a:moveTo>
                  <a:cubicBezTo>
                    <a:pt x="10" y="18"/>
                    <a:pt x="10" y="27"/>
                    <a:pt x="1" y="44"/>
                  </a:cubicBezTo>
                  <a:cubicBezTo>
                    <a:pt x="27" y="71"/>
                    <a:pt x="45" y="106"/>
                    <a:pt x="54" y="132"/>
                  </a:cubicBezTo>
                  <a:cubicBezTo>
                    <a:pt x="45" y="97"/>
                    <a:pt x="36" y="53"/>
                    <a:pt x="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8"/>
            <p:cNvSpPr/>
            <p:nvPr/>
          </p:nvSpPr>
          <p:spPr>
            <a:xfrm rot="3039008">
              <a:off x="1744544" y="5410002"/>
              <a:ext cx="5804" cy="28229"/>
            </a:xfrm>
            <a:custGeom>
              <a:avLst/>
              <a:gdLst/>
              <a:ahLst/>
              <a:cxnLst/>
              <a:rect l="l" t="t" r="r" b="b"/>
              <a:pathLst>
                <a:path w="37" h="169" extrusionOk="0">
                  <a:moveTo>
                    <a:pt x="36" y="1"/>
                  </a:moveTo>
                  <a:cubicBezTo>
                    <a:pt x="19" y="36"/>
                    <a:pt x="10" y="89"/>
                    <a:pt x="1" y="169"/>
                  </a:cubicBez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
            <p:cNvSpPr/>
            <p:nvPr/>
          </p:nvSpPr>
          <p:spPr>
            <a:xfrm rot="3039008">
              <a:off x="1086933" y="5265661"/>
              <a:ext cx="19453" cy="19376"/>
            </a:xfrm>
            <a:custGeom>
              <a:avLst/>
              <a:gdLst/>
              <a:ahLst/>
              <a:cxnLst/>
              <a:rect l="l" t="t" r="r" b="b"/>
              <a:pathLst>
                <a:path w="124" h="116" extrusionOk="0">
                  <a:moveTo>
                    <a:pt x="27" y="1"/>
                  </a:moveTo>
                  <a:cubicBezTo>
                    <a:pt x="18" y="1"/>
                    <a:pt x="18" y="27"/>
                    <a:pt x="0" y="27"/>
                  </a:cubicBezTo>
                  <a:lnTo>
                    <a:pt x="53" y="54"/>
                  </a:lnTo>
                  <a:cubicBezTo>
                    <a:pt x="62" y="54"/>
                    <a:pt x="62" y="62"/>
                    <a:pt x="71" y="62"/>
                  </a:cubicBezTo>
                  <a:lnTo>
                    <a:pt x="89" y="80"/>
                  </a:lnTo>
                  <a:lnTo>
                    <a:pt x="124" y="115"/>
                  </a:lnTo>
                  <a:cubicBezTo>
                    <a:pt x="115" y="98"/>
                    <a:pt x="106" y="80"/>
                    <a:pt x="97" y="71"/>
                  </a:cubicBezTo>
                  <a:cubicBezTo>
                    <a:pt x="89" y="62"/>
                    <a:pt x="80" y="45"/>
                    <a:pt x="80" y="36"/>
                  </a:cubicBezTo>
                  <a:cubicBezTo>
                    <a:pt x="71" y="27"/>
                    <a:pt x="62" y="18"/>
                    <a:pt x="53" y="18"/>
                  </a:cubicBezTo>
                  <a:cubicBezTo>
                    <a:pt x="44" y="1"/>
                    <a:pt x="36"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
            <p:cNvSpPr/>
            <p:nvPr/>
          </p:nvSpPr>
          <p:spPr>
            <a:xfrm rot="3039008">
              <a:off x="444598" y="5225557"/>
              <a:ext cx="45965" cy="8853"/>
            </a:xfrm>
            <a:custGeom>
              <a:avLst/>
              <a:gdLst/>
              <a:ahLst/>
              <a:cxnLst/>
              <a:rect l="l" t="t" r="r" b="b"/>
              <a:pathLst>
                <a:path w="293" h="53" extrusionOk="0">
                  <a:moveTo>
                    <a:pt x="51" y="0"/>
                  </a:moveTo>
                  <a:cubicBezTo>
                    <a:pt x="30" y="0"/>
                    <a:pt x="13" y="5"/>
                    <a:pt x="1" y="17"/>
                  </a:cubicBezTo>
                  <a:cubicBezTo>
                    <a:pt x="116" y="44"/>
                    <a:pt x="213" y="52"/>
                    <a:pt x="292" y="52"/>
                  </a:cubicBezTo>
                  <a:cubicBezTo>
                    <a:pt x="190" y="33"/>
                    <a:pt x="106" y="0"/>
                    <a:pt x="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8"/>
            <p:cNvSpPr/>
            <p:nvPr/>
          </p:nvSpPr>
          <p:spPr>
            <a:xfrm rot="3039008">
              <a:off x="1397193" y="4781452"/>
              <a:ext cx="9726" cy="16370"/>
            </a:xfrm>
            <a:custGeom>
              <a:avLst/>
              <a:gdLst/>
              <a:ahLst/>
              <a:cxnLst/>
              <a:rect l="l" t="t" r="r" b="b"/>
              <a:pathLst>
                <a:path w="62" h="98" extrusionOk="0">
                  <a:moveTo>
                    <a:pt x="44" y="0"/>
                  </a:moveTo>
                  <a:cubicBezTo>
                    <a:pt x="9" y="62"/>
                    <a:pt x="0" y="88"/>
                    <a:pt x="9" y="97"/>
                  </a:cubicBezTo>
                  <a:cubicBezTo>
                    <a:pt x="44" y="35"/>
                    <a:pt x="62"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8"/>
            <p:cNvSpPr/>
            <p:nvPr/>
          </p:nvSpPr>
          <p:spPr>
            <a:xfrm rot="3039008">
              <a:off x="466804" y="5268339"/>
              <a:ext cx="51298" cy="5011"/>
            </a:xfrm>
            <a:custGeom>
              <a:avLst/>
              <a:gdLst/>
              <a:ahLst/>
              <a:cxnLst/>
              <a:rect l="l" t="t" r="r" b="b"/>
              <a:pathLst>
                <a:path w="327" h="30" extrusionOk="0">
                  <a:moveTo>
                    <a:pt x="265" y="0"/>
                  </a:moveTo>
                  <a:cubicBezTo>
                    <a:pt x="212" y="0"/>
                    <a:pt x="155" y="4"/>
                    <a:pt x="94" y="4"/>
                  </a:cubicBezTo>
                  <a:cubicBezTo>
                    <a:pt x="64" y="4"/>
                    <a:pt x="33" y="3"/>
                    <a:pt x="0" y="0"/>
                  </a:cubicBezTo>
                  <a:lnTo>
                    <a:pt x="0" y="0"/>
                  </a:lnTo>
                  <a:cubicBezTo>
                    <a:pt x="59" y="16"/>
                    <a:pt x="123" y="29"/>
                    <a:pt x="190" y="29"/>
                  </a:cubicBezTo>
                  <a:cubicBezTo>
                    <a:pt x="235" y="29"/>
                    <a:pt x="281" y="23"/>
                    <a:pt x="327" y="9"/>
                  </a:cubicBezTo>
                  <a:cubicBezTo>
                    <a:pt x="309" y="9"/>
                    <a:pt x="283" y="0"/>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8"/>
            <p:cNvSpPr/>
            <p:nvPr/>
          </p:nvSpPr>
          <p:spPr>
            <a:xfrm rot="3039008">
              <a:off x="-281209" y="5146165"/>
              <a:ext cx="5804" cy="167"/>
            </a:xfrm>
            <a:custGeom>
              <a:avLst/>
              <a:gdLst/>
              <a:ahLst/>
              <a:cxnLst/>
              <a:rect l="l" t="t" r="r" b="b"/>
              <a:pathLst>
                <a:path w="37" h="1" extrusionOk="0">
                  <a:moveTo>
                    <a:pt x="36" y="1"/>
                  </a:moveTo>
                  <a:cubicBezTo>
                    <a:pt x="27" y="1"/>
                    <a:pt x="10" y="1"/>
                    <a:pt x="1" y="1"/>
                  </a:cubicBezTo>
                  <a:cubicBezTo>
                    <a:pt x="1" y="1"/>
                    <a:pt x="18"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rot="3039008">
              <a:off x="-717147" y="4794163"/>
              <a:ext cx="12550" cy="37082"/>
            </a:xfrm>
            <a:custGeom>
              <a:avLst/>
              <a:gdLst/>
              <a:ahLst/>
              <a:cxnLst/>
              <a:rect l="l" t="t" r="r" b="b"/>
              <a:pathLst>
                <a:path w="80" h="222" extrusionOk="0">
                  <a:moveTo>
                    <a:pt x="80" y="0"/>
                  </a:moveTo>
                  <a:cubicBezTo>
                    <a:pt x="62" y="45"/>
                    <a:pt x="35" y="106"/>
                    <a:pt x="0" y="221"/>
                  </a:cubicBezTo>
                  <a:cubicBezTo>
                    <a:pt x="18" y="168"/>
                    <a:pt x="53" y="89"/>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rot="3039008">
              <a:off x="300248" y="5059970"/>
              <a:ext cx="2510" cy="2506"/>
            </a:xfrm>
            <a:custGeom>
              <a:avLst/>
              <a:gdLst/>
              <a:ahLst/>
              <a:cxnLst/>
              <a:rect l="l" t="t" r="r" b="b"/>
              <a:pathLst>
                <a:path w="16" h="15" extrusionOk="0">
                  <a:moveTo>
                    <a:pt x="1" y="1"/>
                  </a:moveTo>
                  <a:lnTo>
                    <a:pt x="1" y="1"/>
                  </a:lnTo>
                  <a:cubicBezTo>
                    <a:pt x="8" y="11"/>
                    <a:pt x="12" y="15"/>
                    <a:pt x="13" y="15"/>
                  </a:cubicBezTo>
                  <a:cubicBezTo>
                    <a:pt x="16" y="15"/>
                    <a:pt x="12" y="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
            <p:cNvSpPr/>
            <p:nvPr/>
          </p:nvSpPr>
          <p:spPr>
            <a:xfrm rot="3039008">
              <a:off x="254795" y="5059196"/>
              <a:ext cx="7059" cy="2171"/>
            </a:xfrm>
            <a:custGeom>
              <a:avLst/>
              <a:gdLst/>
              <a:ahLst/>
              <a:cxnLst/>
              <a:rect l="l" t="t" r="r" b="b"/>
              <a:pathLst>
                <a:path w="45" h="13" extrusionOk="0">
                  <a:moveTo>
                    <a:pt x="15" y="0"/>
                  </a:moveTo>
                  <a:cubicBezTo>
                    <a:pt x="10" y="0"/>
                    <a:pt x="6" y="1"/>
                    <a:pt x="1" y="4"/>
                  </a:cubicBezTo>
                  <a:cubicBezTo>
                    <a:pt x="12" y="4"/>
                    <a:pt x="24" y="4"/>
                    <a:pt x="33" y="6"/>
                  </a:cubicBezTo>
                  <a:lnTo>
                    <a:pt x="33" y="6"/>
                  </a:lnTo>
                  <a:cubicBezTo>
                    <a:pt x="27" y="3"/>
                    <a:pt x="21" y="0"/>
                    <a:pt x="15" y="0"/>
                  </a:cubicBezTo>
                  <a:close/>
                  <a:moveTo>
                    <a:pt x="33" y="6"/>
                  </a:moveTo>
                  <a:cubicBezTo>
                    <a:pt x="37" y="8"/>
                    <a:pt x="41" y="10"/>
                    <a:pt x="45" y="13"/>
                  </a:cubicBezTo>
                  <a:cubicBezTo>
                    <a:pt x="42" y="9"/>
                    <a:pt x="38" y="8"/>
                    <a:pt x="33"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8"/>
            <p:cNvSpPr/>
            <p:nvPr/>
          </p:nvSpPr>
          <p:spPr>
            <a:xfrm rot="3039008">
              <a:off x="639239" y="5366411"/>
              <a:ext cx="3608" cy="1336"/>
            </a:xfrm>
            <a:custGeom>
              <a:avLst/>
              <a:gdLst/>
              <a:ahLst/>
              <a:cxnLst/>
              <a:rect l="l" t="t" r="r" b="b"/>
              <a:pathLst>
                <a:path w="23" h="8" extrusionOk="0">
                  <a:moveTo>
                    <a:pt x="1" y="1"/>
                  </a:moveTo>
                  <a:cubicBezTo>
                    <a:pt x="0" y="1"/>
                    <a:pt x="5" y="3"/>
                    <a:pt x="13" y="7"/>
                  </a:cubicBezTo>
                  <a:lnTo>
                    <a:pt x="22" y="7"/>
                  </a:lnTo>
                  <a:cubicBezTo>
                    <a:pt x="9" y="3"/>
                    <a:pt x="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
            <p:cNvSpPr/>
            <p:nvPr/>
          </p:nvSpPr>
          <p:spPr>
            <a:xfrm rot="3039008">
              <a:off x="297354" y="5058762"/>
              <a:ext cx="1569" cy="4510"/>
            </a:xfrm>
            <a:custGeom>
              <a:avLst/>
              <a:gdLst/>
              <a:ahLst/>
              <a:cxnLst/>
              <a:rect l="l" t="t" r="r" b="b"/>
              <a:pathLst>
                <a:path w="10" h="27" extrusionOk="0">
                  <a:moveTo>
                    <a:pt x="1" y="0"/>
                  </a:moveTo>
                  <a:cubicBezTo>
                    <a:pt x="1" y="0"/>
                    <a:pt x="1" y="9"/>
                    <a:pt x="1" y="27"/>
                  </a:cubicBezTo>
                  <a:cubicBezTo>
                    <a:pt x="10" y="18"/>
                    <a:pt x="10" y="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rot="3039008">
              <a:off x="298490" y="5065264"/>
              <a:ext cx="2667" cy="3675"/>
            </a:xfrm>
            <a:custGeom>
              <a:avLst/>
              <a:gdLst/>
              <a:ahLst/>
              <a:cxnLst/>
              <a:rect l="l" t="t" r="r" b="b"/>
              <a:pathLst>
                <a:path w="17" h="22" extrusionOk="0">
                  <a:moveTo>
                    <a:pt x="0" y="0"/>
                  </a:moveTo>
                  <a:cubicBezTo>
                    <a:pt x="0" y="9"/>
                    <a:pt x="0" y="18"/>
                    <a:pt x="0" y="18"/>
                  </a:cubicBezTo>
                  <a:cubicBezTo>
                    <a:pt x="5" y="20"/>
                    <a:pt x="8" y="21"/>
                    <a:pt x="11" y="21"/>
                  </a:cubicBezTo>
                  <a:cubicBezTo>
                    <a:pt x="17" y="21"/>
                    <a:pt x="13" y="1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
            <p:cNvSpPr/>
            <p:nvPr/>
          </p:nvSpPr>
          <p:spPr>
            <a:xfrm rot="3039008">
              <a:off x="300743" y="5054983"/>
              <a:ext cx="2824" cy="6013"/>
            </a:xfrm>
            <a:custGeom>
              <a:avLst/>
              <a:gdLst/>
              <a:ahLst/>
              <a:cxnLst/>
              <a:rect l="l" t="t" r="r" b="b"/>
              <a:pathLst>
                <a:path w="18" h="36" extrusionOk="0">
                  <a:moveTo>
                    <a:pt x="0" y="0"/>
                  </a:moveTo>
                  <a:lnTo>
                    <a:pt x="0" y="0"/>
                  </a:lnTo>
                  <a:cubicBezTo>
                    <a:pt x="2" y="4"/>
                    <a:pt x="4" y="8"/>
                    <a:pt x="6" y="11"/>
                  </a:cubicBezTo>
                  <a:lnTo>
                    <a:pt x="6" y="11"/>
                  </a:lnTo>
                  <a:cubicBezTo>
                    <a:pt x="5" y="7"/>
                    <a:pt x="3" y="3"/>
                    <a:pt x="0" y="0"/>
                  </a:cubicBezTo>
                  <a:close/>
                  <a:moveTo>
                    <a:pt x="6" y="11"/>
                  </a:moveTo>
                  <a:cubicBezTo>
                    <a:pt x="9" y="20"/>
                    <a:pt x="9" y="30"/>
                    <a:pt x="9" y="35"/>
                  </a:cubicBezTo>
                  <a:cubicBezTo>
                    <a:pt x="18" y="27"/>
                    <a:pt x="18" y="27"/>
                    <a:pt x="18" y="27"/>
                  </a:cubicBezTo>
                  <a:cubicBezTo>
                    <a:pt x="18" y="27"/>
                    <a:pt x="13" y="21"/>
                    <a:pt x="6" y="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
            <p:cNvSpPr/>
            <p:nvPr/>
          </p:nvSpPr>
          <p:spPr>
            <a:xfrm rot="3039008">
              <a:off x="444403" y="4786877"/>
              <a:ext cx="10668" cy="4009"/>
            </a:xfrm>
            <a:custGeom>
              <a:avLst/>
              <a:gdLst/>
              <a:ahLst/>
              <a:cxnLst/>
              <a:rect l="l" t="t" r="r" b="b"/>
              <a:pathLst>
                <a:path w="68" h="24" extrusionOk="0">
                  <a:moveTo>
                    <a:pt x="50" y="0"/>
                  </a:moveTo>
                  <a:cubicBezTo>
                    <a:pt x="13" y="17"/>
                    <a:pt x="0" y="24"/>
                    <a:pt x="4" y="24"/>
                  </a:cubicBezTo>
                  <a:cubicBezTo>
                    <a:pt x="9" y="24"/>
                    <a:pt x="34" y="14"/>
                    <a:pt x="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rot="3039008">
              <a:off x="1319024" y="5141729"/>
              <a:ext cx="2981" cy="3174"/>
            </a:xfrm>
            <a:custGeom>
              <a:avLst/>
              <a:gdLst/>
              <a:ahLst/>
              <a:cxnLst/>
              <a:rect l="l" t="t" r="r" b="b"/>
              <a:pathLst>
                <a:path w="19" h="19" extrusionOk="0">
                  <a:moveTo>
                    <a:pt x="1" y="1"/>
                  </a:moveTo>
                  <a:cubicBezTo>
                    <a:pt x="9" y="10"/>
                    <a:pt x="9" y="10"/>
                    <a:pt x="18" y="18"/>
                  </a:cubicBezTo>
                  <a:cubicBezTo>
                    <a:pt x="18" y="10"/>
                    <a:pt x="9" y="10"/>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rot="3039008">
              <a:off x="1302862" y="5079850"/>
              <a:ext cx="80477" cy="69487"/>
            </a:xfrm>
            <a:custGeom>
              <a:avLst/>
              <a:gdLst/>
              <a:ahLst/>
              <a:cxnLst/>
              <a:rect l="l" t="t" r="r" b="b"/>
              <a:pathLst>
                <a:path w="513" h="416" extrusionOk="0">
                  <a:moveTo>
                    <a:pt x="0" y="1"/>
                  </a:moveTo>
                  <a:cubicBezTo>
                    <a:pt x="238" y="230"/>
                    <a:pt x="283" y="301"/>
                    <a:pt x="344" y="416"/>
                  </a:cubicBezTo>
                  <a:cubicBezTo>
                    <a:pt x="389" y="398"/>
                    <a:pt x="450" y="389"/>
                    <a:pt x="512" y="380"/>
                  </a:cubicBezTo>
                  <a:cubicBezTo>
                    <a:pt x="362" y="274"/>
                    <a:pt x="186" y="15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
            <p:cNvSpPr/>
            <p:nvPr/>
          </p:nvSpPr>
          <p:spPr>
            <a:xfrm rot="3039008">
              <a:off x="-353446" y="4159973"/>
              <a:ext cx="1902115" cy="1902050"/>
            </a:xfrm>
            <a:custGeom>
              <a:avLst/>
              <a:gdLst/>
              <a:ahLst/>
              <a:cxnLst/>
              <a:rect l="l" t="t" r="r" b="b"/>
              <a:pathLst>
                <a:path w="12125" h="11387" extrusionOk="0">
                  <a:moveTo>
                    <a:pt x="8182" y="591"/>
                  </a:moveTo>
                  <a:cubicBezTo>
                    <a:pt x="8215" y="591"/>
                    <a:pt x="8252" y="606"/>
                    <a:pt x="8301" y="615"/>
                  </a:cubicBezTo>
                  <a:cubicBezTo>
                    <a:pt x="8262" y="622"/>
                    <a:pt x="8197" y="647"/>
                    <a:pt x="8150" y="647"/>
                  </a:cubicBezTo>
                  <a:cubicBezTo>
                    <a:pt x="8132" y="647"/>
                    <a:pt x="8116" y="643"/>
                    <a:pt x="8106" y="633"/>
                  </a:cubicBezTo>
                  <a:cubicBezTo>
                    <a:pt x="8130" y="601"/>
                    <a:pt x="8154" y="591"/>
                    <a:pt x="8182" y="591"/>
                  </a:cubicBezTo>
                  <a:close/>
                  <a:moveTo>
                    <a:pt x="7318" y="988"/>
                  </a:moveTo>
                  <a:cubicBezTo>
                    <a:pt x="7313" y="993"/>
                    <a:pt x="7308" y="999"/>
                    <a:pt x="7303" y="1004"/>
                  </a:cubicBezTo>
                  <a:cubicBezTo>
                    <a:pt x="7309" y="998"/>
                    <a:pt x="7314" y="993"/>
                    <a:pt x="7318" y="988"/>
                  </a:cubicBezTo>
                  <a:close/>
                  <a:moveTo>
                    <a:pt x="11211" y="2052"/>
                  </a:moveTo>
                  <a:cubicBezTo>
                    <a:pt x="11217" y="2053"/>
                    <a:pt x="11224" y="2054"/>
                    <a:pt x="11232" y="2055"/>
                  </a:cubicBezTo>
                  <a:cubicBezTo>
                    <a:pt x="11225" y="2053"/>
                    <a:pt x="11218" y="2052"/>
                    <a:pt x="11211" y="2052"/>
                  </a:cubicBezTo>
                  <a:close/>
                  <a:moveTo>
                    <a:pt x="11638" y="1913"/>
                  </a:moveTo>
                  <a:lnTo>
                    <a:pt x="11638" y="1913"/>
                  </a:lnTo>
                  <a:cubicBezTo>
                    <a:pt x="11647" y="1958"/>
                    <a:pt x="11638" y="2011"/>
                    <a:pt x="11630" y="2055"/>
                  </a:cubicBezTo>
                  <a:cubicBezTo>
                    <a:pt x="11603" y="2002"/>
                    <a:pt x="11612" y="1966"/>
                    <a:pt x="11638" y="1913"/>
                  </a:cubicBezTo>
                  <a:close/>
                  <a:moveTo>
                    <a:pt x="9811" y="2064"/>
                  </a:moveTo>
                  <a:lnTo>
                    <a:pt x="9811" y="2064"/>
                  </a:lnTo>
                  <a:cubicBezTo>
                    <a:pt x="9793" y="2072"/>
                    <a:pt x="9775" y="2072"/>
                    <a:pt x="9749" y="2072"/>
                  </a:cubicBezTo>
                  <a:cubicBezTo>
                    <a:pt x="9735" y="2072"/>
                    <a:pt x="9721" y="2070"/>
                    <a:pt x="9706" y="2068"/>
                  </a:cubicBezTo>
                  <a:lnTo>
                    <a:pt x="9706" y="2068"/>
                  </a:lnTo>
                  <a:cubicBezTo>
                    <a:pt x="9735" y="2074"/>
                    <a:pt x="9754" y="2077"/>
                    <a:pt x="9769" y="2077"/>
                  </a:cubicBezTo>
                  <a:cubicBezTo>
                    <a:pt x="9786" y="2077"/>
                    <a:pt x="9797" y="2072"/>
                    <a:pt x="9811" y="2064"/>
                  </a:cubicBezTo>
                  <a:close/>
                  <a:moveTo>
                    <a:pt x="9529" y="3086"/>
                  </a:moveTo>
                  <a:cubicBezTo>
                    <a:pt x="9533" y="3086"/>
                    <a:pt x="9539" y="3091"/>
                    <a:pt x="9551" y="3108"/>
                  </a:cubicBezTo>
                  <a:lnTo>
                    <a:pt x="9551" y="3108"/>
                  </a:lnTo>
                  <a:cubicBezTo>
                    <a:pt x="9543" y="3106"/>
                    <a:pt x="9535" y="3105"/>
                    <a:pt x="9528" y="3105"/>
                  </a:cubicBezTo>
                  <a:cubicBezTo>
                    <a:pt x="9525" y="3105"/>
                    <a:pt x="9522" y="3105"/>
                    <a:pt x="9519" y="3105"/>
                  </a:cubicBezTo>
                  <a:cubicBezTo>
                    <a:pt x="9524" y="3100"/>
                    <a:pt x="9523" y="3086"/>
                    <a:pt x="9529" y="3086"/>
                  </a:cubicBezTo>
                  <a:close/>
                  <a:moveTo>
                    <a:pt x="9180" y="3287"/>
                  </a:moveTo>
                  <a:cubicBezTo>
                    <a:pt x="9181" y="3291"/>
                    <a:pt x="9182" y="3295"/>
                    <a:pt x="9184" y="3300"/>
                  </a:cubicBezTo>
                  <a:cubicBezTo>
                    <a:pt x="9182" y="3295"/>
                    <a:pt x="9181" y="3291"/>
                    <a:pt x="9180" y="3287"/>
                  </a:cubicBezTo>
                  <a:close/>
                  <a:moveTo>
                    <a:pt x="9254" y="3388"/>
                  </a:moveTo>
                  <a:lnTo>
                    <a:pt x="9254" y="3388"/>
                  </a:lnTo>
                  <a:cubicBezTo>
                    <a:pt x="9256" y="3389"/>
                    <a:pt x="9257" y="3390"/>
                    <a:pt x="9258" y="3391"/>
                  </a:cubicBezTo>
                  <a:lnTo>
                    <a:pt x="9258" y="3391"/>
                  </a:lnTo>
                  <a:lnTo>
                    <a:pt x="9254" y="3388"/>
                  </a:lnTo>
                  <a:close/>
                  <a:moveTo>
                    <a:pt x="2862" y="5119"/>
                  </a:moveTo>
                  <a:lnTo>
                    <a:pt x="2862" y="5119"/>
                  </a:lnTo>
                  <a:cubicBezTo>
                    <a:pt x="2813" y="5176"/>
                    <a:pt x="2795" y="5196"/>
                    <a:pt x="2791" y="5196"/>
                  </a:cubicBezTo>
                  <a:cubicBezTo>
                    <a:pt x="2787" y="5196"/>
                    <a:pt x="2795" y="5176"/>
                    <a:pt x="2800" y="5154"/>
                  </a:cubicBezTo>
                  <a:lnTo>
                    <a:pt x="2862" y="5119"/>
                  </a:lnTo>
                  <a:close/>
                  <a:moveTo>
                    <a:pt x="5714" y="5269"/>
                  </a:moveTo>
                  <a:lnTo>
                    <a:pt x="5714" y="5269"/>
                  </a:lnTo>
                  <a:cubicBezTo>
                    <a:pt x="5702" y="5269"/>
                    <a:pt x="5691" y="5269"/>
                    <a:pt x="5681" y="5269"/>
                  </a:cubicBezTo>
                  <a:lnTo>
                    <a:pt x="5681" y="5269"/>
                  </a:lnTo>
                  <a:cubicBezTo>
                    <a:pt x="5685" y="5270"/>
                    <a:pt x="5689" y="5270"/>
                    <a:pt x="5693" y="5270"/>
                  </a:cubicBezTo>
                  <a:cubicBezTo>
                    <a:pt x="5701" y="5270"/>
                    <a:pt x="5708" y="5269"/>
                    <a:pt x="5714" y="5269"/>
                  </a:cubicBezTo>
                  <a:close/>
                  <a:moveTo>
                    <a:pt x="8884" y="5359"/>
                  </a:moveTo>
                  <a:lnTo>
                    <a:pt x="8822" y="5366"/>
                  </a:lnTo>
                  <a:cubicBezTo>
                    <a:pt x="8845" y="5364"/>
                    <a:pt x="8866" y="5361"/>
                    <a:pt x="8884" y="5359"/>
                  </a:cubicBezTo>
                  <a:close/>
                  <a:moveTo>
                    <a:pt x="4866" y="6717"/>
                  </a:moveTo>
                  <a:lnTo>
                    <a:pt x="4866" y="6717"/>
                  </a:lnTo>
                  <a:cubicBezTo>
                    <a:pt x="4898" y="6729"/>
                    <a:pt x="4910" y="6734"/>
                    <a:pt x="4910" y="6734"/>
                  </a:cubicBezTo>
                  <a:cubicBezTo>
                    <a:pt x="4909" y="6734"/>
                    <a:pt x="4890" y="6727"/>
                    <a:pt x="4866" y="6717"/>
                  </a:cubicBezTo>
                  <a:close/>
                  <a:moveTo>
                    <a:pt x="3343" y="8437"/>
                  </a:moveTo>
                  <a:cubicBezTo>
                    <a:pt x="3344" y="8442"/>
                    <a:pt x="3345" y="8448"/>
                    <a:pt x="3347" y="8456"/>
                  </a:cubicBezTo>
                  <a:cubicBezTo>
                    <a:pt x="3346" y="8450"/>
                    <a:pt x="3345" y="8443"/>
                    <a:pt x="3343" y="8437"/>
                  </a:cubicBezTo>
                  <a:close/>
                  <a:moveTo>
                    <a:pt x="3259" y="9401"/>
                  </a:moveTo>
                  <a:cubicBezTo>
                    <a:pt x="3260" y="9401"/>
                    <a:pt x="3260" y="9401"/>
                    <a:pt x="3261" y="9402"/>
                  </a:cubicBezTo>
                  <a:lnTo>
                    <a:pt x="3261" y="9402"/>
                  </a:lnTo>
                  <a:cubicBezTo>
                    <a:pt x="3260" y="9401"/>
                    <a:pt x="3260" y="9401"/>
                    <a:pt x="3259" y="9401"/>
                  </a:cubicBezTo>
                  <a:close/>
                  <a:moveTo>
                    <a:pt x="4186" y="9763"/>
                  </a:moveTo>
                  <a:cubicBezTo>
                    <a:pt x="4171" y="9763"/>
                    <a:pt x="4149" y="9769"/>
                    <a:pt x="4121" y="9779"/>
                  </a:cubicBezTo>
                  <a:lnTo>
                    <a:pt x="4121" y="9779"/>
                  </a:lnTo>
                  <a:cubicBezTo>
                    <a:pt x="4143" y="9774"/>
                    <a:pt x="4165" y="9768"/>
                    <a:pt x="4186" y="9763"/>
                  </a:cubicBezTo>
                  <a:close/>
                  <a:moveTo>
                    <a:pt x="8458" y="1"/>
                  </a:moveTo>
                  <a:cubicBezTo>
                    <a:pt x="8380" y="1"/>
                    <a:pt x="8281" y="10"/>
                    <a:pt x="8177" y="24"/>
                  </a:cubicBezTo>
                  <a:cubicBezTo>
                    <a:pt x="7983" y="59"/>
                    <a:pt x="7771" y="112"/>
                    <a:pt x="7603" y="130"/>
                  </a:cubicBezTo>
                  <a:cubicBezTo>
                    <a:pt x="7683" y="139"/>
                    <a:pt x="7753" y="147"/>
                    <a:pt x="7612" y="218"/>
                  </a:cubicBezTo>
                  <a:cubicBezTo>
                    <a:pt x="7497" y="262"/>
                    <a:pt x="7329" y="298"/>
                    <a:pt x="7188" y="386"/>
                  </a:cubicBezTo>
                  <a:cubicBezTo>
                    <a:pt x="7038" y="457"/>
                    <a:pt x="6906" y="580"/>
                    <a:pt x="6879" y="704"/>
                  </a:cubicBezTo>
                  <a:cubicBezTo>
                    <a:pt x="6853" y="721"/>
                    <a:pt x="6835" y="721"/>
                    <a:pt x="6826" y="721"/>
                  </a:cubicBezTo>
                  <a:cubicBezTo>
                    <a:pt x="6782" y="801"/>
                    <a:pt x="6703" y="942"/>
                    <a:pt x="6667" y="1083"/>
                  </a:cubicBezTo>
                  <a:cubicBezTo>
                    <a:pt x="6623" y="1225"/>
                    <a:pt x="6614" y="1357"/>
                    <a:pt x="6632" y="1419"/>
                  </a:cubicBezTo>
                  <a:cubicBezTo>
                    <a:pt x="6579" y="1454"/>
                    <a:pt x="6544" y="1551"/>
                    <a:pt x="6544" y="1666"/>
                  </a:cubicBezTo>
                  <a:cubicBezTo>
                    <a:pt x="6544" y="1790"/>
                    <a:pt x="6588" y="1931"/>
                    <a:pt x="6641" y="2055"/>
                  </a:cubicBezTo>
                  <a:cubicBezTo>
                    <a:pt x="6747" y="2302"/>
                    <a:pt x="6906" y="2470"/>
                    <a:pt x="6817" y="2523"/>
                  </a:cubicBezTo>
                  <a:cubicBezTo>
                    <a:pt x="6923" y="2673"/>
                    <a:pt x="7012" y="2796"/>
                    <a:pt x="7118" y="2938"/>
                  </a:cubicBezTo>
                  <a:lnTo>
                    <a:pt x="7091" y="2938"/>
                  </a:lnTo>
                  <a:cubicBezTo>
                    <a:pt x="7259" y="3211"/>
                    <a:pt x="7365" y="3273"/>
                    <a:pt x="7471" y="3344"/>
                  </a:cubicBezTo>
                  <a:cubicBezTo>
                    <a:pt x="7485" y="3377"/>
                    <a:pt x="7479" y="3385"/>
                    <a:pt x="7469" y="3385"/>
                  </a:cubicBezTo>
                  <a:cubicBezTo>
                    <a:pt x="7460" y="3385"/>
                    <a:pt x="7448" y="3379"/>
                    <a:pt x="7444" y="3379"/>
                  </a:cubicBezTo>
                  <a:lnTo>
                    <a:pt x="7444" y="3379"/>
                  </a:lnTo>
                  <a:cubicBezTo>
                    <a:pt x="7674" y="3785"/>
                    <a:pt x="7709" y="3821"/>
                    <a:pt x="8009" y="4086"/>
                  </a:cubicBezTo>
                  <a:lnTo>
                    <a:pt x="7983" y="4156"/>
                  </a:lnTo>
                  <a:cubicBezTo>
                    <a:pt x="8001" y="4174"/>
                    <a:pt x="8036" y="4218"/>
                    <a:pt x="8071" y="4280"/>
                  </a:cubicBezTo>
                  <a:cubicBezTo>
                    <a:pt x="8098" y="4324"/>
                    <a:pt x="8098" y="4342"/>
                    <a:pt x="8115" y="4359"/>
                  </a:cubicBezTo>
                  <a:cubicBezTo>
                    <a:pt x="8124" y="4386"/>
                    <a:pt x="8133" y="4412"/>
                    <a:pt x="8142" y="4430"/>
                  </a:cubicBezTo>
                  <a:cubicBezTo>
                    <a:pt x="8159" y="4483"/>
                    <a:pt x="8186" y="4527"/>
                    <a:pt x="8212" y="4571"/>
                  </a:cubicBezTo>
                  <a:cubicBezTo>
                    <a:pt x="8239" y="4615"/>
                    <a:pt x="8283" y="4668"/>
                    <a:pt x="8345" y="4739"/>
                  </a:cubicBezTo>
                  <a:cubicBezTo>
                    <a:pt x="8336" y="4730"/>
                    <a:pt x="8310" y="4712"/>
                    <a:pt x="8283" y="4686"/>
                  </a:cubicBezTo>
                  <a:lnTo>
                    <a:pt x="8283" y="4686"/>
                  </a:lnTo>
                  <a:cubicBezTo>
                    <a:pt x="8323" y="4726"/>
                    <a:pt x="8303" y="4731"/>
                    <a:pt x="8279" y="4731"/>
                  </a:cubicBezTo>
                  <a:cubicBezTo>
                    <a:pt x="8271" y="4731"/>
                    <a:pt x="8263" y="4730"/>
                    <a:pt x="8257" y="4730"/>
                  </a:cubicBezTo>
                  <a:cubicBezTo>
                    <a:pt x="8221" y="4730"/>
                    <a:pt x="8186" y="4721"/>
                    <a:pt x="8142" y="4721"/>
                  </a:cubicBezTo>
                  <a:cubicBezTo>
                    <a:pt x="8062" y="4712"/>
                    <a:pt x="7983" y="4686"/>
                    <a:pt x="7930" y="4677"/>
                  </a:cubicBezTo>
                  <a:cubicBezTo>
                    <a:pt x="7912" y="4677"/>
                    <a:pt x="7903" y="4668"/>
                    <a:pt x="7886" y="4668"/>
                  </a:cubicBezTo>
                  <a:lnTo>
                    <a:pt x="7868" y="4668"/>
                  </a:lnTo>
                  <a:lnTo>
                    <a:pt x="7859" y="4659"/>
                  </a:lnTo>
                  <a:lnTo>
                    <a:pt x="7674" y="4659"/>
                  </a:lnTo>
                  <a:cubicBezTo>
                    <a:pt x="7568" y="4668"/>
                    <a:pt x="7488" y="4695"/>
                    <a:pt x="7435" y="4748"/>
                  </a:cubicBezTo>
                  <a:lnTo>
                    <a:pt x="7100" y="4801"/>
                  </a:lnTo>
                  <a:cubicBezTo>
                    <a:pt x="7541" y="4827"/>
                    <a:pt x="7029" y="4898"/>
                    <a:pt x="7215" y="4942"/>
                  </a:cubicBezTo>
                  <a:cubicBezTo>
                    <a:pt x="7206" y="4942"/>
                    <a:pt x="7198" y="4943"/>
                    <a:pt x="7189" y="4943"/>
                  </a:cubicBezTo>
                  <a:cubicBezTo>
                    <a:pt x="7013" y="4943"/>
                    <a:pt x="6774" y="4862"/>
                    <a:pt x="6976" y="4854"/>
                  </a:cubicBezTo>
                  <a:lnTo>
                    <a:pt x="6976" y="4854"/>
                  </a:lnTo>
                  <a:lnTo>
                    <a:pt x="7012" y="4863"/>
                  </a:lnTo>
                  <a:cubicBezTo>
                    <a:pt x="7091" y="4748"/>
                    <a:pt x="6464" y="4810"/>
                    <a:pt x="6482" y="4730"/>
                  </a:cubicBezTo>
                  <a:cubicBezTo>
                    <a:pt x="6049" y="4721"/>
                    <a:pt x="5616" y="4695"/>
                    <a:pt x="5201" y="4668"/>
                  </a:cubicBezTo>
                  <a:cubicBezTo>
                    <a:pt x="4990" y="4655"/>
                    <a:pt x="4775" y="4646"/>
                    <a:pt x="4561" y="4646"/>
                  </a:cubicBezTo>
                  <a:cubicBezTo>
                    <a:pt x="4347" y="4646"/>
                    <a:pt x="4133" y="4655"/>
                    <a:pt x="3921" y="4677"/>
                  </a:cubicBezTo>
                  <a:lnTo>
                    <a:pt x="4027" y="4757"/>
                  </a:lnTo>
                  <a:cubicBezTo>
                    <a:pt x="3939" y="4765"/>
                    <a:pt x="3842" y="4774"/>
                    <a:pt x="3736" y="4783"/>
                  </a:cubicBezTo>
                  <a:cubicBezTo>
                    <a:pt x="3656" y="4783"/>
                    <a:pt x="3612" y="4730"/>
                    <a:pt x="3833" y="4704"/>
                  </a:cubicBezTo>
                  <a:cubicBezTo>
                    <a:pt x="3819" y="4700"/>
                    <a:pt x="3804" y="4698"/>
                    <a:pt x="3789" y="4698"/>
                  </a:cubicBezTo>
                  <a:cubicBezTo>
                    <a:pt x="3733" y="4698"/>
                    <a:pt x="3667" y="4720"/>
                    <a:pt x="3612" y="4748"/>
                  </a:cubicBezTo>
                  <a:cubicBezTo>
                    <a:pt x="3533" y="4783"/>
                    <a:pt x="3480" y="4827"/>
                    <a:pt x="3480" y="4845"/>
                  </a:cubicBezTo>
                  <a:cubicBezTo>
                    <a:pt x="3411" y="4859"/>
                    <a:pt x="3367" y="4865"/>
                    <a:pt x="3342" y="4865"/>
                  </a:cubicBezTo>
                  <a:cubicBezTo>
                    <a:pt x="3290" y="4865"/>
                    <a:pt x="3317" y="4839"/>
                    <a:pt x="3365" y="4810"/>
                  </a:cubicBezTo>
                  <a:cubicBezTo>
                    <a:pt x="3429" y="4761"/>
                    <a:pt x="3531" y="4720"/>
                    <a:pt x="3494" y="4720"/>
                  </a:cubicBezTo>
                  <a:cubicBezTo>
                    <a:pt x="3490" y="4720"/>
                    <a:pt x="3486" y="4721"/>
                    <a:pt x="3480" y="4721"/>
                  </a:cubicBezTo>
                  <a:cubicBezTo>
                    <a:pt x="3418" y="4748"/>
                    <a:pt x="3365" y="4765"/>
                    <a:pt x="3303" y="4792"/>
                  </a:cubicBezTo>
                  <a:lnTo>
                    <a:pt x="3347" y="4783"/>
                  </a:lnTo>
                  <a:lnTo>
                    <a:pt x="3347" y="4783"/>
                  </a:lnTo>
                  <a:cubicBezTo>
                    <a:pt x="3277" y="4827"/>
                    <a:pt x="3250" y="4863"/>
                    <a:pt x="3206" y="4898"/>
                  </a:cubicBezTo>
                  <a:cubicBezTo>
                    <a:pt x="3162" y="4942"/>
                    <a:pt x="3100" y="4977"/>
                    <a:pt x="2976" y="5048"/>
                  </a:cubicBezTo>
                  <a:cubicBezTo>
                    <a:pt x="2915" y="5084"/>
                    <a:pt x="2886" y="5092"/>
                    <a:pt x="2869" y="5092"/>
                  </a:cubicBezTo>
                  <a:cubicBezTo>
                    <a:pt x="2855" y="5092"/>
                    <a:pt x="2849" y="5086"/>
                    <a:pt x="2840" y="5086"/>
                  </a:cubicBezTo>
                  <a:cubicBezTo>
                    <a:pt x="2833" y="5086"/>
                    <a:pt x="2824" y="5090"/>
                    <a:pt x="2809" y="5101"/>
                  </a:cubicBezTo>
                  <a:cubicBezTo>
                    <a:pt x="2809" y="5101"/>
                    <a:pt x="2782" y="5110"/>
                    <a:pt x="2729" y="5172"/>
                  </a:cubicBezTo>
                  <a:cubicBezTo>
                    <a:pt x="2623" y="5278"/>
                    <a:pt x="2526" y="5392"/>
                    <a:pt x="2455" y="5516"/>
                  </a:cubicBezTo>
                  <a:cubicBezTo>
                    <a:pt x="2508" y="5472"/>
                    <a:pt x="2553" y="5437"/>
                    <a:pt x="2605" y="5410"/>
                  </a:cubicBezTo>
                  <a:lnTo>
                    <a:pt x="2605" y="5410"/>
                  </a:lnTo>
                  <a:cubicBezTo>
                    <a:pt x="2546" y="5536"/>
                    <a:pt x="2471" y="5657"/>
                    <a:pt x="2501" y="5657"/>
                  </a:cubicBezTo>
                  <a:cubicBezTo>
                    <a:pt x="2511" y="5657"/>
                    <a:pt x="2533" y="5644"/>
                    <a:pt x="2570" y="5613"/>
                  </a:cubicBezTo>
                  <a:lnTo>
                    <a:pt x="2570" y="5613"/>
                  </a:lnTo>
                  <a:cubicBezTo>
                    <a:pt x="2517" y="5657"/>
                    <a:pt x="2438" y="5763"/>
                    <a:pt x="2385" y="5913"/>
                  </a:cubicBezTo>
                  <a:cubicBezTo>
                    <a:pt x="2332" y="6063"/>
                    <a:pt x="2305" y="6249"/>
                    <a:pt x="2314" y="6434"/>
                  </a:cubicBezTo>
                  <a:cubicBezTo>
                    <a:pt x="2332" y="6611"/>
                    <a:pt x="2376" y="6787"/>
                    <a:pt x="2429" y="6929"/>
                  </a:cubicBezTo>
                  <a:cubicBezTo>
                    <a:pt x="2491" y="7070"/>
                    <a:pt x="2535" y="7141"/>
                    <a:pt x="2544" y="7185"/>
                  </a:cubicBezTo>
                  <a:cubicBezTo>
                    <a:pt x="2703" y="7361"/>
                    <a:pt x="2809" y="7547"/>
                    <a:pt x="2968" y="7785"/>
                  </a:cubicBezTo>
                  <a:cubicBezTo>
                    <a:pt x="2954" y="7749"/>
                    <a:pt x="2959" y="7712"/>
                    <a:pt x="2984" y="7712"/>
                  </a:cubicBezTo>
                  <a:cubicBezTo>
                    <a:pt x="3008" y="7712"/>
                    <a:pt x="3049" y="7744"/>
                    <a:pt x="3109" y="7838"/>
                  </a:cubicBezTo>
                  <a:cubicBezTo>
                    <a:pt x="3012" y="7856"/>
                    <a:pt x="3065" y="7953"/>
                    <a:pt x="3144" y="8077"/>
                  </a:cubicBezTo>
                  <a:cubicBezTo>
                    <a:pt x="3219" y="8193"/>
                    <a:pt x="3318" y="8326"/>
                    <a:pt x="3343" y="8437"/>
                  </a:cubicBezTo>
                  <a:lnTo>
                    <a:pt x="3343" y="8437"/>
                  </a:lnTo>
                  <a:cubicBezTo>
                    <a:pt x="3343" y="8427"/>
                    <a:pt x="3346" y="8422"/>
                    <a:pt x="3351" y="8422"/>
                  </a:cubicBezTo>
                  <a:cubicBezTo>
                    <a:pt x="3377" y="8422"/>
                    <a:pt x="3464" y="8518"/>
                    <a:pt x="3550" y="8598"/>
                  </a:cubicBezTo>
                  <a:cubicBezTo>
                    <a:pt x="3624" y="8672"/>
                    <a:pt x="3698" y="8734"/>
                    <a:pt x="3727" y="8734"/>
                  </a:cubicBezTo>
                  <a:cubicBezTo>
                    <a:pt x="3743" y="8734"/>
                    <a:pt x="3746" y="8715"/>
                    <a:pt x="3727" y="8668"/>
                  </a:cubicBezTo>
                  <a:lnTo>
                    <a:pt x="3727" y="8668"/>
                  </a:lnTo>
                  <a:cubicBezTo>
                    <a:pt x="3850" y="8818"/>
                    <a:pt x="3683" y="8721"/>
                    <a:pt x="3771" y="8854"/>
                  </a:cubicBezTo>
                  <a:lnTo>
                    <a:pt x="3806" y="8889"/>
                  </a:lnTo>
                  <a:cubicBezTo>
                    <a:pt x="3815" y="8898"/>
                    <a:pt x="3833" y="8907"/>
                    <a:pt x="3833" y="8907"/>
                  </a:cubicBezTo>
                  <a:lnTo>
                    <a:pt x="3877" y="8933"/>
                  </a:lnTo>
                  <a:cubicBezTo>
                    <a:pt x="3903" y="8960"/>
                    <a:pt x="3930" y="8986"/>
                    <a:pt x="3956" y="9004"/>
                  </a:cubicBezTo>
                  <a:cubicBezTo>
                    <a:pt x="4009" y="9057"/>
                    <a:pt x="4062" y="9101"/>
                    <a:pt x="4098" y="9145"/>
                  </a:cubicBezTo>
                  <a:lnTo>
                    <a:pt x="4115" y="9163"/>
                  </a:lnTo>
                  <a:lnTo>
                    <a:pt x="4124" y="9163"/>
                  </a:lnTo>
                  <a:cubicBezTo>
                    <a:pt x="4124" y="9172"/>
                    <a:pt x="4115" y="9172"/>
                    <a:pt x="4107" y="9172"/>
                  </a:cubicBezTo>
                  <a:lnTo>
                    <a:pt x="4054" y="9189"/>
                  </a:lnTo>
                  <a:cubicBezTo>
                    <a:pt x="4018" y="9198"/>
                    <a:pt x="3992" y="9216"/>
                    <a:pt x="3956" y="9224"/>
                  </a:cubicBezTo>
                  <a:cubicBezTo>
                    <a:pt x="3886" y="9242"/>
                    <a:pt x="3833" y="9260"/>
                    <a:pt x="3771" y="9286"/>
                  </a:cubicBezTo>
                  <a:cubicBezTo>
                    <a:pt x="3780" y="9304"/>
                    <a:pt x="3859" y="9322"/>
                    <a:pt x="3798" y="9366"/>
                  </a:cubicBezTo>
                  <a:cubicBezTo>
                    <a:pt x="3753" y="9366"/>
                    <a:pt x="3727" y="9348"/>
                    <a:pt x="3692" y="9339"/>
                  </a:cubicBezTo>
                  <a:cubicBezTo>
                    <a:pt x="3639" y="9330"/>
                    <a:pt x="3586" y="9322"/>
                    <a:pt x="3541" y="9313"/>
                  </a:cubicBezTo>
                  <a:cubicBezTo>
                    <a:pt x="3462" y="9334"/>
                    <a:pt x="3459" y="9415"/>
                    <a:pt x="3351" y="9415"/>
                  </a:cubicBezTo>
                  <a:cubicBezTo>
                    <a:pt x="3327" y="9415"/>
                    <a:pt x="3297" y="9411"/>
                    <a:pt x="3261" y="9402"/>
                  </a:cubicBezTo>
                  <a:lnTo>
                    <a:pt x="3261" y="9402"/>
                  </a:lnTo>
                  <a:cubicBezTo>
                    <a:pt x="3296" y="9411"/>
                    <a:pt x="3337" y="9437"/>
                    <a:pt x="3268" y="9454"/>
                  </a:cubicBezTo>
                  <a:cubicBezTo>
                    <a:pt x="2915" y="9428"/>
                    <a:pt x="2553" y="9410"/>
                    <a:pt x="2164" y="9410"/>
                  </a:cubicBezTo>
                  <a:cubicBezTo>
                    <a:pt x="1970" y="9410"/>
                    <a:pt x="1775" y="9428"/>
                    <a:pt x="1581" y="9454"/>
                  </a:cubicBezTo>
                  <a:lnTo>
                    <a:pt x="1299" y="9489"/>
                  </a:lnTo>
                  <a:lnTo>
                    <a:pt x="1166" y="9507"/>
                  </a:lnTo>
                  <a:lnTo>
                    <a:pt x="1096" y="9507"/>
                  </a:lnTo>
                  <a:lnTo>
                    <a:pt x="1007" y="9516"/>
                  </a:lnTo>
                  <a:cubicBezTo>
                    <a:pt x="919" y="9534"/>
                    <a:pt x="831" y="9551"/>
                    <a:pt x="760" y="9560"/>
                  </a:cubicBezTo>
                  <a:lnTo>
                    <a:pt x="725" y="9560"/>
                  </a:lnTo>
                  <a:cubicBezTo>
                    <a:pt x="716" y="9560"/>
                    <a:pt x="707" y="9560"/>
                    <a:pt x="707" y="9569"/>
                  </a:cubicBezTo>
                  <a:lnTo>
                    <a:pt x="654" y="9613"/>
                  </a:lnTo>
                  <a:lnTo>
                    <a:pt x="557" y="9701"/>
                  </a:lnTo>
                  <a:lnTo>
                    <a:pt x="451" y="9949"/>
                  </a:lnTo>
                  <a:lnTo>
                    <a:pt x="372" y="10125"/>
                  </a:lnTo>
                  <a:cubicBezTo>
                    <a:pt x="319" y="10240"/>
                    <a:pt x="257" y="10355"/>
                    <a:pt x="195" y="10461"/>
                  </a:cubicBezTo>
                  <a:cubicBezTo>
                    <a:pt x="226" y="10417"/>
                    <a:pt x="244" y="10400"/>
                    <a:pt x="252" y="10400"/>
                  </a:cubicBezTo>
                  <a:cubicBezTo>
                    <a:pt x="255" y="10400"/>
                    <a:pt x="257" y="10403"/>
                    <a:pt x="257" y="10408"/>
                  </a:cubicBezTo>
                  <a:cubicBezTo>
                    <a:pt x="248" y="10434"/>
                    <a:pt x="239" y="10478"/>
                    <a:pt x="204" y="10567"/>
                  </a:cubicBezTo>
                  <a:cubicBezTo>
                    <a:pt x="220" y="10534"/>
                    <a:pt x="231" y="10523"/>
                    <a:pt x="240" y="10523"/>
                  </a:cubicBezTo>
                  <a:cubicBezTo>
                    <a:pt x="259" y="10523"/>
                    <a:pt x="267" y="10576"/>
                    <a:pt x="289" y="10576"/>
                  </a:cubicBezTo>
                  <a:cubicBezTo>
                    <a:pt x="290" y="10576"/>
                    <a:pt x="291" y="10576"/>
                    <a:pt x="292" y="10575"/>
                  </a:cubicBezTo>
                  <a:lnTo>
                    <a:pt x="292" y="10575"/>
                  </a:lnTo>
                  <a:lnTo>
                    <a:pt x="133" y="10876"/>
                  </a:lnTo>
                  <a:cubicBezTo>
                    <a:pt x="89" y="10982"/>
                    <a:pt x="45" y="11088"/>
                    <a:pt x="1" y="11202"/>
                  </a:cubicBezTo>
                  <a:cubicBezTo>
                    <a:pt x="10" y="11211"/>
                    <a:pt x="10" y="11229"/>
                    <a:pt x="10" y="11246"/>
                  </a:cubicBezTo>
                  <a:cubicBezTo>
                    <a:pt x="45" y="11255"/>
                    <a:pt x="80" y="11264"/>
                    <a:pt x="115" y="11273"/>
                  </a:cubicBezTo>
                  <a:cubicBezTo>
                    <a:pt x="195" y="11291"/>
                    <a:pt x="274" y="11317"/>
                    <a:pt x="345" y="11335"/>
                  </a:cubicBezTo>
                  <a:cubicBezTo>
                    <a:pt x="453" y="11365"/>
                    <a:pt x="564" y="11386"/>
                    <a:pt x="639" y="11386"/>
                  </a:cubicBezTo>
                  <a:cubicBezTo>
                    <a:pt x="675" y="11386"/>
                    <a:pt x="702" y="11382"/>
                    <a:pt x="716" y="11370"/>
                  </a:cubicBezTo>
                  <a:cubicBezTo>
                    <a:pt x="645" y="11361"/>
                    <a:pt x="583" y="11361"/>
                    <a:pt x="513" y="11352"/>
                  </a:cubicBezTo>
                  <a:cubicBezTo>
                    <a:pt x="672" y="11335"/>
                    <a:pt x="592" y="11264"/>
                    <a:pt x="539" y="11202"/>
                  </a:cubicBezTo>
                  <a:cubicBezTo>
                    <a:pt x="486" y="11132"/>
                    <a:pt x="469" y="11052"/>
                    <a:pt x="548" y="11008"/>
                  </a:cubicBezTo>
                  <a:lnTo>
                    <a:pt x="548" y="11008"/>
                  </a:lnTo>
                  <a:cubicBezTo>
                    <a:pt x="530" y="11013"/>
                    <a:pt x="515" y="11015"/>
                    <a:pt x="501" y="11015"/>
                  </a:cubicBezTo>
                  <a:cubicBezTo>
                    <a:pt x="486" y="11015"/>
                    <a:pt x="473" y="11013"/>
                    <a:pt x="460" y="11008"/>
                  </a:cubicBezTo>
                  <a:cubicBezTo>
                    <a:pt x="451" y="11008"/>
                    <a:pt x="442" y="11008"/>
                    <a:pt x="442" y="10999"/>
                  </a:cubicBezTo>
                  <a:lnTo>
                    <a:pt x="451" y="10982"/>
                  </a:lnTo>
                  <a:cubicBezTo>
                    <a:pt x="451" y="10973"/>
                    <a:pt x="460" y="10964"/>
                    <a:pt x="469" y="10946"/>
                  </a:cubicBezTo>
                  <a:cubicBezTo>
                    <a:pt x="495" y="10893"/>
                    <a:pt x="539" y="10831"/>
                    <a:pt x="575" y="10779"/>
                  </a:cubicBezTo>
                  <a:cubicBezTo>
                    <a:pt x="610" y="10726"/>
                    <a:pt x="645" y="10690"/>
                    <a:pt x="663" y="10637"/>
                  </a:cubicBezTo>
                  <a:cubicBezTo>
                    <a:pt x="698" y="10558"/>
                    <a:pt x="716" y="10461"/>
                    <a:pt x="716" y="10364"/>
                  </a:cubicBezTo>
                  <a:cubicBezTo>
                    <a:pt x="725" y="10350"/>
                    <a:pt x="730" y="10344"/>
                    <a:pt x="734" y="10344"/>
                  </a:cubicBezTo>
                  <a:cubicBezTo>
                    <a:pt x="747" y="10344"/>
                    <a:pt x="737" y="10413"/>
                    <a:pt x="757" y="10413"/>
                  </a:cubicBezTo>
                  <a:cubicBezTo>
                    <a:pt x="760" y="10413"/>
                    <a:pt x="764" y="10411"/>
                    <a:pt x="769" y="10408"/>
                  </a:cubicBezTo>
                  <a:cubicBezTo>
                    <a:pt x="760" y="10355"/>
                    <a:pt x="760" y="10302"/>
                    <a:pt x="778" y="10240"/>
                  </a:cubicBezTo>
                  <a:cubicBezTo>
                    <a:pt x="787" y="10205"/>
                    <a:pt x="795" y="10169"/>
                    <a:pt x="813" y="10134"/>
                  </a:cubicBezTo>
                  <a:cubicBezTo>
                    <a:pt x="822" y="10116"/>
                    <a:pt x="831" y="10090"/>
                    <a:pt x="840" y="10081"/>
                  </a:cubicBezTo>
                  <a:cubicBezTo>
                    <a:pt x="848" y="10063"/>
                    <a:pt x="857" y="10054"/>
                    <a:pt x="857" y="10037"/>
                  </a:cubicBezTo>
                  <a:lnTo>
                    <a:pt x="866" y="10063"/>
                  </a:lnTo>
                  <a:cubicBezTo>
                    <a:pt x="875" y="10037"/>
                    <a:pt x="884" y="10010"/>
                    <a:pt x="893" y="9993"/>
                  </a:cubicBezTo>
                  <a:cubicBezTo>
                    <a:pt x="901" y="9975"/>
                    <a:pt x="910" y="9949"/>
                    <a:pt x="910" y="9931"/>
                  </a:cubicBezTo>
                  <a:cubicBezTo>
                    <a:pt x="919" y="9922"/>
                    <a:pt x="919" y="9904"/>
                    <a:pt x="928" y="9896"/>
                  </a:cubicBezTo>
                  <a:cubicBezTo>
                    <a:pt x="928" y="9896"/>
                    <a:pt x="945" y="9904"/>
                    <a:pt x="954" y="9904"/>
                  </a:cubicBezTo>
                  <a:cubicBezTo>
                    <a:pt x="998" y="9913"/>
                    <a:pt x="1034" y="9922"/>
                    <a:pt x="1078" y="9922"/>
                  </a:cubicBezTo>
                  <a:lnTo>
                    <a:pt x="1272" y="9922"/>
                  </a:lnTo>
                  <a:cubicBezTo>
                    <a:pt x="1343" y="9913"/>
                    <a:pt x="1413" y="9913"/>
                    <a:pt x="1493" y="9913"/>
                  </a:cubicBezTo>
                  <a:cubicBezTo>
                    <a:pt x="1593" y="9907"/>
                    <a:pt x="1706" y="9901"/>
                    <a:pt x="1832" y="9901"/>
                  </a:cubicBezTo>
                  <a:cubicBezTo>
                    <a:pt x="1885" y="9901"/>
                    <a:pt x="1939" y="9902"/>
                    <a:pt x="1996" y="9904"/>
                  </a:cubicBezTo>
                  <a:lnTo>
                    <a:pt x="1943" y="9843"/>
                  </a:lnTo>
                  <a:cubicBezTo>
                    <a:pt x="2076" y="9843"/>
                    <a:pt x="2111" y="9869"/>
                    <a:pt x="2173" y="9878"/>
                  </a:cubicBezTo>
                  <a:cubicBezTo>
                    <a:pt x="2252" y="9834"/>
                    <a:pt x="2155" y="9834"/>
                    <a:pt x="2058" y="9834"/>
                  </a:cubicBezTo>
                  <a:cubicBezTo>
                    <a:pt x="1961" y="9834"/>
                    <a:pt x="1864" y="9834"/>
                    <a:pt x="1926" y="9781"/>
                  </a:cubicBezTo>
                  <a:lnTo>
                    <a:pt x="1926" y="9781"/>
                  </a:lnTo>
                  <a:cubicBezTo>
                    <a:pt x="2023" y="9834"/>
                    <a:pt x="2261" y="9834"/>
                    <a:pt x="2500" y="9843"/>
                  </a:cubicBezTo>
                  <a:cubicBezTo>
                    <a:pt x="2747" y="9851"/>
                    <a:pt x="2994" y="9860"/>
                    <a:pt x="3056" y="9931"/>
                  </a:cubicBezTo>
                  <a:cubicBezTo>
                    <a:pt x="3285" y="9931"/>
                    <a:pt x="2985" y="9860"/>
                    <a:pt x="3215" y="9860"/>
                  </a:cubicBezTo>
                  <a:lnTo>
                    <a:pt x="3285" y="9896"/>
                  </a:lnTo>
                  <a:lnTo>
                    <a:pt x="3338" y="9843"/>
                  </a:lnTo>
                  <a:cubicBezTo>
                    <a:pt x="3354" y="9842"/>
                    <a:pt x="3370" y="9841"/>
                    <a:pt x="3384" y="9841"/>
                  </a:cubicBezTo>
                  <a:cubicBezTo>
                    <a:pt x="3506" y="9841"/>
                    <a:pt x="3578" y="9872"/>
                    <a:pt x="3586" y="9896"/>
                  </a:cubicBezTo>
                  <a:cubicBezTo>
                    <a:pt x="3550" y="9896"/>
                    <a:pt x="3480" y="9922"/>
                    <a:pt x="3435" y="9931"/>
                  </a:cubicBezTo>
                  <a:cubicBezTo>
                    <a:pt x="3449" y="9932"/>
                    <a:pt x="3464" y="9933"/>
                    <a:pt x="3479" y="9933"/>
                  </a:cubicBezTo>
                  <a:cubicBezTo>
                    <a:pt x="3578" y="9933"/>
                    <a:pt x="3699" y="9909"/>
                    <a:pt x="3806" y="9878"/>
                  </a:cubicBezTo>
                  <a:cubicBezTo>
                    <a:pt x="3886" y="9860"/>
                    <a:pt x="3983" y="9825"/>
                    <a:pt x="4045" y="9807"/>
                  </a:cubicBezTo>
                  <a:cubicBezTo>
                    <a:pt x="4075" y="9796"/>
                    <a:pt x="4100" y="9787"/>
                    <a:pt x="4121" y="9779"/>
                  </a:cubicBezTo>
                  <a:lnTo>
                    <a:pt x="4121" y="9779"/>
                  </a:lnTo>
                  <a:cubicBezTo>
                    <a:pt x="4034" y="9800"/>
                    <a:pt x="3942" y="9820"/>
                    <a:pt x="3850" y="9834"/>
                  </a:cubicBezTo>
                  <a:cubicBezTo>
                    <a:pt x="4080" y="9772"/>
                    <a:pt x="4301" y="9684"/>
                    <a:pt x="4513" y="9587"/>
                  </a:cubicBezTo>
                  <a:cubicBezTo>
                    <a:pt x="4610" y="9542"/>
                    <a:pt x="4716" y="9489"/>
                    <a:pt x="4822" y="9445"/>
                  </a:cubicBezTo>
                  <a:lnTo>
                    <a:pt x="4972" y="9366"/>
                  </a:lnTo>
                  <a:lnTo>
                    <a:pt x="5016" y="9339"/>
                  </a:lnTo>
                  <a:lnTo>
                    <a:pt x="5034" y="9330"/>
                  </a:lnTo>
                  <a:cubicBezTo>
                    <a:pt x="5043" y="9330"/>
                    <a:pt x="5043" y="9322"/>
                    <a:pt x="5043" y="9322"/>
                  </a:cubicBezTo>
                  <a:lnTo>
                    <a:pt x="5069" y="9277"/>
                  </a:lnTo>
                  <a:cubicBezTo>
                    <a:pt x="4857" y="9110"/>
                    <a:pt x="4636" y="8942"/>
                    <a:pt x="4433" y="8783"/>
                  </a:cubicBezTo>
                  <a:cubicBezTo>
                    <a:pt x="4336" y="8704"/>
                    <a:pt x="4239" y="8624"/>
                    <a:pt x="4151" y="8545"/>
                  </a:cubicBezTo>
                  <a:cubicBezTo>
                    <a:pt x="4089" y="8500"/>
                    <a:pt x="4036" y="8456"/>
                    <a:pt x="3983" y="8412"/>
                  </a:cubicBezTo>
                  <a:lnTo>
                    <a:pt x="3983" y="8412"/>
                  </a:lnTo>
                  <a:lnTo>
                    <a:pt x="3992" y="8465"/>
                  </a:lnTo>
                  <a:cubicBezTo>
                    <a:pt x="3824" y="8324"/>
                    <a:pt x="3771" y="8253"/>
                    <a:pt x="3718" y="8183"/>
                  </a:cubicBezTo>
                  <a:cubicBezTo>
                    <a:pt x="3665" y="8103"/>
                    <a:pt x="3612" y="8024"/>
                    <a:pt x="3462" y="7847"/>
                  </a:cubicBezTo>
                  <a:lnTo>
                    <a:pt x="3462" y="7847"/>
                  </a:lnTo>
                  <a:lnTo>
                    <a:pt x="3480" y="7856"/>
                  </a:lnTo>
                  <a:cubicBezTo>
                    <a:pt x="3400" y="7794"/>
                    <a:pt x="3312" y="7706"/>
                    <a:pt x="3241" y="7600"/>
                  </a:cubicBezTo>
                  <a:lnTo>
                    <a:pt x="3241" y="7600"/>
                  </a:lnTo>
                  <a:cubicBezTo>
                    <a:pt x="3252" y="7608"/>
                    <a:pt x="3259" y="7611"/>
                    <a:pt x="3264" y="7611"/>
                  </a:cubicBezTo>
                  <a:cubicBezTo>
                    <a:pt x="3298" y="7611"/>
                    <a:pt x="3221" y="7462"/>
                    <a:pt x="3250" y="7462"/>
                  </a:cubicBezTo>
                  <a:cubicBezTo>
                    <a:pt x="3256" y="7462"/>
                    <a:pt x="3267" y="7468"/>
                    <a:pt x="3285" y="7485"/>
                  </a:cubicBezTo>
                  <a:cubicBezTo>
                    <a:pt x="3135" y="7308"/>
                    <a:pt x="3100" y="7264"/>
                    <a:pt x="3065" y="7238"/>
                  </a:cubicBezTo>
                  <a:cubicBezTo>
                    <a:pt x="3029" y="7220"/>
                    <a:pt x="3003" y="7211"/>
                    <a:pt x="2879" y="7105"/>
                  </a:cubicBezTo>
                  <a:lnTo>
                    <a:pt x="2888" y="7017"/>
                  </a:lnTo>
                  <a:cubicBezTo>
                    <a:pt x="2800" y="6946"/>
                    <a:pt x="2764" y="6955"/>
                    <a:pt x="2676" y="6752"/>
                  </a:cubicBezTo>
                  <a:lnTo>
                    <a:pt x="2676" y="6752"/>
                  </a:lnTo>
                  <a:cubicBezTo>
                    <a:pt x="2694" y="6785"/>
                    <a:pt x="2707" y="6797"/>
                    <a:pt x="2715" y="6797"/>
                  </a:cubicBezTo>
                  <a:cubicBezTo>
                    <a:pt x="2728" y="6797"/>
                    <a:pt x="2733" y="6773"/>
                    <a:pt x="2738" y="6752"/>
                  </a:cubicBezTo>
                  <a:cubicBezTo>
                    <a:pt x="2743" y="6733"/>
                    <a:pt x="2748" y="6713"/>
                    <a:pt x="2760" y="6713"/>
                  </a:cubicBezTo>
                  <a:cubicBezTo>
                    <a:pt x="2770" y="6713"/>
                    <a:pt x="2785" y="6726"/>
                    <a:pt x="2809" y="6761"/>
                  </a:cubicBezTo>
                  <a:cubicBezTo>
                    <a:pt x="2782" y="6549"/>
                    <a:pt x="2747" y="6408"/>
                    <a:pt x="2738" y="6275"/>
                  </a:cubicBezTo>
                  <a:cubicBezTo>
                    <a:pt x="2720" y="6143"/>
                    <a:pt x="2738" y="6028"/>
                    <a:pt x="2835" y="5966"/>
                  </a:cubicBezTo>
                  <a:cubicBezTo>
                    <a:pt x="2826" y="5926"/>
                    <a:pt x="2813" y="5910"/>
                    <a:pt x="2800" y="5910"/>
                  </a:cubicBezTo>
                  <a:cubicBezTo>
                    <a:pt x="2775" y="5910"/>
                    <a:pt x="2746" y="5968"/>
                    <a:pt x="2729" y="6037"/>
                  </a:cubicBezTo>
                  <a:cubicBezTo>
                    <a:pt x="2700" y="6116"/>
                    <a:pt x="2695" y="6212"/>
                    <a:pt x="2689" y="6212"/>
                  </a:cubicBezTo>
                  <a:cubicBezTo>
                    <a:pt x="2688" y="6212"/>
                    <a:pt x="2687" y="6207"/>
                    <a:pt x="2685" y="6196"/>
                  </a:cubicBezTo>
                  <a:cubicBezTo>
                    <a:pt x="2677" y="6212"/>
                    <a:pt x="2670" y="6219"/>
                    <a:pt x="2663" y="6219"/>
                  </a:cubicBezTo>
                  <a:cubicBezTo>
                    <a:pt x="2649" y="6219"/>
                    <a:pt x="2638" y="6181"/>
                    <a:pt x="2632" y="6125"/>
                  </a:cubicBezTo>
                  <a:cubicBezTo>
                    <a:pt x="2623" y="6046"/>
                    <a:pt x="2641" y="5940"/>
                    <a:pt x="2676" y="5869"/>
                  </a:cubicBezTo>
                  <a:cubicBezTo>
                    <a:pt x="2703" y="5799"/>
                    <a:pt x="2773" y="5754"/>
                    <a:pt x="2853" y="5701"/>
                  </a:cubicBezTo>
                  <a:cubicBezTo>
                    <a:pt x="2929" y="5651"/>
                    <a:pt x="3013" y="5592"/>
                    <a:pt x="3129" y="5494"/>
                  </a:cubicBezTo>
                  <a:lnTo>
                    <a:pt x="3129" y="5494"/>
                  </a:lnTo>
                  <a:cubicBezTo>
                    <a:pt x="3120" y="5504"/>
                    <a:pt x="3119" y="5514"/>
                    <a:pt x="3100" y="5534"/>
                  </a:cubicBezTo>
                  <a:cubicBezTo>
                    <a:pt x="3206" y="5481"/>
                    <a:pt x="3268" y="5339"/>
                    <a:pt x="3435" y="5322"/>
                  </a:cubicBezTo>
                  <a:cubicBezTo>
                    <a:pt x="3488" y="5216"/>
                    <a:pt x="3639" y="5260"/>
                    <a:pt x="3639" y="5163"/>
                  </a:cubicBezTo>
                  <a:lnTo>
                    <a:pt x="3639" y="5163"/>
                  </a:lnTo>
                  <a:cubicBezTo>
                    <a:pt x="3524" y="5198"/>
                    <a:pt x="3427" y="5242"/>
                    <a:pt x="3330" y="5295"/>
                  </a:cubicBezTo>
                  <a:cubicBezTo>
                    <a:pt x="3469" y="5197"/>
                    <a:pt x="3617" y="5037"/>
                    <a:pt x="3915" y="5037"/>
                  </a:cubicBezTo>
                  <a:cubicBezTo>
                    <a:pt x="3937" y="5037"/>
                    <a:pt x="3959" y="5037"/>
                    <a:pt x="3983" y="5039"/>
                  </a:cubicBezTo>
                  <a:cubicBezTo>
                    <a:pt x="3956" y="5057"/>
                    <a:pt x="3859" y="5092"/>
                    <a:pt x="3798" y="5119"/>
                  </a:cubicBezTo>
                  <a:cubicBezTo>
                    <a:pt x="3810" y="5121"/>
                    <a:pt x="3822" y="5122"/>
                    <a:pt x="3835" y="5122"/>
                  </a:cubicBezTo>
                  <a:cubicBezTo>
                    <a:pt x="3900" y="5122"/>
                    <a:pt x="3964" y="5094"/>
                    <a:pt x="4033" y="5094"/>
                  </a:cubicBezTo>
                  <a:cubicBezTo>
                    <a:pt x="4051" y="5094"/>
                    <a:pt x="4070" y="5096"/>
                    <a:pt x="4089" y="5101"/>
                  </a:cubicBezTo>
                  <a:cubicBezTo>
                    <a:pt x="4080" y="5154"/>
                    <a:pt x="3965" y="5163"/>
                    <a:pt x="3842" y="5189"/>
                  </a:cubicBezTo>
                  <a:cubicBezTo>
                    <a:pt x="3718" y="5207"/>
                    <a:pt x="3577" y="5242"/>
                    <a:pt x="3506" y="5313"/>
                  </a:cubicBezTo>
                  <a:cubicBezTo>
                    <a:pt x="3550" y="5313"/>
                    <a:pt x="3630" y="5269"/>
                    <a:pt x="3700" y="5242"/>
                  </a:cubicBezTo>
                  <a:cubicBezTo>
                    <a:pt x="3726" y="5235"/>
                    <a:pt x="3748" y="5229"/>
                    <a:pt x="3763" y="5229"/>
                  </a:cubicBezTo>
                  <a:cubicBezTo>
                    <a:pt x="3785" y="5229"/>
                    <a:pt x="3792" y="5241"/>
                    <a:pt x="3771" y="5278"/>
                  </a:cubicBezTo>
                  <a:cubicBezTo>
                    <a:pt x="3824" y="5189"/>
                    <a:pt x="3921" y="5189"/>
                    <a:pt x="4027" y="5180"/>
                  </a:cubicBezTo>
                  <a:cubicBezTo>
                    <a:pt x="4142" y="5180"/>
                    <a:pt x="4265" y="5180"/>
                    <a:pt x="4398" y="5127"/>
                  </a:cubicBezTo>
                  <a:lnTo>
                    <a:pt x="4398" y="5127"/>
                  </a:lnTo>
                  <a:lnTo>
                    <a:pt x="4380" y="5189"/>
                  </a:lnTo>
                  <a:cubicBezTo>
                    <a:pt x="4424" y="5172"/>
                    <a:pt x="4504" y="5145"/>
                    <a:pt x="4583" y="5145"/>
                  </a:cubicBezTo>
                  <a:lnTo>
                    <a:pt x="4451" y="5225"/>
                  </a:lnTo>
                  <a:cubicBezTo>
                    <a:pt x="4504" y="5205"/>
                    <a:pt x="4556" y="5198"/>
                    <a:pt x="4608" y="5198"/>
                  </a:cubicBezTo>
                  <a:cubicBezTo>
                    <a:pt x="4744" y="5198"/>
                    <a:pt x="4876" y="5246"/>
                    <a:pt x="5008" y="5246"/>
                  </a:cubicBezTo>
                  <a:cubicBezTo>
                    <a:pt x="5028" y="5246"/>
                    <a:pt x="5049" y="5245"/>
                    <a:pt x="5069" y="5242"/>
                  </a:cubicBezTo>
                  <a:cubicBezTo>
                    <a:pt x="4636" y="5233"/>
                    <a:pt x="4972" y="5163"/>
                    <a:pt x="4786" y="5119"/>
                  </a:cubicBezTo>
                  <a:cubicBezTo>
                    <a:pt x="4857" y="5109"/>
                    <a:pt x="4915" y="5106"/>
                    <a:pt x="4964" y="5106"/>
                  </a:cubicBezTo>
                  <a:cubicBezTo>
                    <a:pt x="5275" y="5106"/>
                    <a:pt x="5191" y="5270"/>
                    <a:pt x="5651" y="5270"/>
                  </a:cubicBezTo>
                  <a:cubicBezTo>
                    <a:pt x="5661" y="5270"/>
                    <a:pt x="5671" y="5270"/>
                    <a:pt x="5681" y="5269"/>
                  </a:cubicBezTo>
                  <a:lnTo>
                    <a:pt x="5681" y="5269"/>
                  </a:lnTo>
                  <a:cubicBezTo>
                    <a:pt x="5586" y="5266"/>
                    <a:pt x="5420" y="5222"/>
                    <a:pt x="5537" y="5198"/>
                  </a:cubicBezTo>
                  <a:lnTo>
                    <a:pt x="5537" y="5198"/>
                  </a:lnTo>
                  <a:cubicBezTo>
                    <a:pt x="5652" y="5216"/>
                    <a:pt x="5811" y="5242"/>
                    <a:pt x="5881" y="5278"/>
                  </a:cubicBezTo>
                  <a:cubicBezTo>
                    <a:pt x="6288" y="5269"/>
                    <a:pt x="5820" y="5207"/>
                    <a:pt x="5996" y="5180"/>
                  </a:cubicBezTo>
                  <a:lnTo>
                    <a:pt x="5996" y="5180"/>
                  </a:lnTo>
                  <a:cubicBezTo>
                    <a:pt x="6031" y="5199"/>
                    <a:pt x="6061" y="5206"/>
                    <a:pt x="6090" y="5206"/>
                  </a:cubicBezTo>
                  <a:cubicBezTo>
                    <a:pt x="6173" y="5206"/>
                    <a:pt x="6245" y="5149"/>
                    <a:pt x="6376" y="5136"/>
                  </a:cubicBezTo>
                  <a:lnTo>
                    <a:pt x="6376" y="5198"/>
                  </a:lnTo>
                  <a:cubicBezTo>
                    <a:pt x="6431" y="5203"/>
                    <a:pt x="6475" y="5206"/>
                    <a:pt x="6511" y="5206"/>
                  </a:cubicBezTo>
                  <a:cubicBezTo>
                    <a:pt x="6732" y="5206"/>
                    <a:pt x="6608" y="5117"/>
                    <a:pt x="6787" y="5117"/>
                  </a:cubicBezTo>
                  <a:cubicBezTo>
                    <a:pt x="6820" y="5117"/>
                    <a:pt x="6864" y="5120"/>
                    <a:pt x="6923" y="5127"/>
                  </a:cubicBezTo>
                  <a:lnTo>
                    <a:pt x="6738" y="5207"/>
                  </a:lnTo>
                  <a:lnTo>
                    <a:pt x="6959" y="5189"/>
                  </a:lnTo>
                  <a:lnTo>
                    <a:pt x="6959" y="5189"/>
                  </a:lnTo>
                  <a:lnTo>
                    <a:pt x="6914" y="5260"/>
                  </a:lnTo>
                  <a:cubicBezTo>
                    <a:pt x="7034" y="5238"/>
                    <a:pt x="7113" y="5229"/>
                    <a:pt x="7191" y="5229"/>
                  </a:cubicBezTo>
                  <a:cubicBezTo>
                    <a:pt x="7270" y="5229"/>
                    <a:pt x="7347" y="5238"/>
                    <a:pt x="7462" y="5251"/>
                  </a:cubicBezTo>
                  <a:cubicBezTo>
                    <a:pt x="7409" y="5207"/>
                    <a:pt x="7497" y="5145"/>
                    <a:pt x="7700" y="5145"/>
                  </a:cubicBezTo>
                  <a:cubicBezTo>
                    <a:pt x="7771" y="5163"/>
                    <a:pt x="7753" y="5180"/>
                    <a:pt x="7753" y="5189"/>
                  </a:cubicBezTo>
                  <a:cubicBezTo>
                    <a:pt x="7753" y="5198"/>
                    <a:pt x="7753" y="5198"/>
                    <a:pt x="7780" y="5198"/>
                  </a:cubicBezTo>
                  <a:cubicBezTo>
                    <a:pt x="7797" y="5198"/>
                    <a:pt x="7833" y="5198"/>
                    <a:pt x="7948" y="5207"/>
                  </a:cubicBezTo>
                  <a:cubicBezTo>
                    <a:pt x="7874" y="5229"/>
                    <a:pt x="7823" y="5256"/>
                    <a:pt x="7763" y="5256"/>
                  </a:cubicBezTo>
                  <a:cubicBezTo>
                    <a:pt x="7729" y="5256"/>
                    <a:pt x="7692" y="5247"/>
                    <a:pt x="7647" y="5225"/>
                  </a:cubicBezTo>
                  <a:cubicBezTo>
                    <a:pt x="7630" y="5242"/>
                    <a:pt x="7577" y="5260"/>
                    <a:pt x="7568" y="5286"/>
                  </a:cubicBezTo>
                  <a:cubicBezTo>
                    <a:pt x="7638" y="5304"/>
                    <a:pt x="7736" y="5313"/>
                    <a:pt x="7824" y="5313"/>
                  </a:cubicBezTo>
                  <a:cubicBezTo>
                    <a:pt x="7974" y="5304"/>
                    <a:pt x="8115" y="5304"/>
                    <a:pt x="8204" y="5304"/>
                  </a:cubicBezTo>
                  <a:cubicBezTo>
                    <a:pt x="8133" y="5304"/>
                    <a:pt x="8045" y="5295"/>
                    <a:pt x="8001" y="5286"/>
                  </a:cubicBezTo>
                  <a:cubicBezTo>
                    <a:pt x="8230" y="5269"/>
                    <a:pt x="8442" y="5242"/>
                    <a:pt x="8619" y="5216"/>
                  </a:cubicBezTo>
                  <a:cubicBezTo>
                    <a:pt x="8742" y="5242"/>
                    <a:pt x="8689" y="5260"/>
                    <a:pt x="8619" y="5278"/>
                  </a:cubicBezTo>
                  <a:cubicBezTo>
                    <a:pt x="8751" y="5269"/>
                    <a:pt x="8804" y="5242"/>
                    <a:pt x="8981" y="5233"/>
                  </a:cubicBezTo>
                  <a:lnTo>
                    <a:pt x="8981" y="5233"/>
                  </a:lnTo>
                  <a:cubicBezTo>
                    <a:pt x="9005" y="5282"/>
                    <a:pt x="9081" y="5330"/>
                    <a:pt x="8884" y="5359"/>
                  </a:cubicBezTo>
                  <a:lnTo>
                    <a:pt x="8884" y="5359"/>
                  </a:lnTo>
                  <a:lnTo>
                    <a:pt x="9122" y="5331"/>
                  </a:lnTo>
                  <a:lnTo>
                    <a:pt x="9263" y="5322"/>
                  </a:lnTo>
                  <a:lnTo>
                    <a:pt x="9334" y="5313"/>
                  </a:lnTo>
                  <a:lnTo>
                    <a:pt x="9369" y="5304"/>
                  </a:lnTo>
                  <a:lnTo>
                    <a:pt x="9378" y="5304"/>
                  </a:lnTo>
                  <a:cubicBezTo>
                    <a:pt x="9378" y="5304"/>
                    <a:pt x="9369" y="5304"/>
                    <a:pt x="9369" y="5295"/>
                  </a:cubicBezTo>
                  <a:lnTo>
                    <a:pt x="9360" y="5278"/>
                  </a:lnTo>
                  <a:cubicBezTo>
                    <a:pt x="9375" y="5270"/>
                    <a:pt x="9302" y="5099"/>
                    <a:pt x="9327" y="5099"/>
                  </a:cubicBezTo>
                  <a:cubicBezTo>
                    <a:pt x="9331" y="5099"/>
                    <a:pt x="9339" y="5105"/>
                    <a:pt x="9351" y="5119"/>
                  </a:cubicBezTo>
                  <a:cubicBezTo>
                    <a:pt x="9307" y="5039"/>
                    <a:pt x="9246" y="4942"/>
                    <a:pt x="9175" y="4845"/>
                  </a:cubicBezTo>
                  <a:cubicBezTo>
                    <a:pt x="9104" y="4748"/>
                    <a:pt x="9016" y="4633"/>
                    <a:pt x="8936" y="4527"/>
                  </a:cubicBezTo>
                  <a:cubicBezTo>
                    <a:pt x="8857" y="4430"/>
                    <a:pt x="8769" y="4315"/>
                    <a:pt x="8689" y="4218"/>
                  </a:cubicBezTo>
                  <a:cubicBezTo>
                    <a:pt x="8610" y="4112"/>
                    <a:pt x="8521" y="3988"/>
                    <a:pt x="8504" y="3935"/>
                  </a:cubicBezTo>
                  <a:cubicBezTo>
                    <a:pt x="8486" y="3927"/>
                    <a:pt x="8460" y="3909"/>
                    <a:pt x="8416" y="3865"/>
                  </a:cubicBezTo>
                  <a:cubicBezTo>
                    <a:pt x="8265" y="3626"/>
                    <a:pt x="8177" y="3388"/>
                    <a:pt x="7930" y="3150"/>
                  </a:cubicBezTo>
                  <a:lnTo>
                    <a:pt x="7895" y="2947"/>
                  </a:lnTo>
                  <a:cubicBezTo>
                    <a:pt x="7865" y="2908"/>
                    <a:pt x="7848" y="2894"/>
                    <a:pt x="7839" y="2894"/>
                  </a:cubicBezTo>
                  <a:cubicBezTo>
                    <a:pt x="7812" y="2894"/>
                    <a:pt x="7845" y="3008"/>
                    <a:pt x="7808" y="3008"/>
                  </a:cubicBezTo>
                  <a:cubicBezTo>
                    <a:pt x="7788" y="3008"/>
                    <a:pt x="7750" y="2978"/>
                    <a:pt x="7674" y="2885"/>
                  </a:cubicBezTo>
                  <a:cubicBezTo>
                    <a:pt x="7480" y="2646"/>
                    <a:pt x="7674" y="2743"/>
                    <a:pt x="7638" y="2646"/>
                  </a:cubicBezTo>
                  <a:cubicBezTo>
                    <a:pt x="7577" y="2593"/>
                    <a:pt x="7488" y="2532"/>
                    <a:pt x="7400" y="2443"/>
                  </a:cubicBezTo>
                  <a:cubicBezTo>
                    <a:pt x="7312" y="2346"/>
                    <a:pt x="7241" y="2249"/>
                    <a:pt x="7215" y="2125"/>
                  </a:cubicBezTo>
                  <a:lnTo>
                    <a:pt x="7215" y="2125"/>
                  </a:lnTo>
                  <a:cubicBezTo>
                    <a:pt x="7285" y="2205"/>
                    <a:pt x="7303" y="2258"/>
                    <a:pt x="7356" y="2320"/>
                  </a:cubicBezTo>
                  <a:cubicBezTo>
                    <a:pt x="7329" y="2258"/>
                    <a:pt x="7312" y="2196"/>
                    <a:pt x="7294" y="2143"/>
                  </a:cubicBezTo>
                  <a:lnTo>
                    <a:pt x="7294" y="2143"/>
                  </a:lnTo>
                  <a:cubicBezTo>
                    <a:pt x="7382" y="2214"/>
                    <a:pt x="7453" y="2284"/>
                    <a:pt x="7497" y="2320"/>
                  </a:cubicBezTo>
                  <a:cubicBezTo>
                    <a:pt x="7510" y="2336"/>
                    <a:pt x="7519" y="2345"/>
                    <a:pt x="7525" y="2345"/>
                  </a:cubicBezTo>
                  <a:cubicBezTo>
                    <a:pt x="7534" y="2345"/>
                    <a:pt x="7532" y="2317"/>
                    <a:pt x="7515" y="2249"/>
                  </a:cubicBezTo>
                  <a:cubicBezTo>
                    <a:pt x="7507" y="2253"/>
                    <a:pt x="7499" y="2254"/>
                    <a:pt x="7490" y="2254"/>
                  </a:cubicBezTo>
                  <a:cubicBezTo>
                    <a:pt x="7413" y="2254"/>
                    <a:pt x="7314" y="2120"/>
                    <a:pt x="7259" y="1993"/>
                  </a:cubicBezTo>
                  <a:cubicBezTo>
                    <a:pt x="7188" y="1852"/>
                    <a:pt x="7162" y="1710"/>
                    <a:pt x="7082" y="1710"/>
                  </a:cubicBezTo>
                  <a:cubicBezTo>
                    <a:pt x="7091" y="1675"/>
                    <a:pt x="7100" y="1640"/>
                    <a:pt x="7109" y="1604"/>
                  </a:cubicBezTo>
                  <a:cubicBezTo>
                    <a:pt x="7109" y="1631"/>
                    <a:pt x="7118" y="1640"/>
                    <a:pt x="7118" y="1666"/>
                  </a:cubicBezTo>
                  <a:cubicBezTo>
                    <a:pt x="7162" y="1569"/>
                    <a:pt x="7135" y="1534"/>
                    <a:pt x="7100" y="1481"/>
                  </a:cubicBezTo>
                  <a:cubicBezTo>
                    <a:pt x="7073" y="1437"/>
                    <a:pt x="7038" y="1366"/>
                    <a:pt x="7100" y="1234"/>
                  </a:cubicBezTo>
                  <a:cubicBezTo>
                    <a:pt x="7135" y="1176"/>
                    <a:pt x="7173" y="1141"/>
                    <a:pt x="7190" y="1141"/>
                  </a:cubicBezTo>
                  <a:cubicBezTo>
                    <a:pt x="7200" y="1141"/>
                    <a:pt x="7203" y="1150"/>
                    <a:pt x="7197" y="1172"/>
                  </a:cubicBezTo>
                  <a:cubicBezTo>
                    <a:pt x="7223" y="1110"/>
                    <a:pt x="7250" y="1039"/>
                    <a:pt x="7285" y="977"/>
                  </a:cubicBezTo>
                  <a:cubicBezTo>
                    <a:pt x="7304" y="962"/>
                    <a:pt x="7318" y="955"/>
                    <a:pt x="7325" y="955"/>
                  </a:cubicBezTo>
                  <a:cubicBezTo>
                    <a:pt x="7335" y="955"/>
                    <a:pt x="7333" y="968"/>
                    <a:pt x="7318" y="988"/>
                  </a:cubicBezTo>
                  <a:lnTo>
                    <a:pt x="7318" y="988"/>
                  </a:lnTo>
                  <a:cubicBezTo>
                    <a:pt x="7385" y="914"/>
                    <a:pt x="7459" y="841"/>
                    <a:pt x="7541" y="783"/>
                  </a:cubicBezTo>
                  <a:lnTo>
                    <a:pt x="7541" y="792"/>
                  </a:lnTo>
                  <a:cubicBezTo>
                    <a:pt x="7568" y="739"/>
                    <a:pt x="7656" y="651"/>
                    <a:pt x="7700" y="615"/>
                  </a:cubicBezTo>
                  <a:cubicBezTo>
                    <a:pt x="7709" y="615"/>
                    <a:pt x="7716" y="614"/>
                    <a:pt x="7721" y="614"/>
                  </a:cubicBezTo>
                  <a:cubicBezTo>
                    <a:pt x="7775" y="614"/>
                    <a:pt x="7667" y="652"/>
                    <a:pt x="7691" y="660"/>
                  </a:cubicBezTo>
                  <a:cubicBezTo>
                    <a:pt x="7753" y="624"/>
                    <a:pt x="7806" y="589"/>
                    <a:pt x="7877" y="562"/>
                  </a:cubicBezTo>
                  <a:lnTo>
                    <a:pt x="7877" y="562"/>
                  </a:lnTo>
                  <a:cubicBezTo>
                    <a:pt x="7956" y="589"/>
                    <a:pt x="7806" y="660"/>
                    <a:pt x="7691" y="704"/>
                  </a:cubicBezTo>
                  <a:cubicBezTo>
                    <a:pt x="7746" y="725"/>
                    <a:pt x="7780" y="734"/>
                    <a:pt x="7807" y="734"/>
                  </a:cubicBezTo>
                  <a:cubicBezTo>
                    <a:pt x="7837" y="734"/>
                    <a:pt x="7858" y="722"/>
                    <a:pt x="7886" y="704"/>
                  </a:cubicBezTo>
                  <a:cubicBezTo>
                    <a:pt x="7923" y="679"/>
                    <a:pt x="7981" y="646"/>
                    <a:pt x="8075" y="646"/>
                  </a:cubicBezTo>
                  <a:cubicBezTo>
                    <a:pt x="8117" y="646"/>
                    <a:pt x="8165" y="652"/>
                    <a:pt x="8221" y="668"/>
                  </a:cubicBezTo>
                  <a:cubicBezTo>
                    <a:pt x="8168" y="677"/>
                    <a:pt x="8106" y="686"/>
                    <a:pt x="8053" y="695"/>
                  </a:cubicBezTo>
                  <a:cubicBezTo>
                    <a:pt x="8168" y="783"/>
                    <a:pt x="8292" y="739"/>
                    <a:pt x="8477" y="836"/>
                  </a:cubicBezTo>
                  <a:cubicBezTo>
                    <a:pt x="8460" y="819"/>
                    <a:pt x="8371" y="766"/>
                    <a:pt x="8310" y="721"/>
                  </a:cubicBezTo>
                  <a:cubicBezTo>
                    <a:pt x="8239" y="677"/>
                    <a:pt x="8204" y="633"/>
                    <a:pt x="8310" y="615"/>
                  </a:cubicBezTo>
                  <a:cubicBezTo>
                    <a:pt x="8356" y="635"/>
                    <a:pt x="8407" y="645"/>
                    <a:pt x="8482" y="645"/>
                  </a:cubicBezTo>
                  <a:cubicBezTo>
                    <a:pt x="8507" y="645"/>
                    <a:pt x="8535" y="644"/>
                    <a:pt x="8566" y="642"/>
                  </a:cubicBezTo>
                  <a:lnTo>
                    <a:pt x="8566" y="642"/>
                  </a:lnTo>
                  <a:cubicBezTo>
                    <a:pt x="8557" y="704"/>
                    <a:pt x="8672" y="713"/>
                    <a:pt x="8822" y="757"/>
                  </a:cubicBezTo>
                  <a:lnTo>
                    <a:pt x="8786" y="827"/>
                  </a:lnTo>
                  <a:cubicBezTo>
                    <a:pt x="8832" y="837"/>
                    <a:pt x="8865" y="841"/>
                    <a:pt x="8892" y="841"/>
                  </a:cubicBezTo>
                  <a:cubicBezTo>
                    <a:pt x="8958" y="841"/>
                    <a:pt x="8984" y="819"/>
                    <a:pt x="9060" y="819"/>
                  </a:cubicBezTo>
                  <a:cubicBezTo>
                    <a:pt x="9254" y="898"/>
                    <a:pt x="9290" y="969"/>
                    <a:pt x="9325" y="1039"/>
                  </a:cubicBezTo>
                  <a:cubicBezTo>
                    <a:pt x="9383" y="1057"/>
                    <a:pt x="9416" y="1064"/>
                    <a:pt x="9433" y="1064"/>
                  </a:cubicBezTo>
                  <a:cubicBezTo>
                    <a:pt x="9468" y="1064"/>
                    <a:pt x="9434" y="1034"/>
                    <a:pt x="9404" y="1004"/>
                  </a:cubicBezTo>
                  <a:cubicBezTo>
                    <a:pt x="9367" y="979"/>
                    <a:pt x="9339" y="950"/>
                    <a:pt x="9398" y="950"/>
                  </a:cubicBezTo>
                  <a:cubicBezTo>
                    <a:pt x="9423" y="950"/>
                    <a:pt x="9465" y="955"/>
                    <a:pt x="9528" y="969"/>
                  </a:cubicBezTo>
                  <a:cubicBezTo>
                    <a:pt x="9680" y="1016"/>
                    <a:pt x="9808" y="1033"/>
                    <a:pt x="9947" y="1033"/>
                  </a:cubicBezTo>
                  <a:cubicBezTo>
                    <a:pt x="10067" y="1033"/>
                    <a:pt x="10194" y="1020"/>
                    <a:pt x="10349" y="1004"/>
                  </a:cubicBezTo>
                  <a:lnTo>
                    <a:pt x="10349" y="1004"/>
                  </a:lnTo>
                  <a:cubicBezTo>
                    <a:pt x="10535" y="1030"/>
                    <a:pt x="10314" y="1048"/>
                    <a:pt x="10385" y="1075"/>
                  </a:cubicBezTo>
                  <a:lnTo>
                    <a:pt x="10552" y="1013"/>
                  </a:lnTo>
                  <a:cubicBezTo>
                    <a:pt x="10596" y="1013"/>
                    <a:pt x="10579" y="1030"/>
                    <a:pt x="10570" y="1039"/>
                  </a:cubicBezTo>
                  <a:cubicBezTo>
                    <a:pt x="10720" y="1022"/>
                    <a:pt x="10588" y="960"/>
                    <a:pt x="10808" y="942"/>
                  </a:cubicBezTo>
                  <a:cubicBezTo>
                    <a:pt x="10818" y="922"/>
                    <a:pt x="10841" y="915"/>
                    <a:pt x="10873" y="915"/>
                  </a:cubicBezTo>
                  <a:cubicBezTo>
                    <a:pt x="10926" y="915"/>
                    <a:pt x="11003" y="935"/>
                    <a:pt x="11091" y="951"/>
                  </a:cubicBezTo>
                  <a:cubicBezTo>
                    <a:pt x="11147" y="966"/>
                    <a:pt x="11197" y="982"/>
                    <a:pt x="11253" y="982"/>
                  </a:cubicBezTo>
                  <a:cubicBezTo>
                    <a:pt x="11295" y="982"/>
                    <a:pt x="11339" y="973"/>
                    <a:pt x="11391" y="951"/>
                  </a:cubicBezTo>
                  <a:lnTo>
                    <a:pt x="11391" y="951"/>
                  </a:lnTo>
                  <a:cubicBezTo>
                    <a:pt x="11418" y="977"/>
                    <a:pt x="11338" y="1004"/>
                    <a:pt x="11329" y="1039"/>
                  </a:cubicBezTo>
                  <a:cubicBezTo>
                    <a:pt x="11409" y="1013"/>
                    <a:pt x="11471" y="1004"/>
                    <a:pt x="11488" y="986"/>
                  </a:cubicBezTo>
                  <a:cubicBezTo>
                    <a:pt x="11497" y="1022"/>
                    <a:pt x="11506" y="1039"/>
                    <a:pt x="11524" y="1066"/>
                  </a:cubicBezTo>
                  <a:cubicBezTo>
                    <a:pt x="11532" y="1083"/>
                    <a:pt x="11559" y="1110"/>
                    <a:pt x="11585" y="1181"/>
                  </a:cubicBezTo>
                  <a:cubicBezTo>
                    <a:pt x="11568" y="1225"/>
                    <a:pt x="11559" y="1331"/>
                    <a:pt x="11541" y="1410"/>
                  </a:cubicBezTo>
                  <a:cubicBezTo>
                    <a:pt x="11555" y="1363"/>
                    <a:pt x="11570" y="1344"/>
                    <a:pt x="11586" y="1344"/>
                  </a:cubicBezTo>
                  <a:cubicBezTo>
                    <a:pt x="11633" y="1344"/>
                    <a:pt x="11689" y="1517"/>
                    <a:pt x="11736" y="1675"/>
                  </a:cubicBezTo>
                  <a:cubicBezTo>
                    <a:pt x="11762" y="1604"/>
                    <a:pt x="11788" y="1551"/>
                    <a:pt x="11797" y="1507"/>
                  </a:cubicBezTo>
                  <a:lnTo>
                    <a:pt x="11824" y="1684"/>
                  </a:lnTo>
                  <a:lnTo>
                    <a:pt x="11841" y="1763"/>
                  </a:lnTo>
                  <a:lnTo>
                    <a:pt x="11850" y="1869"/>
                  </a:lnTo>
                  <a:cubicBezTo>
                    <a:pt x="11848" y="1882"/>
                    <a:pt x="11844" y="1887"/>
                    <a:pt x="11839" y="1887"/>
                  </a:cubicBezTo>
                  <a:cubicBezTo>
                    <a:pt x="11826" y="1887"/>
                    <a:pt x="11805" y="1852"/>
                    <a:pt x="11780" y="1807"/>
                  </a:cubicBezTo>
                  <a:lnTo>
                    <a:pt x="11780" y="1807"/>
                  </a:lnTo>
                  <a:cubicBezTo>
                    <a:pt x="11788" y="1834"/>
                    <a:pt x="11788" y="1852"/>
                    <a:pt x="11797" y="1878"/>
                  </a:cubicBezTo>
                  <a:cubicBezTo>
                    <a:pt x="11788" y="1921"/>
                    <a:pt x="11776" y="1937"/>
                    <a:pt x="11762" y="1937"/>
                  </a:cubicBezTo>
                  <a:cubicBezTo>
                    <a:pt x="11735" y="1937"/>
                    <a:pt x="11703" y="1877"/>
                    <a:pt x="11674" y="1825"/>
                  </a:cubicBezTo>
                  <a:cubicBezTo>
                    <a:pt x="11691" y="1799"/>
                    <a:pt x="11709" y="1755"/>
                    <a:pt x="11727" y="1719"/>
                  </a:cubicBezTo>
                  <a:cubicBezTo>
                    <a:pt x="11679" y="1639"/>
                    <a:pt x="11624" y="1567"/>
                    <a:pt x="11581" y="1567"/>
                  </a:cubicBezTo>
                  <a:cubicBezTo>
                    <a:pt x="11576" y="1567"/>
                    <a:pt x="11572" y="1567"/>
                    <a:pt x="11568" y="1569"/>
                  </a:cubicBezTo>
                  <a:cubicBezTo>
                    <a:pt x="11577" y="1596"/>
                    <a:pt x="11585" y="1640"/>
                    <a:pt x="11594" y="1684"/>
                  </a:cubicBezTo>
                  <a:cubicBezTo>
                    <a:pt x="11580" y="1669"/>
                    <a:pt x="11571" y="1655"/>
                    <a:pt x="11564" y="1655"/>
                  </a:cubicBezTo>
                  <a:cubicBezTo>
                    <a:pt x="11562" y="1655"/>
                    <a:pt x="11561" y="1656"/>
                    <a:pt x="11559" y="1657"/>
                  </a:cubicBezTo>
                  <a:cubicBezTo>
                    <a:pt x="11550" y="1675"/>
                    <a:pt x="11568" y="1710"/>
                    <a:pt x="11594" y="1763"/>
                  </a:cubicBezTo>
                  <a:cubicBezTo>
                    <a:pt x="11559" y="1790"/>
                    <a:pt x="11532" y="1799"/>
                    <a:pt x="11497" y="1807"/>
                  </a:cubicBezTo>
                  <a:lnTo>
                    <a:pt x="11541" y="1816"/>
                  </a:lnTo>
                  <a:cubicBezTo>
                    <a:pt x="11524" y="1896"/>
                    <a:pt x="11506" y="1949"/>
                    <a:pt x="11488" y="1993"/>
                  </a:cubicBezTo>
                  <a:lnTo>
                    <a:pt x="11462" y="1993"/>
                  </a:lnTo>
                  <a:cubicBezTo>
                    <a:pt x="11409" y="2037"/>
                    <a:pt x="11338" y="2090"/>
                    <a:pt x="11206" y="2143"/>
                  </a:cubicBezTo>
                  <a:cubicBezTo>
                    <a:pt x="11179" y="2161"/>
                    <a:pt x="11144" y="2170"/>
                    <a:pt x="11100" y="2187"/>
                  </a:cubicBezTo>
                  <a:cubicBezTo>
                    <a:pt x="11056" y="2196"/>
                    <a:pt x="11003" y="2205"/>
                    <a:pt x="10950" y="2214"/>
                  </a:cubicBezTo>
                  <a:cubicBezTo>
                    <a:pt x="10853" y="2240"/>
                    <a:pt x="10738" y="2258"/>
                    <a:pt x="10614" y="2267"/>
                  </a:cubicBezTo>
                  <a:cubicBezTo>
                    <a:pt x="10738" y="2196"/>
                    <a:pt x="10641" y="2161"/>
                    <a:pt x="10641" y="2081"/>
                  </a:cubicBezTo>
                  <a:lnTo>
                    <a:pt x="10641" y="2081"/>
                  </a:lnTo>
                  <a:cubicBezTo>
                    <a:pt x="10676" y="2099"/>
                    <a:pt x="10718" y="2105"/>
                    <a:pt x="10765" y="2105"/>
                  </a:cubicBezTo>
                  <a:cubicBezTo>
                    <a:pt x="10813" y="2105"/>
                    <a:pt x="10866" y="2099"/>
                    <a:pt x="10923" y="2090"/>
                  </a:cubicBezTo>
                  <a:cubicBezTo>
                    <a:pt x="10976" y="2081"/>
                    <a:pt x="11038" y="2072"/>
                    <a:pt x="11100" y="2064"/>
                  </a:cubicBezTo>
                  <a:cubicBezTo>
                    <a:pt x="11137" y="2057"/>
                    <a:pt x="11166" y="2051"/>
                    <a:pt x="11195" y="2051"/>
                  </a:cubicBezTo>
                  <a:cubicBezTo>
                    <a:pt x="11200" y="2051"/>
                    <a:pt x="11205" y="2051"/>
                    <a:pt x="11211" y="2052"/>
                  </a:cubicBezTo>
                  <a:lnTo>
                    <a:pt x="11211" y="2052"/>
                  </a:lnTo>
                  <a:cubicBezTo>
                    <a:pt x="11147" y="2040"/>
                    <a:pt x="11163" y="2009"/>
                    <a:pt x="11179" y="1993"/>
                  </a:cubicBezTo>
                  <a:lnTo>
                    <a:pt x="11179" y="1993"/>
                  </a:lnTo>
                  <a:lnTo>
                    <a:pt x="11109" y="2011"/>
                  </a:lnTo>
                  <a:lnTo>
                    <a:pt x="10994" y="2037"/>
                  </a:lnTo>
                  <a:lnTo>
                    <a:pt x="10755" y="2072"/>
                  </a:lnTo>
                  <a:cubicBezTo>
                    <a:pt x="10764" y="2011"/>
                    <a:pt x="10658" y="2028"/>
                    <a:pt x="10543" y="2002"/>
                  </a:cubicBezTo>
                  <a:lnTo>
                    <a:pt x="10543" y="2002"/>
                  </a:lnTo>
                  <a:cubicBezTo>
                    <a:pt x="10632" y="2134"/>
                    <a:pt x="10199" y="2090"/>
                    <a:pt x="10005" y="2108"/>
                  </a:cubicBezTo>
                  <a:cubicBezTo>
                    <a:pt x="10005" y="2072"/>
                    <a:pt x="10035" y="2041"/>
                    <a:pt x="10167" y="2041"/>
                  </a:cubicBezTo>
                  <a:cubicBezTo>
                    <a:pt x="10196" y="2041"/>
                    <a:pt x="10230" y="2043"/>
                    <a:pt x="10270" y="2046"/>
                  </a:cubicBezTo>
                  <a:cubicBezTo>
                    <a:pt x="10223" y="2026"/>
                    <a:pt x="10182" y="2018"/>
                    <a:pt x="10146" y="2018"/>
                  </a:cubicBezTo>
                  <a:cubicBezTo>
                    <a:pt x="10086" y="2018"/>
                    <a:pt x="10037" y="2038"/>
                    <a:pt x="9987" y="2055"/>
                  </a:cubicBezTo>
                  <a:cubicBezTo>
                    <a:pt x="9943" y="2072"/>
                    <a:pt x="9908" y="2090"/>
                    <a:pt x="9855" y="2099"/>
                  </a:cubicBezTo>
                  <a:lnTo>
                    <a:pt x="9784" y="2099"/>
                  </a:lnTo>
                  <a:cubicBezTo>
                    <a:pt x="9766" y="2090"/>
                    <a:pt x="9758" y="2090"/>
                    <a:pt x="9740" y="2090"/>
                  </a:cubicBezTo>
                  <a:cubicBezTo>
                    <a:pt x="9724" y="2082"/>
                    <a:pt x="9707" y="2074"/>
                    <a:pt x="9691" y="2066"/>
                  </a:cubicBezTo>
                  <a:lnTo>
                    <a:pt x="9691" y="2066"/>
                  </a:lnTo>
                  <a:cubicBezTo>
                    <a:pt x="9696" y="2066"/>
                    <a:pt x="9701" y="2067"/>
                    <a:pt x="9706" y="2068"/>
                  </a:cubicBezTo>
                  <a:lnTo>
                    <a:pt x="9706" y="2068"/>
                  </a:lnTo>
                  <a:cubicBezTo>
                    <a:pt x="9700" y="2066"/>
                    <a:pt x="9694" y="2065"/>
                    <a:pt x="9687" y="2064"/>
                  </a:cubicBezTo>
                  <a:lnTo>
                    <a:pt x="9687" y="2064"/>
                  </a:lnTo>
                  <a:cubicBezTo>
                    <a:pt x="9688" y="2064"/>
                    <a:pt x="9690" y="2065"/>
                    <a:pt x="9691" y="2066"/>
                  </a:cubicBezTo>
                  <a:lnTo>
                    <a:pt x="9691" y="2066"/>
                  </a:lnTo>
                  <a:cubicBezTo>
                    <a:pt x="9682" y="2064"/>
                    <a:pt x="9671" y="2064"/>
                    <a:pt x="9661" y="2064"/>
                  </a:cubicBezTo>
                  <a:cubicBezTo>
                    <a:pt x="9599" y="2055"/>
                    <a:pt x="9528" y="2046"/>
                    <a:pt x="9475" y="2028"/>
                  </a:cubicBezTo>
                  <a:cubicBezTo>
                    <a:pt x="9351" y="2002"/>
                    <a:pt x="9246" y="1958"/>
                    <a:pt x="9290" y="1949"/>
                  </a:cubicBezTo>
                  <a:lnTo>
                    <a:pt x="9290" y="1949"/>
                  </a:lnTo>
                  <a:cubicBezTo>
                    <a:pt x="9325" y="1958"/>
                    <a:pt x="9351" y="1966"/>
                    <a:pt x="9378" y="1966"/>
                  </a:cubicBezTo>
                  <a:cubicBezTo>
                    <a:pt x="9298" y="1949"/>
                    <a:pt x="9201" y="1922"/>
                    <a:pt x="9104" y="1896"/>
                  </a:cubicBezTo>
                  <a:cubicBezTo>
                    <a:pt x="8998" y="1860"/>
                    <a:pt x="8883" y="1825"/>
                    <a:pt x="8760" y="1781"/>
                  </a:cubicBezTo>
                  <a:cubicBezTo>
                    <a:pt x="8645" y="1746"/>
                    <a:pt x="8530" y="1710"/>
                    <a:pt x="8416" y="1675"/>
                  </a:cubicBezTo>
                  <a:cubicBezTo>
                    <a:pt x="8310" y="1640"/>
                    <a:pt x="8221" y="1613"/>
                    <a:pt x="8142" y="1587"/>
                  </a:cubicBezTo>
                  <a:cubicBezTo>
                    <a:pt x="8142" y="1604"/>
                    <a:pt x="8142" y="1622"/>
                    <a:pt x="8142" y="1631"/>
                  </a:cubicBezTo>
                  <a:cubicBezTo>
                    <a:pt x="8151" y="1649"/>
                    <a:pt x="8142" y="1649"/>
                    <a:pt x="8151" y="1666"/>
                  </a:cubicBezTo>
                  <a:cubicBezTo>
                    <a:pt x="8195" y="1728"/>
                    <a:pt x="8248" y="1781"/>
                    <a:pt x="8283" y="1825"/>
                  </a:cubicBezTo>
                  <a:cubicBezTo>
                    <a:pt x="8371" y="1922"/>
                    <a:pt x="8442" y="1993"/>
                    <a:pt x="8504" y="2037"/>
                  </a:cubicBezTo>
                  <a:cubicBezTo>
                    <a:pt x="8477" y="2028"/>
                    <a:pt x="8204" y="1825"/>
                    <a:pt x="8133" y="1772"/>
                  </a:cubicBezTo>
                  <a:lnTo>
                    <a:pt x="8133" y="1772"/>
                  </a:lnTo>
                  <a:cubicBezTo>
                    <a:pt x="8583" y="2205"/>
                    <a:pt x="8928" y="2496"/>
                    <a:pt x="9184" y="2664"/>
                  </a:cubicBezTo>
                  <a:cubicBezTo>
                    <a:pt x="9148" y="2651"/>
                    <a:pt x="9109" y="2646"/>
                    <a:pt x="9068" y="2646"/>
                  </a:cubicBezTo>
                  <a:cubicBezTo>
                    <a:pt x="9027" y="2646"/>
                    <a:pt x="8985" y="2651"/>
                    <a:pt x="8945" y="2655"/>
                  </a:cubicBezTo>
                  <a:cubicBezTo>
                    <a:pt x="8857" y="2655"/>
                    <a:pt x="8760" y="2637"/>
                    <a:pt x="8583" y="2426"/>
                  </a:cubicBezTo>
                  <a:lnTo>
                    <a:pt x="8583" y="2426"/>
                  </a:lnTo>
                  <a:cubicBezTo>
                    <a:pt x="8636" y="2532"/>
                    <a:pt x="8725" y="2682"/>
                    <a:pt x="8919" y="2911"/>
                  </a:cubicBezTo>
                  <a:cubicBezTo>
                    <a:pt x="8901" y="2876"/>
                    <a:pt x="8910" y="2823"/>
                    <a:pt x="8928" y="2796"/>
                  </a:cubicBezTo>
                  <a:cubicBezTo>
                    <a:pt x="8941" y="2783"/>
                    <a:pt x="8956" y="2774"/>
                    <a:pt x="8973" y="2774"/>
                  </a:cubicBezTo>
                  <a:cubicBezTo>
                    <a:pt x="8989" y="2774"/>
                    <a:pt x="9007" y="2783"/>
                    <a:pt x="9025" y="2805"/>
                  </a:cubicBezTo>
                  <a:cubicBezTo>
                    <a:pt x="9068" y="3057"/>
                    <a:pt x="9103" y="3027"/>
                    <a:pt x="9180" y="3287"/>
                  </a:cubicBezTo>
                  <a:lnTo>
                    <a:pt x="9180" y="3287"/>
                  </a:lnTo>
                  <a:cubicBezTo>
                    <a:pt x="9174" y="3255"/>
                    <a:pt x="9201" y="3237"/>
                    <a:pt x="9239" y="3237"/>
                  </a:cubicBezTo>
                  <a:cubicBezTo>
                    <a:pt x="9290" y="3237"/>
                    <a:pt x="9361" y="3268"/>
                    <a:pt x="9404" y="3335"/>
                  </a:cubicBezTo>
                  <a:cubicBezTo>
                    <a:pt x="9403" y="3335"/>
                    <a:pt x="9402" y="3334"/>
                    <a:pt x="9401" y="3334"/>
                  </a:cubicBezTo>
                  <a:cubicBezTo>
                    <a:pt x="9376" y="3334"/>
                    <a:pt x="9320" y="3396"/>
                    <a:pt x="9277" y="3396"/>
                  </a:cubicBezTo>
                  <a:cubicBezTo>
                    <a:pt x="9270" y="3396"/>
                    <a:pt x="9264" y="3394"/>
                    <a:pt x="9258" y="3391"/>
                  </a:cubicBezTo>
                  <a:lnTo>
                    <a:pt x="9258" y="3391"/>
                  </a:lnTo>
                  <a:lnTo>
                    <a:pt x="9554" y="3596"/>
                  </a:lnTo>
                  <a:lnTo>
                    <a:pt x="9554" y="3596"/>
                  </a:lnTo>
                  <a:cubicBezTo>
                    <a:pt x="9547" y="3593"/>
                    <a:pt x="9541" y="3591"/>
                    <a:pt x="9535" y="3591"/>
                  </a:cubicBezTo>
                  <a:cubicBezTo>
                    <a:pt x="9490" y="3591"/>
                    <a:pt x="9470" y="3679"/>
                    <a:pt x="9484" y="3750"/>
                  </a:cubicBezTo>
                  <a:cubicBezTo>
                    <a:pt x="9484" y="3747"/>
                    <a:pt x="9485" y="3746"/>
                    <a:pt x="9486" y="3746"/>
                  </a:cubicBezTo>
                  <a:cubicBezTo>
                    <a:pt x="9507" y="3746"/>
                    <a:pt x="9665" y="4011"/>
                    <a:pt x="9722" y="4077"/>
                  </a:cubicBezTo>
                  <a:lnTo>
                    <a:pt x="9661" y="3935"/>
                  </a:lnTo>
                  <a:lnTo>
                    <a:pt x="9661" y="3935"/>
                  </a:lnTo>
                  <a:cubicBezTo>
                    <a:pt x="9775" y="4112"/>
                    <a:pt x="9864" y="4156"/>
                    <a:pt x="9952" y="4209"/>
                  </a:cubicBezTo>
                  <a:cubicBezTo>
                    <a:pt x="10049" y="4271"/>
                    <a:pt x="10146" y="4333"/>
                    <a:pt x="10217" y="4518"/>
                  </a:cubicBezTo>
                  <a:cubicBezTo>
                    <a:pt x="10203" y="4507"/>
                    <a:pt x="10179" y="4500"/>
                    <a:pt x="10152" y="4500"/>
                  </a:cubicBezTo>
                  <a:cubicBezTo>
                    <a:pt x="10094" y="4500"/>
                    <a:pt x="10027" y="4537"/>
                    <a:pt x="10058" y="4659"/>
                  </a:cubicBezTo>
                  <a:cubicBezTo>
                    <a:pt x="10102" y="4686"/>
                    <a:pt x="10217" y="4748"/>
                    <a:pt x="10323" y="4871"/>
                  </a:cubicBezTo>
                  <a:cubicBezTo>
                    <a:pt x="10429" y="4995"/>
                    <a:pt x="10517" y="5180"/>
                    <a:pt x="10499" y="5392"/>
                  </a:cubicBezTo>
                  <a:lnTo>
                    <a:pt x="10446" y="5454"/>
                  </a:lnTo>
                  <a:cubicBezTo>
                    <a:pt x="10438" y="5560"/>
                    <a:pt x="10411" y="5657"/>
                    <a:pt x="10385" y="5754"/>
                  </a:cubicBezTo>
                  <a:cubicBezTo>
                    <a:pt x="10376" y="5648"/>
                    <a:pt x="10358" y="5454"/>
                    <a:pt x="10305" y="5269"/>
                  </a:cubicBezTo>
                  <a:cubicBezTo>
                    <a:pt x="10243" y="5092"/>
                    <a:pt x="10146" y="4933"/>
                    <a:pt x="10084" y="4836"/>
                  </a:cubicBezTo>
                  <a:cubicBezTo>
                    <a:pt x="10067" y="4969"/>
                    <a:pt x="10049" y="4880"/>
                    <a:pt x="10067" y="5057"/>
                  </a:cubicBezTo>
                  <a:cubicBezTo>
                    <a:pt x="10059" y="5067"/>
                    <a:pt x="10053" y="5072"/>
                    <a:pt x="10047" y="5072"/>
                  </a:cubicBezTo>
                  <a:cubicBezTo>
                    <a:pt x="10017" y="5072"/>
                    <a:pt x="10002" y="4960"/>
                    <a:pt x="9987" y="4916"/>
                  </a:cubicBezTo>
                  <a:lnTo>
                    <a:pt x="9987" y="4916"/>
                  </a:lnTo>
                  <a:cubicBezTo>
                    <a:pt x="10005" y="5057"/>
                    <a:pt x="9987" y="5180"/>
                    <a:pt x="9952" y="5313"/>
                  </a:cubicBezTo>
                  <a:cubicBezTo>
                    <a:pt x="9996" y="5313"/>
                    <a:pt x="9996" y="5392"/>
                    <a:pt x="9987" y="5472"/>
                  </a:cubicBezTo>
                  <a:cubicBezTo>
                    <a:pt x="9978" y="5560"/>
                    <a:pt x="9952" y="5640"/>
                    <a:pt x="9987" y="5648"/>
                  </a:cubicBezTo>
                  <a:cubicBezTo>
                    <a:pt x="10040" y="5489"/>
                    <a:pt x="10058" y="5331"/>
                    <a:pt x="10040" y="5180"/>
                  </a:cubicBezTo>
                  <a:cubicBezTo>
                    <a:pt x="10043" y="5180"/>
                    <a:pt x="10045" y="5180"/>
                    <a:pt x="10048" y="5180"/>
                  </a:cubicBezTo>
                  <a:cubicBezTo>
                    <a:pt x="10090" y="5180"/>
                    <a:pt x="10138" y="5250"/>
                    <a:pt x="10155" y="5375"/>
                  </a:cubicBezTo>
                  <a:cubicBezTo>
                    <a:pt x="10181" y="5498"/>
                    <a:pt x="10146" y="5675"/>
                    <a:pt x="10040" y="5825"/>
                  </a:cubicBezTo>
                  <a:cubicBezTo>
                    <a:pt x="10031" y="5831"/>
                    <a:pt x="10022" y="5834"/>
                    <a:pt x="10015" y="5834"/>
                  </a:cubicBezTo>
                  <a:cubicBezTo>
                    <a:pt x="9958" y="5834"/>
                    <a:pt x="9948" y="5683"/>
                    <a:pt x="9917" y="5675"/>
                  </a:cubicBezTo>
                  <a:lnTo>
                    <a:pt x="9917" y="5675"/>
                  </a:lnTo>
                  <a:cubicBezTo>
                    <a:pt x="9925" y="5701"/>
                    <a:pt x="9890" y="5772"/>
                    <a:pt x="9855" y="5834"/>
                  </a:cubicBezTo>
                  <a:cubicBezTo>
                    <a:pt x="9811" y="5896"/>
                    <a:pt x="9758" y="5949"/>
                    <a:pt x="9740" y="5949"/>
                  </a:cubicBezTo>
                  <a:cubicBezTo>
                    <a:pt x="9766" y="5904"/>
                    <a:pt x="9784" y="5869"/>
                    <a:pt x="9802" y="5825"/>
                  </a:cubicBezTo>
                  <a:lnTo>
                    <a:pt x="9802" y="5825"/>
                  </a:lnTo>
                  <a:cubicBezTo>
                    <a:pt x="9731" y="5878"/>
                    <a:pt x="9705" y="5940"/>
                    <a:pt x="9652" y="6010"/>
                  </a:cubicBezTo>
                  <a:cubicBezTo>
                    <a:pt x="9608" y="6072"/>
                    <a:pt x="9546" y="6134"/>
                    <a:pt x="9431" y="6143"/>
                  </a:cubicBezTo>
                  <a:cubicBezTo>
                    <a:pt x="9413" y="6152"/>
                    <a:pt x="9390" y="6154"/>
                    <a:pt x="9365" y="6154"/>
                  </a:cubicBezTo>
                  <a:cubicBezTo>
                    <a:pt x="9324" y="6154"/>
                    <a:pt x="9278" y="6147"/>
                    <a:pt x="9245" y="6147"/>
                  </a:cubicBezTo>
                  <a:cubicBezTo>
                    <a:pt x="9219" y="6147"/>
                    <a:pt x="9201" y="6152"/>
                    <a:pt x="9201" y="6169"/>
                  </a:cubicBezTo>
                  <a:cubicBezTo>
                    <a:pt x="9334" y="6231"/>
                    <a:pt x="9484" y="6487"/>
                    <a:pt x="9404" y="6593"/>
                  </a:cubicBezTo>
                  <a:cubicBezTo>
                    <a:pt x="9392" y="6599"/>
                    <a:pt x="9322" y="6606"/>
                    <a:pt x="9235" y="6606"/>
                  </a:cubicBezTo>
                  <a:cubicBezTo>
                    <a:pt x="9199" y="6606"/>
                    <a:pt x="9161" y="6605"/>
                    <a:pt x="9122" y="6602"/>
                  </a:cubicBezTo>
                  <a:cubicBezTo>
                    <a:pt x="8989" y="6593"/>
                    <a:pt x="8848" y="6558"/>
                    <a:pt x="8804" y="6531"/>
                  </a:cubicBezTo>
                  <a:cubicBezTo>
                    <a:pt x="8733" y="6496"/>
                    <a:pt x="8786" y="6452"/>
                    <a:pt x="8839" y="6408"/>
                  </a:cubicBezTo>
                  <a:cubicBezTo>
                    <a:pt x="8901" y="6364"/>
                    <a:pt x="8945" y="6319"/>
                    <a:pt x="8892" y="6284"/>
                  </a:cubicBezTo>
                  <a:lnTo>
                    <a:pt x="8892" y="6284"/>
                  </a:lnTo>
                  <a:cubicBezTo>
                    <a:pt x="8892" y="6311"/>
                    <a:pt x="8813" y="6337"/>
                    <a:pt x="8778" y="6346"/>
                  </a:cubicBezTo>
                  <a:cubicBezTo>
                    <a:pt x="8696" y="6330"/>
                    <a:pt x="8803" y="6283"/>
                    <a:pt x="8659" y="6283"/>
                  </a:cubicBezTo>
                  <a:cubicBezTo>
                    <a:pt x="8648" y="6283"/>
                    <a:pt x="8634" y="6284"/>
                    <a:pt x="8619" y="6284"/>
                  </a:cubicBezTo>
                  <a:cubicBezTo>
                    <a:pt x="8606" y="6312"/>
                    <a:pt x="8553" y="6318"/>
                    <a:pt x="8503" y="6318"/>
                  </a:cubicBezTo>
                  <a:cubicBezTo>
                    <a:pt x="8464" y="6318"/>
                    <a:pt x="8427" y="6315"/>
                    <a:pt x="8411" y="6315"/>
                  </a:cubicBezTo>
                  <a:cubicBezTo>
                    <a:pt x="8389" y="6315"/>
                    <a:pt x="8408" y="6322"/>
                    <a:pt x="8521" y="6355"/>
                  </a:cubicBezTo>
                  <a:cubicBezTo>
                    <a:pt x="8489" y="6358"/>
                    <a:pt x="8462" y="6359"/>
                    <a:pt x="8438" y="6359"/>
                  </a:cubicBezTo>
                  <a:cubicBezTo>
                    <a:pt x="8318" y="6359"/>
                    <a:pt x="8280" y="6328"/>
                    <a:pt x="8089" y="6328"/>
                  </a:cubicBezTo>
                  <a:cubicBezTo>
                    <a:pt x="8159" y="6390"/>
                    <a:pt x="7877" y="6514"/>
                    <a:pt x="7683" y="6531"/>
                  </a:cubicBezTo>
                  <a:cubicBezTo>
                    <a:pt x="7700" y="6514"/>
                    <a:pt x="7656" y="6478"/>
                    <a:pt x="7638" y="6470"/>
                  </a:cubicBezTo>
                  <a:cubicBezTo>
                    <a:pt x="7232" y="6452"/>
                    <a:pt x="7020" y="6408"/>
                    <a:pt x="6650" y="6399"/>
                  </a:cubicBezTo>
                  <a:cubicBezTo>
                    <a:pt x="6614" y="6372"/>
                    <a:pt x="6438" y="6346"/>
                    <a:pt x="6517" y="6311"/>
                  </a:cubicBezTo>
                  <a:lnTo>
                    <a:pt x="6517" y="6311"/>
                  </a:lnTo>
                  <a:cubicBezTo>
                    <a:pt x="6464" y="6328"/>
                    <a:pt x="6411" y="6355"/>
                    <a:pt x="6296" y="6355"/>
                  </a:cubicBezTo>
                  <a:cubicBezTo>
                    <a:pt x="6076" y="6275"/>
                    <a:pt x="6552" y="6346"/>
                    <a:pt x="6385" y="6258"/>
                  </a:cubicBezTo>
                  <a:lnTo>
                    <a:pt x="6385" y="6258"/>
                  </a:lnTo>
                  <a:cubicBezTo>
                    <a:pt x="6367" y="6302"/>
                    <a:pt x="6084" y="6319"/>
                    <a:pt x="5926" y="6346"/>
                  </a:cubicBezTo>
                  <a:cubicBezTo>
                    <a:pt x="5942" y="6375"/>
                    <a:pt x="5995" y="6385"/>
                    <a:pt x="6065" y="6385"/>
                  </a:cubicBezTo>
                  <a:cubicBezTo>
                    <a:pt x="6186" y="6385"/>
                    <a:pt x="6357" y="6354"/>
                    <a:pt x="6464" y="6337"/>
                  </a:cubicBezTo>
                  <a:lnTo>
                    <a:pt x="6464" y="6337"/>
                  </a:lnTo>
                  <a:cubicBezTo>
                    <a:pt x="6464" y="6443"/>
                    <a:pt x="6173" y="6549"/>
                    <a:pt x="5784" y="6593"/>
                  </a:cubicBezTo>
                  <a:cubicBezTo>
                    <a:pt x="5756" y="6595"/>
                    <a:pt x="5732" y="6596"/>
                    <a:pt x="5711" y="6596"/>
                  </a:cubicBezTo>
                  <a:cubicBezTo>
                    <a:pt x="5516" y="6596"/>
                    <a:pt x="5633" y="6531"/>
                    <a:pt x="5605" y="6531"/>
                  </a:cubicBezTo>
                  <a:cubicBezTo>
                    <a:pt x="5603" y="6531"/>
                    <a:pt x="5601" y="6531"/>
                    <a:pt x="5599" y="6531"/>
                  </a:cubicBezTo>
                  <a:cubicBezTo>
                    <a:pt x="5553" y="6529"/>
                    <a:pt x="5511" y="6527"/>
                    <a:pt x="5473" y="6527"/>
                  </a:cubicBezTo>
                  <a:cubicBezTo>
                    <a:pt x="5269" y="6527"/>
                    <a:pt x="5166" y="6563"/>
                    <a:pt x="5069" y="6593"/>
                  </a:cubicBezTo>
                  <a:lnTo>
                    <a:pt x="5034" y="6611"/>
                  </a:lnTo>
                  <a:cubicBezTo>
                    <a:pt x="5016" y="6611"/>
                    <a:pt x="5016" y="6620"/>
                    <a:pt x="5007" y="6620"/>
                  </a:cubicBezTo>
                  <a:cubicBezTo>
                    <a:pt x="4990" y="6629"/>
                    <a:pt x="4972" y="6637"/>
                    <a:pt x="4954" y="6637"/>
                  </a:cubicBezTo>
                  <a:cubicBezTo>
                    <a:pt x="4940" y="6641"/>
                    <a:pt x="4925" y="6643"/>
                    <a:pt x="4907" y="6643"/>
                  </a:cubicBezTo>
                  <a:cubicBezTo>
                    <a:pt x="4881" y="6643"/>
                    <a:pt x="4847" y="6639"/>
                    <a:pt x="4795" y="6629"/>
                  </a:cubicBezTo>
                  <a:cubicBezTo>
                    <a:pt x="4716" y="6593"/>
                    <a:pt x="4672" y="6567"/>
                    <a:pt x="4654" y="6531"/>
                  </a:cubicBezTo>
                  <a:cubicBezTo>
                    <a:pt x="4636" y="6496"/>
                    <a:pt x="4645" y="6470"/>
                    <a:pt x="4601" y="6443"/>
                  </a:cubicBezTo>
                  <a:cubicBezTo>
                    <a:pt x="4634" y="6438"/>
                    <a:pt x="4667" y="6436"/>
                    <a:pt x="4699" y="6436"/>
                  </a:cubicBezTo>
                  <a:cubicBezTo>
                    <a:pt x="4770" y="6436"/>
                    <a:pt x="4838" y="6446"/>
                    <a:pt x="4892" y="6452"/>
                  </a:cubicBezTo>
                  <a:cubicBezTo>
                    <a:pt x="4981" y="6470"/>
                    <a:pt x="5043" y="6487"/>
                    <a:pt x="5131" y="6487"/>
                  </a:cubicBezTo>
                  <a:lnTo>
                    <a:pt x="4928" y="6452"/>
                  </a:lnTo>
                  <a:cubicBezTo>
                    <a:pt x="4973" y="6435"/>
                    <a:pt x="5063" y="6425"/>
                    <a:pt x="5145" y="6425"/>
                  </a:cubicBezTo>
                  <a:cubicBezTo>
                    <a:pt x="5190" y="6425"/>
                    <a:pt x="5232" y="6428"/>
                    <a:pt x="5263" y="6434"/>
                  </a:cubicBezTo>
                  <a:cubicBezTo>
                    <a:pt x="5193" y="6417"/>
                    <a:pt x="5025" y="6399"/>
                    <a:pt x="4804" y="6399"/>
                  </a:cubicBezTo>
                  <a:cubicBezTo>
                    <a:pt x="4764" y="6397"/>
                    <a:pt x="4722" y="6397"/>
                    <a:pt x="4679" y="6397"/>
                  </a:cubicBezTo>
                  <a:cubicBezTo>
                    <a:pt x="4487" y="6397"/>
                    <a:pt x="4273" y="6411"/>
                    <a:pt x="4071" y="6425"/>
                  </a:cubicBezTo>
                  <a:cubicBezTo>
                    <a:pt x="4107" y="6514"/>
                    <a:pt x="4160" y="6593"/>
                    <a:pt x="4195" y="6673"/>
                  </a:cubicBezTo>
                  <a:cubicBezTo>
                    <a:pt x="4262" y="6740"/>
                    <a:pt x="4342" y="6833"/>
                    <a:pt x="4370" y="6833"/>
                  </a:cubicBezTo>
                  <a:cubicBezTo>
                    <a:pt x="4376" y="6833"/>
                    <a:pt x="4379" y="6830"/>
                    <a:pt x="4380" y="6823"/>
                  </a:cubicBezTo>
                  <a:lnTo>
                    <a:pt x="4292" y="6699"/>
                  </a:lnTo>
                  <a:cubicBezTo>
                    <a:pt x="4294" y="6692"/>
                    <a:pt x="4298" y="6689"/>
                    <a:pt x="4304" y="6689"/>
                  </a:cubicBezTo>
                  <a:cubicBezTo>
                    <a:pt x="4326" y="6689"/>
                    <a:pt x="4374" y="6735"/>
                    <a:pt x="4416" y="6770"/>
                  </a:cubicBezTo>
                  <a:cubicBezTo>
                    <a:pt x="4443" y="6803"/>
                    <a:pt x="4471" y="6829"/>
                    <a:pt x="4483" y="6829"/>
                  </a:cubicBezTo>
                  <a:cubicBezTo>
                    <a:pt x="4491" y="6829"/>
                    <a:pt x="4493" y="6820"/>
                    <a:pt x="4486" y="6796"/>
                  </a:cubicBezTo>
                  <a:lnTo>
                    <a:pt x="4486" y="6796"/>
                  </a:lnTo>
                  <a:cubicBezTo>
                    <a:pt x="4548" y="6867"/>
                    <a:pt x="4628" y="6920"/>
                    <a:pt x="4680" y="6973"/>
                  </a:cubicBezTo>
                  <a:cubicBezTo>
                    <a:pt x="4716" y="6999"/>
                    <a:pt x="4742" y="7026"/>
                    <a:pt x="4769" y="7052"/>
                  </a:cubicBezTo>
                  <a:cubicBezTo>
                    <a:pt x="4778" y="7070"/>
                    <a:pt x="4786" y="7079"/>
                    <a:pt x="4804" y="7105"/>
                  </a:cubicBezTo>
                  <a:cubicBezTo>
                    <a:pt x="4822" y="7132"/>
                    <a:pt x="4839" y="7158"/>
                    <a:pt x="4857" y="7185"/>
                  </a:cubicBezTo>
                  <a:lnTo>
                    <a:pt x="4833" y="7266"/>
                  </a:lnTo>
                  <a:lnTo>
                    <a:pt x="4833" y="7266"/>
                  </a:lnTo>
                  <a:cubicBezTo>
                    <a:pt x="4832" y="7231"/>
                    <a:pt x="4747" y="7104"/>
                    <a:pt x="4707" y="7088"/>
                  </a:cubicBezTo>
                  <a:lnTo>
                    <a:pt x="4707" y="7088"/>
                  </a:lnTo>
                  <a:cubicBezTo>
                    <a:pt x="4725" y="7097"/>
                    <a:pt x="4733" y="7114"/>
                    <a:pt x="4760" y="7149"/>
                  </a:cubicBezTo>
                  <a:cubicBezTo>
                    <a:pt x="4784" y="7189"/>
                    <a:pt x="4808" y="7229"/>
                    <a:pt x="4832" y="7269"/>
                  </a:cubicBezTo>
                  <a:lnTo>
                    <a:pt x="4832" y="7269"/>
                  </a:lnTo>
                  <a:lnTo>
                    <a:pt x="4831" y="7273"/>
                  </a:lnTo>
                  <a:cubicBezTo>
                    <a:pt x="4831" y="7272"/>
                    <a:pt x="4832" y="7271"/>
                    <a:pt x="4832" y="7270"/>
                  </a:cubicBezTo>
                  <a:lnTo>
                    <a:pt x="4832" y="7270"/>
                  </a:lnTo>
                  <a:cubicBezTo>
                    <a:pt x="4835" y="7274"/>
                    <a:pt x="4837" y="7278"/>
                    <a:pt x="4839" y="7282"/>
                  </a:cubicBezTo>
                  <a:cubicBezTo>
                    <a:pt x="4892" y="7370"/>
                    <a:pt x="4954" y="7450"/>
                    <a:pt x="5034" y="7459"/>
                  </a:cubicBezTo>
                  <a:cubicBezTo>
                    <a:pt x="5007" y="7406"/>
                    <a:pt x="4972" y="7344"/>
                    <a:pt x="4945" y="7291"/>
                  </a:cubicBezTo>
                  <a:lnTo>
                    <a:pt x="4945" y="7291"/>
                  </a:lnTo>
                  <a:cubicBezTo>
                    <a:pt x="5104" y="7397"/>
                    <a:pt x="5316" y="7494"/>
                    <a:pt x="5475" y="7662"/>
                  </a:cubicBezTo>
                  <a:cubicBezTo>
                    <a:pt x="5449" y="7529"/>
                    <a:pt x="5431" y="7635"/>
                    <a:pt x="5369" y="7459"/>
                  </a:cubicBezTo>
                  <a:lnTo>
                    <a:pt x="5369" y="7459"/>
                  </a:lnTo>
                  <a:cubicBezTo>
                    <a:pt x="5374" y="7483"/>
                    <a:pt x="5370" y="7493"/>
                    <a:pt x="5358" y="7493"/>
                  </a:cubicBezTo>
                  <a:cubicBezTo>
                    <a:pt x="5329" y="7493"/>
                    <a:pt x="5254" y="7423"/>
                    <a:pt x="5184" y="7353"/>
                  </a:cubicBezTo>
                  <a:cubicBezTo>
                    <a:pt x="5120" y="7294"/>
                    <a:pt x="5063" y="7232"/>
                    <a:pt x="5043" y="7232"/>
                  </a:cubicBezTo>
                  <a:cubicBezTo>
                    <a:pt x="5035" y="7232"/>
                    <a:pt x="5032" y="7239"/>
                    <a:pt x="5035" y="7256"/>
                  </a:cubicBezTo>
                  <a:lnTo>
                    <a:pt x="5035" y="7256"/>
                  </a:lnTo>
                  <a:cubicBezTo>
                    <a:pt x="5014" y="7180"/>
                    <a:pt x="4975" y="7132"/>
                    <a:pt x="4937" y="7070"/>
                  </a:cubicBezTo>
                  <a:cubicBezTo>
                    <a:pt x="4884" y="6991"/>
                    <a:pt x="4884" y="6982"/>
                    <a:pt x="4910" y="6938"/>
                  </a:cubicBezTo>
                  <a:lnTo>
                    <a:pt x="4910" y="6938"/>
                  </a:lnTo>
                  <a:cubicBezTo>
                    <a:pt x="4896" y="6942"/>
                    <a:pt x="4887" y="6952"/>
                    <a:pt x="4877" y="6952"/>
                  </a:cubicBezTo>
                  <a:cubicBezTo>
                    <a:pt x="4869" y="6952"/>
                    <a:pt x="4861" y="6945"/>
                    <a:pt x="4848" y="6920"/>
                  </a:cubicBezTo>
                  <a:cubicBezTo>
                    <a:pt x="4839" y="6920"/>
                    <a:pt x="4822" y="6920"/>
                    <a:pt x="4813" y="6911"/>
                  </a:cubicBezTo>
                  <a:cubicBezTo>
                    <a:pt x="4804" y="6929"/>
                    <a:pt x="4804" y="6946"/>
                    <a:pt x="4786" y="6955"/>
                  </a:cubicBezTo>
                  <a:cubicBezTo>
                    <a:pt x="4698" y="6929"/>
                    <a:pt x="4601" y="6779"/>
                    <a:pt x="4513" y="6708"/>
                  </a:cubicBezTo>
                  <a:cubicBezTo>
                    <a:pt x="4511" y="6696"/>
                    <a:pt x="4513" y="6692"/>
                    <a:pt x="4518" y="6692"/>
                  </a:cubicBezTo>
                  <a:cubicBezTo>
                    <a:pt x="4534" y="6692"/>
                    <a:pt x="4578" y="6737"/>
                    <a:pt x="4602" y="6737"/>
                  </a:cubicBezTo>
                  <a:cubicBezTo>
                    <a:pt x="4605" y="6737"/>
                    <a:pt x="4608" y="6736"/>
                    <a:pt x="4610" y="6734"/>
                  </a:cubicBezTo>
                  <a:cubicBezTo>
                    <a:pt x="4575" y="6708"/>
                    <a:pt x="4530" y="6673"/>
                    <a:pt x="4495" y="6637"/>
                  </a:cubicBezTo>
                  <a:lnTo>
                    <a:pt x="4495" y="6637"/>
                  </a:lnTo>
                  <a:cubicBezTo>
                    <a:pt x="4557" y="6655"/>
                    <a:pt x="4636" y="6682"/>
                    <a:pt x="4689" y="6699"/>
                  </a:cubicBezTo>
                  <a:cubicBezTo>
                    <a:pt x="4699" y="6703"/>
                    <a:pt x="4708" y="6707"/>
                    <a:pt x="4716" y="6711"/>
                  </a:cubicBezTo>
                  <a:lnTo>
                    <a:pt x="4716" y="6711"/>
                  </a:lnTo>
                  <a:cubicBezTo>
                    <a:pt x="4721" y="6714"/>
                    <a:pt x="4727" y="6718"/>
                    <a:pt x="4733" y="6721"/>
                  </a:cubicBezTo>
                  <a:lnTo>
                    <a:pt x="4733" y="6721"/>
                  </a:lnTo>
                  <a:cubicBezTo>
                    <a:pt x="4748" y="6731"/>
                    <a:pt x="4753" y="6742"/>
                    <a:pt x="4742" y="6752"/>
                  </a:cubicBezTo>
                  <a:lnTo>
                    <a:pt x="4831" y="6752"/>
                  </a:lnTo>
                  <a:cubicBezTo>
                    <a:pt x="4888" y="6769"/>
                    <a:pt x="4923" y="6779"/>
                    <a:pt x="4947" y="6779"/>
                  </a:cubicBezTo>
                  <a:cubicBezTo>
                    <a:pt x="4961" y="6779"/>
                    <a:pt x="4971" y="6776"/>
                    <a:pt x="4981" y="6770"/>
                  </a:cubicBezTo>
                  <a:cubicBezTo>
                    <a:pt x="4990" y="6770"/>
                    <a:pt x="4998" y="6770"/>
                    <a:pt x="5007" y="6761"/>
                  </a:cubicBezTo>
                  <a:cubicBezTo>
                    <a:pt x="5016" y="6761"/>
                    <a:pt x="5016" y="6761"/>
                    <a:pt x="5025" y="6752"/>
                  </a:cubicBezTo>
                  <a:cubicBezTo>
                    <a:pt x="5043" y="6752"/>
                    <a:pt x="5051" y="6752"/>
                    <a:pt x="5069" y="6743"/>
                  </a:cubicBezTo>
                  <a:cubicBezTo>
                    <a:pt x="5091" y="6739"/>
                    <a:pt x="5107" y="6734"/>
                    <a:pt x="5110" y="6734"/>
                  </a:cubicBezTo>
                  <a:lnTo>
                    <a:pt x="5110" y="6734"/>
                  </a:lnTo>
                  <a:cubicBezTo>
                    <a:pt x="5113" y="6734"/>
                    <a:pt x="5104" y="6739"/>
                    <a:pt x="5078" y="6752"/>
                  </a:cubicBezTo>
                  <a:lnTo>
                    <a:pt x="5475" y="6726"/>
                  </a:lnTo>
                  <a:lnTo>
                    <a:pt x="5475" y="6734"/>
                  </a:lnTo>
                  <a:cubicBezTo>
                    <a:pt x="5513" y="6736"/>
                    <a:pt x="5551" y="6737"/>
                    <a:pt x="5589" y="6737"/>
                  </a:cubicBezTo>
                  <a:cubicBezTo>
                    <a:pt x="5783" y="6737"/>
                    <a:pt x="5982" y="6719"/>
                    <a:pt x="6189" y="6719"/>
                  </a:cubicBezTo>
                  <a:cubicBezTo>
                    <a:pt x="6361" y="6719"/>
                    <a:pt x="6539" y="6731"/>
                    <a:pt x="6720" y="6779"/>
                  </a:cubicBezTo>
                  <a:cubicBezTo>
                    <a:pt x="6797" y="6768"/>
                    <a:pt x="6880" y="6760"/>
                    <a:pt x="6982" y="6760"/>
                  </a:cubicBezTo>
                  <a:cubicBezTo>
                    <a:pt x="7045" y="6760"/>
                    <a:pt x="7116" y="6763"/>
                    <a:pt x="7197" y="6770"/>
                  </a:cubicBezTo>
                  <a:lnTo>
                    <a:pt x="7241" y="6823"/>
                  </a:lnTo>
                  <a:cubicBezTo>
                    <a:pt x="7259" y="6821"/>
                    <a:pt x="7278" y="6820"/>
                    <a:pt x="7298" y="6820"/>
                  </a:cubicBezTo>
                  <a:cubicBezTo>
                    <a:pt x="7425" y="6820"/>
                    <a:pt x="7601" y="6850"/>
                    <a:pt x="7715" y="6850"/>
                  </a:cubicBezTo>
                  <a:cubicBezTo>
                    <a:pt x="7761" y="6850"/>
                    <a:pt x="7797" y="6845"/>
                    <a:pt x="7815" y="6832"/>
                  </a:cubicBezTo>
                  <a:cubicBezTo>
                    <a:pt x="7903" y="6902"/>
                    <a:pt x="8106" y="6911"/>
                    <a:pt x="8327" y="6911"/>
                  </a:cubicBezTo>
                  <a:cubicBezTo>
                    <a:pt x="8433" y="6911"/>
                    <a:pt x="8548" y="6902"/>
                    <a:pt x="8654" y="6902"/>
                  </a:cubicBezTo>
                  <a:lnTo>
                    <a:pt x="8936" y="6902"/>
                  </a:lnTo>
                  <a:lnTo>
                    <a:pt x="8954" y="6840"/>
                  </a:lnTo>
                  <a:cubicBezTo>
                    <a:pt x="9201" y="6832"/>
                    <a:pt x="9440" y="6770"/>
                    <a:pt x="9705" y="6611"/>
                  </a:cubicBezTo>
                  <a:lnTo>
                    <a:pt x="9661" y="6567"/>
                  </a:lnTo>
                  <a:cubicBezTo>
                    <a:pt x="9758" y="6487"/>
                    <a:pt x="9899" y="6417"/>
                    <a:pt x="10049" y="6302"/>
                  </a:cubicBezTo>
                  <a:cubicBezTo>
                    <a:pt x="10190" y="6196"/>
                    <a:pt x="10340" y="6046"/>
                    <a:pt x="10429" y="5860"/>
                  </a:cubicBezTo>
                  <a:lnTo>
                    <a:pt x="10429" y="5860"/>
                  </a:lnTo>
                  <a:cubicBezTo>
                    <a:pt x="10438" y="5896"/>
                    <a:pt x="10376" y="5984"/>
                    <a:pt x="10323" y="6037"/>
                  </a:cubicBezTo>
                  <a:cubicBezTo>
                    <a:pt x="10517" y="5869"/>
                    <a:pt x="10605" y="5595"/>
                    <a:pt x="10623" y="5339"/>
                  </a:cubicBezTo>
                  <a:cubicBezTo>
                    <a:pt x="10623" y="5216"/>
                    <a:pt x="10614" y="5092"/>
                    <a:pt x="10605" y="4969"/>
                  </a:cubicBezTo>
                  <a:cubicBezTo>
                    <a:pt x="10588" y="4854"/>
                    <a:pt x="10579" y="4739"/>
                    <a:pt x="10570" y="4633"/>
                  </a:cubicBezTo>
                  <a:cubicBezTo>
                    <a:pt x="10527" y="4530"/>
                    <a:pt x="10509" y="4460"/>
                    <a:pt x="10492" y="4391"/>
                  </a:cubicBezTo>
                  <a:lnTo>
                    <a:pt x="10492" y="4391"/>
                  </a:lnTo>
                  <a:cubicBezTo>
                    <a:pt x="10494" y="4395"/>
                    <a:pt x="10499" y="4397"/>
                    <a:pt x="10499" y="4403"/>
                  </a:cubicBezTo>
                  <a:lnTo>
                    <a:pt x="10499" y="4403"/>
                  </a:lnTo>
                  <a:cubicBezTo>
                    <a:pt x="10499" y="4395"/>
                    <a:pt x="10491" y="4377"/>
                    <a:pt x="10491" y="4368"/>
                  </a:cubicBezTo>
                  <a:cubicBezTo>
                    <a:pt x="10482" y="4315"/>
                    <a:pt x="10473" y="4271"/>
                    <a:pt x="10455" y="4218"/>
                  </a:cubicBezTo>
                  <a:lnTo>
                    <a:pt x="10455" y="4218"/>
                  </a:lnTo>
                  <a:cubicBezTo>
                    <a:pt x="10464" y="4262"/>
                    <a:pt x="10473" y="4306"/>
                    <a:pt x="10482" y="4342"/>
                  </a:cubicBezTo>
                  <a:cubicBezTo>
                    <a:pt x="10446" y="4271"/>
                    <a:pt x="10393" y="4156"/>
                    <a:pt x="10323" y="4068"/>
                  </a:cubicBezTo>
                  <a:lnTo>
                    <a:pt x="10349" y="3988"/>
                  </a:lnTo>
                  <a:cubicBezTo>
                    <a:pt x="10340" y="3988"/>
                    <a:pt x="10340" y="3980"/>
                    <a:pt x="10332" y="3971"/>
                  </a:cubicBezTo>
                  <a:cubicBezTo>
                    <a:pt x="10313" y="3922"/>
                    <a:pt x="10297" y="3904"/>
                    <a:pt x="10285" y="3904"/>
                  </a:cubicBezTo>
                  <a:cubicBezTo>
                    <a:pt x="10268" y="3904"/>
                    <a:pt x="10257" y="3939"/>
                    <a:pt x="10252" y="3980"/>
                  </a:cubicBezTo>
                  <a:cubicBezTo>
                    <a:pt x="10217" y="3935"/>
                    <a:pt x="10173" y="3900"/>
                    <a:pt x="10146" y="3874"/>
                  </a:cubicBezTo>
                  <a:cubicBezTo>
                    <a:pt x="10173" y="3741"/>
                    <a:pt x="9952" y="3662"/>
                    <a:pt x="9978" y="3503"/>
                  </a:cubicBezTo>
                  <a:cubicBezTo>
                    <a:pt x="9897" y="3478"/>
                    <a:pt x="9681" y="3147"/>
                    <a:pt x="9551" y="3109"/>
                  </a:cubicBezTo>
                  <a:lnTo>
                    <a:pt x="9551" y="3109"/>
                  </a:lnTo>
                  <a:cubicBezTo>
                    <a:pt x="9517" y="3057"/>
                    <a:pt x="9491" y="3006"/>
                    <a:pt x="9457" y="2955"/>
                  </a:cubicBezTo>
                  <a:cubicBezTo>
                    <a:pt x="9449" y="2938"/>
                    <a:pt x="9431" y="2911"/>
                    <a:pt x="9413" y="2894"/>
                  </a:cubicBezTo>
                  <a:cubicBezTo>
                    <a:pt x="9396" y="2876"/>
                    <a:pt x="9387" y="2867"/>
                    <a:pt x="9369" y="2858"/>
                  </a:cubicBezTo>
                  <a:cubicBezTo>
                    <a:pt x="9387" y="2832"/>
                    <a:pt x="9404" y="2814"/>
                    <a:pt x="9422" y="2796"/>
                  </a:cubicBezTo>
                  <a:cubicBezTo>
                    <a:pt x="9360" y="2770"/>
                    <a:pt x="9290" y="2735"/>
                    <a:pt x="9210" y="2673"/>
                  </a:cubicBezTo>
                  <a:cubicBezTo>
                    <a:pt x="9206" y="2627"/>
                    <a:pt x="9213" y="2605"/>
                    <a:pt x="9239" y="2605"/>
                  </a:cubicBezTo>
                  <a:cubicBezTo>
                    <a:pt x="9263" y="2605"/>
                    <a:pt x="9305" y="2625"/>
                    <a:pt x="9369" y="2664"/>
                  </a:cubicBezTo>
                  <a:cubicBezTo>
                    <a:pt x="9246" y="2576"/>
                    <a:pt x="9201" y="2523"/>
                    <a:pt x="9166" y="2487"/>
                  </a:cubicBezTo>
                  <a:cubicBezTo>
                    <a:pt x="9122" y="2443"/>
                    <a:pt x="9095" y="2417"/>
                    <a:pt x="8936" y="2267"/>
                  </a:cubicBezTo>
                  <a:lnTo>
                    <a:pt x="8936" y="2267"/>
                  </a:lnTo>
                  <a:lnTo>
                    <a:pt x="9042" y="2337"/>
                  </a:lnTo>
                  <a:cubicBezTo>
                    <a:pt x="9025" y="2311"/>
                    <a:pt x="8972" y="2258"/>
                    <a:pt x="8919" y="2196"/>
                  </a:cubicBezTo>
                  <a:lnTo>
                    <a:pt x="8901" y="2178"/>
                  </a:lnTo>
                  <a:lnTo>
                    <a:pt x="8910" y="2178"/>
                  </a:lnTo>
                  <a:cubicBezTo>
                    <a:pt x="8910" y="2178"/>
                    <a:pt x="8919" y="2178"/>
                    <a:pt x="8928" y="2187"/>
                  </a:cubicBezTo>
                  <a:cubicBezTo>
                    <a:pt x="8936" y="2187"/>
                    <a:pt x="8954" y="2196"/>
                    <a:pt x="8981" y="2205"/>
                  </a:cubicBezTo>
                  <a:cubicBezTo>
                    <a:pt x="8989" y="2214"/>
                    <a:pt x="9007" y="2222"/>
                    <a:pt x="9016" y="2222"/>
                  </a:cubicBezTo>
                  <a:cubicBezTo>
                    <a:pt x="9193" y="2328"/>
                    <a:pt x="9360" y="2381"/>
                    <a:pt x="9563" y="2417"/>
                  </a:cubicBezTo>
                  <a:cubicBezTo>
                    <a:pt x="9590" y="2426"/>
                    <a:pt x="9616" y="2426"/>
                    <a:pt x="9643" y="2434"/>
                  </a:cubicBezTo>
                  <a:lnTo>
                    <a:pt x="9687" y="2434"/>
                  </a:lnTo>
                  <a:lnTo>
                    <a:pt x="9740" y="2443"/>
                  </a:lnTo>
                  <a:cubicBezTo>
                    <a:pt x="9837" y="2452"/>
                    <a:pt x="9943" y="2461"/>
                    <a:pt x="10040" y="2470"/>
                  </a:cubicBezTo>
                  <a:cubicBezTo>
                    <a:pt x="10234" y="2487"/>
                    <a:pt x="10429" y="2505"/>
                    <a:pt x="10596" y="2523"/>
                  </a:cubicBezTo>
                  <a:cubicBezTo>
                    <a:pt x="10561" y="2485"/>
                    <a:pt x="10567" y="2472"/>
                    <a:pt x="10595" y="2472"/>
                  </a:cubicBezTo>
                  <a:cubicBezTo>
                    <a:pt x="10648" y="2472"/>
                    <a:pt x="10777" y="2514"/>
                    <a:pt x="10859" y="2514"/>
                  </a:cubicBezTo>
                  <a:cubicBezTo>
                    <a:pt x="10898" y="2514"/>
                    <a:pt x="10926" y="2505"/>
                    <a:pt x="10932" y="2479"/>
                  </a:cubicBezTo>
                  <a:cubicBezTo>
                    <a:pt x="10967" y="2505"/>
                    <a:pt x="11056" y="2523"/>
                    <a:pt x="10950" y="2558"/>
                  </a:cubicBezTo>
                  <a:cubicBezTo>
                    <a:pt x="11025" y="2549"/>
                    <a:pt x="11115" y="2547"/>
                    <a:pt x="11207" y="2547"/>
                  </a:cubicBezTo>
                  <a:cubicBezTo>
                    <a:pt x="11298" y="2547"/>
                    <a:pt x="11391" y="2549"/>
                    <a:pt x="11471" y="2549"/>
                  </a:cubicBezTo>
                  <a:cubicBezTo>
                    <a:pt x="11638" y="2549"/>
                    <a:pt x="11797" y="2549"/>
                    <a:pt x="11912" y="2496"/>
                  </a:cubicBezTo>
                  <a:lnTo>
                    <a:pt x="11912" y="2496"/>
                  </a:lnTo>
                  <a:cubicBezTo>
                    <a:pt x="12000" y="2532"/>
                    <a:pt x="11850" y="2549"/>
                    <a:pt x="11921" y="2567"/>
                  </a:cubicBezTo>
                  <a:cubicBezTo>
                    <a:pt x="11942" y="2560"/>
                    <a:pt x="11987" y="2547"/>
                    <a:pt x="12036" y="2547"/>
                  </a:cubicBezTo>
                  <a:cubicBezTo>
                    <a:pt x="12047" y="2547"/>
                    <a:pt x="12059" y="2547"/>
                    <a:pt x="12071" y="2549"/>
                  </a:cubicBezTo>
                  <a:cubicBezTo>
                    <a:pt x="12071" y="2532"/>
                    <a:pt x="12071" y="2514"/>
                    <a:pt x="12080" y="2505"/>
                  </a:cubicBezTo>
                  <a:cubicBezTo>
                    <a:pt x="12082" y="2500"/>
                    <a:pt x="12083" y="2497"/>
                    <a:pt x="12085" y="2497"/>
                  </a:cubicBezTo>
                  <a:cubicBezTo>
                    <a:pt x="12092" y="2497"/>
                    <a:pt x="12099" y="2535"/>
                    <a:pt x="12106" y="2585"/>
                  </a:cubicBezTo>
                  <a:cubicBezTo>
                    <a:pt x="12080" y="2585"/>
                    <a:pt x="12045" y="2593"/>
                    <a:pt x="12009" y="2602"/>
                  </a:cubicBezTo>
                  <a:cubicBezTo>
                    <a:pt x="12053" y="2602"/>
                    <a:pt x="12089" y="2593"/>
                    <a:pt x="12124" y="2593"/>
                  </a:cubicBezTo>
                  <a:cubicBezTo>
                    <a:pt x="12089" y="2090"/>
                    <a:pt x="11992" y="2019"/>
                    <a:pt x="11894" y="1958"/>
                  </a:cubicBezTo>
                  <a:cubicBezTo>
                    <a:pt x="11921" y="1860"/>
                    <a:pt x="11930" y="1746"/>
                    <a:pt x="11921" y="1702"/>
                  </a:cubicBezTo>
                  <a:cubicBezTo>
                    <a:pt x="11912" y="1640"/>
                    <a:pt x="11894" y="1587"/>
                    <a:pt x="11859" y="1525"/>
                  </a:cubicBezTo>
                  <a:cubicBezTo>
                    <a:pt x="11878" y="1496"/>
                    <a:pt x="11895" y="1451"/>
                    <a:pt x="11909" y="1451"/>
                  </a:cubicBezTo>
                  <a:cubicBezTo>
                    <a:pt x="11921" y="1451"/>
                    <a:pt x="11931" y="1482"/>
                    <a:pt x="11939" y="1578"/>
                  </a:cubicBezTo>
                  <a:cubicBezTo>
                    <a:pt x="11939" y="1551"/>
                    <a:pt x="11947" y="1490"/>
                    <a:pt x="11947" y="1410"/>
                  </a:cubicBezTo>
                  <a:cubicBezTo>
                    <a:pt x="11947" y="1375"/>
                    <a:pt x="11947" y="1331"/>
                    <a:pt x="11947" y="1295"/>
                  </a:cubicBezTo>
                  <a:cubicBezTo>
                    <a:pt x="11947" y="1242"/>
                    <a:pt x="11947" y="1189"/>
                    <a:pt x="11947" y="1145"/>
                  </a:cubicBezTo>
                  <a:cubicBezTo>
                    <a:pt x="11939" y="912"/>
                    <a:pt x="11931" y="702"/>
                    <a:pt x="11893" y="702"/>
                  </a:cubicBezTo>
                  <a:cubicBezTo>
                    <a:pt x="11890" y="702"/>
                    <a:pt x="11888" y="702"/>
                    <a:pt x="11886" y="704"/>
                  </a:cubicBezTo>
                  <a:cubicBezTo>
                    <a:pt x="11894" y="668"/>
                    <a:pt x="11894" y="607"/>
                    <a:pt x="11894" y="554"/>
                  </a:cubicBezTo>
                  <a:cubicBezTo>
                    <a:pt x="11841" y="554"/>
                    <a:pt x="11788" y="562"/>
                    <a:pt x="11771" y="562"/>
                  </a:cubicBezTo>
                  <a:cubicBezTo>
                    <a:pt x="11435" y="571"/>
                    <a:pt x="11400" y="562"/>
                    <a:pt x="11073" y="580"/>
                  </a:cubicBezTo>
                  <a:lnTo>
                    <a:pt x="11162" y="589"/>
                  </a:lnTo>
                  <a:cubicBezTo>
                    <a:pt x="11126" y="615"/>
                    <a:pt x="11091" y="624"/>
                    <a:pt x="11064" y="633"/>
                  </a:cubicBezTo>
                  <a:cubicBezTo>
                    <a:pt x="11038" y="642"/>
                    <a:pt x="11003" y="642"/>
                    <a:pt x="10967" y="642"/>
                  </a:cubicBezTo>
                  <a:cubicBezTo>
                    <a:pt x="10917" y="636"/>
                    <a:pt x="10863" y="629"/>
                    <a:pt x="10798" y="629"/>
                  </a:cubicBezTo>
                  <a:cubicBezTo>
                    <a:pt x="10771" y="629"/>
                    <a:pt x="10742" y="631"/>
                    <a:pt x="10711" y="633"/>
                  </a:cubicBezTo>
                  <a:lnTo>
                    <a:pt x="10720" y="615"/>
                  </a:lnTo>
                  <a:cubicBezTo>
                    <a:pt x="10563" y="599"/>
                    <a:pt x="10488" y="593"/>
                    <a:pt x="10441" y="593"/>
                  </a:cubicBezTo>
                  <a:cubicBezTo>
                    <a:pt x="10413" y="593"/>
                    <a:pt x="10395" y="595"/>
                    <a:pt x="10376" y="598"/>
                  </a:cubicBezTo>
                  <a:cubicBezTo>
                    <a:pt x="10357" y="601"/>
                    <a:pt x="10338" y="604"/>
                    <a:pt x="10312" y="604"/>
                  </a:cubicBezTo>
                  <a:cubicBezTo>
                    <a:pt x="10263" y="604"/>
                    <a:pt x="10189" y="594"/>
                    <a:pt x="10040" y="554"/>
                  </a:cubicBezTo>
                  <a:lnTo>
                    <a:pt x="10040" y="554"/>
                  </a:lnTo>
                  <a:lnTo>
                    <a:pt x="10067" y="615"/>
                  </a:lnTo>
                  <a:cubicBezTo>
                    <a:pt x="10056" y="641"/>
                    <a:pt x="10030" y="652"/>
                    <a:pt x="9995" y="652"/>
                  </a:cubicBezTo>
                  <a:cubicBezTo>
                    <a:pt x="9946" y="652"/>
                    <a:pt x="9878" y="632"/>
                    <a:pt x="9802" y="607"/>
                  </a:cubicBezTo>
                  <a:cubicBezTo>
                    <a:pt x="9678" y="562"/>
                    <a:pt x="9537" y="492"/>
                    <a:pt x="9404" y="474"/>
                  </a:cubicBezTo>
                  <a:lnTo>
                    <a:pt x="9404" y="474"/>
                  </a:lnTo>
                  <a:cubicBezTo>
                    <a:pt x="9431" y="501"/>
                    <a:pt x="9457" y="518"/>
                    <a:pt x="9484" y="536"/>
                  </a:cubicBezTo>
                  <a:cubicBezTo>
                    <a:pt x="9482" y="536"/>
                    <a:pt x="9479" y="536"/>
                    <a:pt x="9477" y="536"/>
                  </a:cubicBezTo>
                  <a:cubicBezTo>
                    <a:pt x="9320" y="536"/>
                    <a:pt x="9155" y="235"/>
                    <a:pt x="9007" y="174"/>
                  </a:cubicBezTo>
                  <a:cubicBezTo>
                    <a:pt x="8996" y="166"/>
                    <a:pt x="8997" y="163"/>
                    <a:pt x="9006" y="163"/>
                  </a:cubicBezTo>
                  <a:cubicBezTo>
                    <a:pt x="9024" y="163"/>
                    <a:pt x="9077" y="177"/>
                    <a:pt x="9113" y="183"/>
                  </a:cubicBezTo>
                  <a:cubicBezTo>
                    <a:pt x="8998" y="120"/>
                    <a:pt x="8942" y="101"/>
                    <a:pt x="8915" y="101"/>
                  </a:cubicBezTo>
                  <a:cubicBezTo>
                    <a:pt x="8897" y="101"/>
                    <a:pt x="8892" y="110"/>
                    <a:pt x="8892" y="121"/>
                  </a:cubicBezTo>
                  <a:cubicBezTo>
                    <a:pt x="8879" y="148"/>
                    <a:pt x="8881" y="174"/>
                    <a:pt x="8814" y="174"/>
                  </a:cubicBezTo>
                  <a:cubicBezTo>
                    <a:pt x="8792" y="174"/>
                    <a:pt x="8763" y="172"/>
                    <a:pt x="8725" y="165"/>
                  </a:cubicBezTo>
                  <a:cubicBezTo>
                    <a:pt x="8672" y="112"/>
                    <a:pt x="8831" y="77"/>
                    <a:pt x="8601" y="24"/>
                  </a:cubicBezTo>
                  <a:cubicBezTo>
                    <a:pt x="8576" y="7"/>
                    <a:pt x="8525" y="1"/>
                    <a:pt x="8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
            <p:cNvSpPr/>
            <p:nvPr/>
          </p:nvSpPr>
          <p:spPr>
            <a:xfrm rot="3039008">
              <a:off x="1735678" y="5430242"/>
              <a:ext cx="5648" cy="7517"/>
            </a:xfrm>
            <a:custGeom>
              <a:avLst/>
              <a:gdLst/>
              <a:ahLst/>
              <a:cxnLst/>
              <a:rect l="l" t="t" r="r" b="b"/>
              <a:pathLst>
                <a:path w="36" h="45" extrusionOk="0">
                  <a:moveTo>
                    <a:pt x="21" y="1"/>
                  </a:moveTo>
                  <a:cubicBezTo>
                    <a:pt x="14" y="1"/>
                    <a:pt x="6" y="13"/>
                    <a:pt x="0" y="44"/>
                  </a:cubicBezTo>
                  <a:cubicBezTo>
                    <a:pt x="9" y="27"/>
                    <a:pt x="27" y="18"/>
                    <a:pt x="36" y="18"/>
                  </a:cubicBezTo>
                  <a:cubicBezTo>
                    <a:pt x="32" y="7"/>
                    <a:pt x="27"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rot="3039008">
              <a:off x="1093223" y="5263044"/>
              <a:ext cx="2981" cy="1670"/>
            </a:xfrm>
            <a:custGeom>
              <a:avLst/>
              <a:gdLst/>
              <a:ahLst/>
              <a:cxnLst/>
              <a:rect l="l" t="t" r="r" b="b"/>
              <a:pathLst>
                <a:path w="19" h="10" extrusionOk="0">
                  <a:moveTo>
                    <a:pt x="1" y="0"/>
                  </a:moveTo>
                  <a:lnTo>
                    <a:pt x="1" y="9"/>
                  </a:lnTo>
                  <a:lnTo>
                    <a:pt x="18" y="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rot="3039008">
              <a:off x="780349" y="5495008"/>
              <a:ext cx="18198" cy="4510"/>
            </a:xfrm>
            <a:custGeom>
              <a:avLst/>
              <a:gdLst/>
              <a:ahLst/>
              <a:cxnLst/>
              <a:rect l="l" t="t" r="r" b="b"/>
              <a:pathLst>
                <a:path w="116" h="27" extrusionOk="0">
                  <a:moveTo>
                    <a:pt x="0" y="1"/>
                  </a:moveTo>
                  <a:cubicBezTo>
                    <a:pt x="62" y="9"/>
                    <a:pt x="97" y="18"/>
                    <a:pt x="106" y="27"/>
                  </a:cubicBezTo>
                  <a:cubicBezTo>
                    <a:pt x="115" y="18"/>
                    <a:pt x="89"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
            <p:cNvSpPr/>
            <p:nvPr/>
          </p:nvSpPr>
          <p:spPr>
            <a:xfrm rot="3039008">
              <a:off x="274735" y="5109000"/>
              <a:ext cx="19609" cy="22383"/>
            </a:xfrm>
            <a:custGeom>
              <a:avLst/>
              <a:gdLst/>
              <a:ahLst/>
              <a:cxnLst/>
              <a:rect l="l" t="t" r="r" b="b"/>
              <a:pathLst>
                <a:path w="125" h="134" extrusionOk="0">
                  <a:moveTo>
                    <a:pt x="108" y="102"/>
                  </a:moveTo>
                  <a:cubicBezTo>
                    <a:pt x="113" y="107"/>
                    <a:pt x="119" y="111"/>
                    <a:pt x="124" y="116"/>
                  </a:cubicBezTo>
                  <a:cubicBezTo>
                    <a:pt x="117" y="109"/>
                    <a:pt x="112" y="104"/>
                    <a:pt x="108" y="102"/>
                  </a:cubicBezTo>
                  <a:close/>
                  <a:moveTo>
                    <a:pt x="1" y="1"/>
                  </a:moveTo>
                  <a:cubicBezTo>
                    <a:pt x="54" y="63"/>
                    <a:pt x="71" y="98"/>
                    <a:pt x="89" y="133"/>
                  </a:cubicBezTo>
                  <a:cubicBezTo>
                    <a:pt x="95" y="121"/>
                    <a:pt x="93" y="101"/>
                    <a:pt x="102" y="101"/>
                  </a:cubicBezTo>
                  <a:cubicBezTo>
                    <a:pt x="104" y="101"/>
                    <a:pt x="106" y="101"/>
                    <a:pt x="108" y="102"/>
                  </a:cubicBezTo>
                  <a:lnTo>
                    <a:pt x="108" y="102"/>
                  </a:lnTo>
                  <a:cubicBezTo>
                    <a:pt x="71" y="71"/>
                    <a:pt x="39" y="3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
            <p:cNvSpPr/>
            <p:nvPr/>
          </p:nvSpPr>
          <p:spPr>
            <a:xfrm rot="3039008">
              <a:off x="166651" y="5343925"/>
              <a:ext cx="13648" cy="21548"/>
            </a:xfrm>
            <a:custGeom>
              <a:avLst/>
              <a:gdLst/>
              <a:ahLst/>
              <a:cxnLst/>
              <a:rect l="l" t="t" r="r" b="b"/>
              <a:pathLst>
                <a:path w="87" h="129" extrusionOk="0">
                  <a:moveTo>
                    <a:pt x="7" y="0"/>
                  </a:moveTo>
                  <a:cubicBezTo>
                    <a:pt x="1" y="0"/>
                    <a:pt x="4" y="18"/>
                    <a:pt x="24" y="58"/>
                  </a:cubicBezTo>
                  <a:cubicBezTo>
                    <a:pt x="42" y="76"/>
                    <a:pt x="51" y="111"/>
                    <a:pt x="68" y="129"/>
                  </a:cubicBezTo>
                  <a:lnTo>
                    <a:pt x="86" y="111"/>
                  </a:lnTo>
                  <a:cubicBezTo>
                    <a:pt x="53" y="46"/>
                    <a:pt x="17" y="0"/>
                    <a:pt x="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
            <p:cNvSpPr/>
            <p:nvPr/>
          </p:nvSpPr>
          <p:spPr>
            <a:xfrm rot="3039008">
              <a:off x="219239" y="5155119"/>
              <a:ext cx="40317" cy="31069"/>
            </a:xfrm>
            <a:custGeom>
              <a:avLst/>
              <a:gdLst/>
              <a:ahLst/>
              <a:cxnLst/>
              <a:rect l="l" t="t" r="r" b="b"/>
              <a:pathLst>
                <a:path w="257" h="186" extrusionOk="0">
                  <a:moveTo>
                    <a:pt x="27" y="1"/>
                  </a:moveTo>
                  <a:lnTo>
                    <a:pt x="27" y="1"/>
                  </a:lnTo>
                  <a:cubicBezTo>
                    <a:pt x="0" y="45"/>
                    <a:pt x="97" y="106"/>
                    <a:pt x="194" y="186"/>
                  </a:cubicBezTo>
                  <a:cubicBezTo>
                    <a:pt x="186" y="177"/>
                    <a:pt x="186" y="177"/>
                    <a:pt x="177" y="168"/>
                  </a:cubicBezTo>
                  <a:cubicBezTo>
                    <a:pt x="256" y="142"/>
                    <a:pt x="141" y="7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
            <p:cNvSpPr/>
            <p:nvPr/>
          </p:nvSpPr>
          <p:spPr>
            <a:xfrm rot="3039008">
              <a:off x="224035" y="5194946"/>
              <a:ext cx="18198" cy="12027"/>
            </a:xfrm>
            <a:custGeom>
              <a:avLst/>
              <a:gdLst/>
              <a:ahLst/>
              <a:cxnLst/>
              <a:rect l="l" t="t" r="r" b="b"/>
              <a:pathLst>
                <a:path w="116" h="72" extrusionOk="0">
                  <a:moveTo>
                    <a:pt x="1" y="1"/>
                  </a:moveTo>
                  <a:cubicBezTo>
                    <a:pt x="27" y="27"/>
                    <a:pt x="63" y="45"/>
                    <a:pt x="89" y="71"/>
                  </a:cubicBezTo>
                  <a:cubicBezTo>
                    <a:pt x="116" y="62"/>
                    <a:pt x="54" y="3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rot="3039008">
              <a:off x="295297" y="5036570"/>
              <a:ext cx="25257" cy="16370"/>
            </a:xfrm>
            <a:custGeom>
              <a:avLst/>
              <a:gdLst/>
              <a:ahLst/>
              <a:cxnLst/>
              <a:rect l="l" t="t" r="r" b="b"/>
              <a:pathLst>
                <a:path w="161" h="98" extrusionOk="0">
                  <a:moveTo>
                    <a:pt x="6" y="1"/>
                  </a:moveTo>
                  <a:cubicBezTo>
                    <a:pt x="1" y="1"/>
                    <a:pt x="6" y="11"/>
                    <a:pt x="30" y="38"/>
                  </a:cubicBezTo>
                  <a:cubicBezTo>
                    <a:pt x="21" y="56"/>
                    <a:pt x="145" y="91"/>
                    <a:pt x="118" y="91"/>
                  </a:cubicBezTo>
                  <a:cubicBezTo>
                    <a:pt x="132" y="95"/>
                    <a:pt x="140" y="97"/>
                    <a:pt x="145" y="97"/>
                  </a:cubicBezTo>
                  <a:cubicBezTo>
                    <a:pt x="160" y="97"/>
                    <a:pt x="124" y="75"/>
                    <a:pt x="83" y="47"/>
                  </a:cubicBezTo>
                  <a:cubicBezTo>
                    <a:pt x="51" y="26"/>
                    <a:pt x="15" y="1"/>
                    <a:pt x="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rot="3039008">
              <a:off x="208159" y="5146338"/>
              <a:ext cx="14119" cy="14866"/>
            </a:xfrm>
            <a:custGeom>
              <a:avLst/>
              <a:gdLst/>
              <a:ahLst/>
              <a:cxnLst/>
              <a:rect l="l" t="t" r="r" b="b"/>
              <a:pathLst>
                <a:path w="90" h="89" extrusionOk="0">
                  <a:moveTo>
                    <a:pt x="1" y="1"/>
                  </a:moveTo>
                  <a:cubicBezTo>
                    <a:pt x="27" y="36"/>
                    <a:pt x="45" y="62"/>
                    <a:pt x="72" y="89"/>
                  </a:cubicBezTo>
                  <a:lnTo>
                    <a:pt x="89" y="1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
            <p:cNvSpPr/>
            <p:nvPr/>
          </p:nvSpPr>
          <p:spPr>
            <a:xfrm rot="3039008">
              <a:off x="243262" y="5024237"/>
              <a:ext cx="22276" cy="31069"/>
            </a:xfrm>
            <a:custGeom>
              <a:avLst/>
              <a:gdLst/>
              <a:ahLst/>
              <a:cxnLst/>
              <a:rect l="l" t="t" r="r" b="b"/>
              <a:pathLst>
                <a:path w="142" h="186" extrusionOk="0">
                  <a:moveTo>
                    <a:pt x="2" y="0"/>
                  </a:moveTo>
                  <a:cubicBezTo>
                    <a:pt x="2" y="0"/>
                    <a:pt x="1" y="0"/>
                    <a:pt x="0" y="1"/>
                  </a:cubicBezTo>
                  <a:cubicBezTo>
                    <a:pt x="27" y="45"/>
                    <a:pt x="62" y="98"/>
                    <a:pt x="89" y="151"/>
                  </a:cubicBezTo>
                  <a:cubicBezTo>
                    <a:pt x="96" y="151"/>
                    <a:pt x="116" y="157"/>
                    <a:pt x="133" y="175"/>
                  </a:cubicBezTo>
                  <a:lnTo>
                    <a:pt x="133" y="175"/>
                  </a:lnTo>
                  <a:cubicBezTo>
                    <a:pt x="69" y="93"/>
                    <a:pt x="21" y="0"/>
                    <a:pt x="2" y="0"/>
                  </a:cubicBezTo>
                  <a:close/>
                  <a:moveTo>
                    <a:pt x="133" y="175"/>
                  </a:moveTo>
                  <a:cubicBezTo>
                    <a:pt x="136" y="179"/>
                    <a:pt x="139" y="182"/>
                    <a:pt x="142" y="186"/>
                  </a:cubicBezTo>
                  <a:cubicBezTo>
                    <a:pt x="139" y="182"/>
                    <a:pt x="136" y="178"/>
                    <a:pt x="133" y="1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
            <p:cNvSpPr/>
            <p:nvPr/>
          </p:nvSpPr>
          <p:spPr>
            <a:xfrm rot="3039008">
              <a:off x="236506" y="5057694"/>
              <a:ext cx="16786" cy="19209"/>
            </a:xfrm>
            <a:custGeom>
              <a:avLst/>
              <a:gdLst/>
              <a:ahLst/>
              <a:cxnLst/>
              <a:rect l="l" t="t" r="r" b="b"/>
              <a:pathLst>
                <a:path w="107" h="115" extrusionOk="0">
                  <a:moveTo>
                    <a:pt x="1" y="0"/>
                  </a:moveTo>
                  <a:lnTo>
                    <a:pt x="1" y="0"/>
                  </a:lnTo>
                  <a:cubicBezTo>
                    <a:pt x="36" y="44"/>
                    <a:pt x="80" y="88"/>
                    <a:pt x="106" y="115"/>
                  </a:cubicBezTo>
                  <a:cubicBezTo>
                    <a:pt x="89" y="79"/>
                    <a:pt x="36"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rot="3039008">
              <a:off x="211689" y="5091519"/>
              <a:ext cx="20864" cy="26726"/>
            </a:xfrm>
            <a:custGeom>
              <a:avLst/>
              <a:gdLst/>
              <a:ahLst/>
              <a:cxnLst/>
              <a:rect l="l" t="t" r="r" b="b"/>
              <a:pathLst>
                <a:path w="133" h="160" extrusionOk="0">
                  <a:moveTo>
                    <a:pt x="0" y="1"/>
                  </a:moveTo>
                  <a:lnTo>
                    <a:pt x="0" y="1"/>
                  </a:lnTo>
                  <a:cubicBezTo>
                    <a:pt x="44" y="54"/>
                    <a:pt x="88" y="107"/>
                    <a:pt x="133" y="160"/>
                  </a:cubicBezTo>
                  <a:lnTo>
                    <a:pt x="97" y="107"/>
                  </a:lnTo>
                  <a:cubicBezTo>
                    <a:pt x="71" y="71"/>
                    <a:pt x="35" y="3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rot="3039008">
              <a:off x="442590" y="5149404"/>
              <a:ext cx="43611" cy="7851"/>
            </a:xfrm>
            <a:custGeom>
              <a:avLst/>
              <a:gdLst/>
              <a:ahLst/>
              <a:cxnLst/>
              <a:rect l="l" t="t" r="r" b="b"/>
              <a:pathLst>
                <a:path w="278" h="47" extrusionOk="0">
                  <a:moveTo>
                    <a:pt x="178" y="0"/>
                  </a:moveTo>
                  <a:cubicBezTo>
                    <a:pt x="164" y="0"/>
                    <a:pt x="149" y="1"/>
                    <a:pt x="133" y="3"/>
                  </a:cubicBezTo>
                  <a:cubicBezTo>
                    <a:pt x="80" y="12"/>
                    <a:pt x="0" y="20"/>
                    <a:pt x="36" y="47"/>
                  </a:cubicBezTo>
                  <a:lnTo>
                    <a:pt x="256" y="29"/>
                  </a:lnTo>
                  <a:cubicBezTo>
                    <a:pt x="278" y="15"/>
                    <a:pt x="241"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
            <p:cNvSpPr/>
            <p:nvPr/>
          </p:nvSpPr>
          <p:spPr>
            <a:xfrm rot="3039008">
              <a:off x="406141" y="5044903"/>
              <a:ext cx="16786" cy="13363"/>
            </a:xfrm>
            <a:custGeom>
              <a:avLst/>
              <a:gdLst/>
              <a:ahLst/>
              <a:cxnLst/>
              <a:rect l="l" t="t" r="r" b="b"/>
              <a:pathLst>
                <a:path w="107" h="80" extrusionOk="0">
                  <a:moveTo>
                    <a:pt x="107" y="0"/>
                  </a:moveTo>
                  <a:lnTo>
                    <a:pt x="1" y="27"/>
                  </a:lnTo>
                  <a:cubicBezTo>
                    <a:pt x="62" y="44"/>
                    <a:pt x="62" y="53"/>
                    <a:pt x="98" y="80"/>
                  </a:cubicBez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
            <p:cNvSpPr/>
            <p:nvPr/>
          </p:nvSpPr>
          <p:spPr>
            <a:xfrm rot="3039008">
              <a:off x="445172" y="5122920"/>
              <a:ext cx="83301" cy="10523"/>
            </a:xfrm>
            <a:custGeom>
              <a:avLst/>
              <a:gdLst/>
              <a:ahLst/>
              <a:cxnLst/>
              <a:rect l="l" t="t" r="r" b="b"/>
              <a:pathLst>
                <a:path w="531" h="63" extrusionOk="0">
                  <a:moveTo>
                    <a:pt x="248" y="1"/>
                  </a:moveTo>
                  <a:cubicBezTo>
                    <a:pt x="231" y="27"/>
                    <a:pt x="1" y="36"/>
                    <a:pt x="204" y="63"/>
                  </a:cubicBezTo>
                  <a:cubicBezTo>
                    <a:pt x="231" y="36"/>
                    <a:pt x="531" y="10"/>
                    <a:pt x="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rot="3039008">
              <a:off x="773700" y="5536774"/>
              <a:ext cx="8471" cy="23886"/>
            </a:xfrm>
            <a:custGeom>
              <a:avLst/>
              <a:gdLst/>
              <a:ahLst/>
              <a:cxnLst/>
              <a:rect l="l" t="t" r="r" b="b"/>
              <a:pathLst>
                <a:path w="54" h="143" extrusionOk="0">
                  <a:moveTo>
                    <a:pt x="54" y="1"/>
                  </a:moveTo>
                  <a:cubicBezTo>
                    <a:pt x="36" y="10"/>
                    <a:pt x="19" y="10"/>
                    <a:pt x="1" y="10"/>
                  </a:cubicBezTo>
                  <a:lnTo>
                    <a:pt x="27" y="142"/>
                  </a:lnTo>
                  <a:cubicBezTo>
                    <a:pt x="36" y="98"/>
                    <a:pt x="45" y="45"/>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rot="3039008">
              <a:off x="1143820" y="5446645"/>
              <a:ext cx="29493" cy="45434"/>
            </a:xfrm>
            <a:custGeom>
              <a:avLst/>
              <a:gdLst/>
              <a:ahLst/>
              <a:cxnLst/>
              <a:rect l="l" t="t" r="r" b="b"/>
              <a:pathLst>
                <a:path w="188" h="272" extrusionOk="0">
                  <a:moveTo>
                    <a:pt x="41" y="1"/>
                  </a:moveTo>
                  <a:cubicBezTo>
                    <a:pt x="27" y="1"/>
                    <a:pt x="15" y="14"/>
                    <a:pt x="0" y="46"/>
                  </a:cubicBezTo>
                  <a:cubicBezTo>
                    <a:pt x="80" y="267"/>
                    <a:pt x="106" y="55"/>
                    <a:pt x="159" y="267"/>
                  </a:cubicBezTo>
                  <a:cubicBezTo>
                    <a:pt x="163" y="270"/>
                    <a:pt x="165" y="271"/>
                    <a:pt x="167" y="271"/>
                  </a:cubicBezTo>
                  <a:cubicBezTo>
                    <a:pt x="188" y="271"/>
                    <a:pt x="130" y="131"/>
                    <a:pt x="151" y="131"/>
                  </a:cubicBezTo>
                  <a:cubicBezTo>
                    <a:pt x="153" y="131"/>
                    <a:pt x="156" y="132"/>
                    <a:pt x="159" y="135"/>
                  </a:cubicBezTo>
                  <a:cubicBezTo>
                    <a:pt x="100" y="58"/>
                    <a:pt x="68"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
            <p:cNvSpPr/>
            <p:nvPr/>
          </p:nvSpPr>
          <p:spPr>
            <a:xfrm rot="3039008">
              <a:off x="1159139" y="5477845"/>
              <a:ext cx="8471" cy="10356"/>
            </a:xfrm>
            <a:custGeom>
              <a:avLst/>
              <a:gdLst/>
              <a:ahLst/>
              <a:cxnLst/>
              <a:rect l="l" t="t" r="r" b="b"/>
              <a:pathLst>
                <a:path w="54" h="62" extrusionOk="0">
                  <a:moveTo>
                    <a:pt x="0" y="0"/>
                  </a:moveTo>
                  <a:cubicBezTo>
                    <a:pt x="9" y="9"/>
                    <a:pt x="27" y="27"/>
                    <a:pt x="53" y="62"/>
                  </a:cubicBezTo>
                  <a:cubicBezTo>
                    <a:pt x="36" y="35"/>
                    <a:pt x="1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
            <p:cNvSpPr/>
            <p:nvPr/>
          </p:nvSpPr>
          <p:spPr>
            <a:xfrm rot="3039008">
              <a:off x="-821350" y="4904122"/>
              <a:ext cx="38905" cy="14866"/>
            </a:xfrm>
            <a:custGeom>
              <a:avLst/>
              <a:gdLst/>
              <a:ahLst/>
              <a:cxnLst/>
              <a:rect l="l" t="t" r="r" b="b"/>
              <a:pathLst>
                <a:path w="248" h="89" extrusionOk="0">
                  <a:moveTo>
                    <a:pt x="1" y="1"/>
                  </a:moveTo>
                  <a:cubicBezTo>
                    <a:pt x="80" y="27"/>
                    <a:pt x="160" y="62"/>
                    <a:pt x="248" y="89"/>
                  </a:cubicBezTo>
                  <a:cubicBezTo>
                    <a:pt x="195" y="62"/>
                    <a:pt x="151" y="36"/>
                    <a:pt x="98" y="9"/>
                  </a:cubicBezTo>
                  <a:cubicBezTo>
                    <a:pt x="71" y="1"/>
                    <a:pt x="3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rot="3039008">
              <a:off x="-765135" y="4962832"/>
              <a:ext cx="26512" cy="15033"/>
            </a:xfrm>
            <a:custGeom>
              <a:avLst/>
              <a:gdLst/>
              <a:ahLst/>
              <a:cxnLst/>
              <a:rect l="l" t="t" r="r" b="b"/>
              <a:pathLst>
                <a:path w="169" h="90" extrusionOk="0">
                  <a:moveTo>
                    <a:pt x="1" y="1"/>
                  </a:moveTo>
                  <a:lnTo>
                    <a:pt x="1" y="1"/>
                  </a:lnTo>
                  <a:cubicBezTo>
                    <a:pt x="9" y="36"/>
                    <a:pt x="27" y="63"/>
                    <a:pt x="45" y="89"/>
                  </a:cubicBezTo>
                  <a:cubicBezTo>
                    <a:pt x="98" y="63"/>
                    <a:pt x="133" y="45"/>
                    <a:pt x="168" y="18"/>
                  </a:cubicBezTo>
                  <a:lnTo>
                    <a:pt x="89" y="18"/>
                  </a:lnTo>
                  <a:cubicBezTo>
                    <a:pt x="62" y="18"/>
                    <a:pt x="18"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rot="3039008">
              <a:off x="1548856" y="5009316"/>
              <a:ext cx="18198" cy="11860"/>
            </a:xfrm>
            <a:custGeom>
              <a:avLst/>
              <a:gdLst/>
              <a:ahLst/>
              <a:cxnLst/>
              <a:rect l="l" t="t" r="r" b="b"/>
              <a:pathLst>
                <a:path w="116" h="71" extrusionOk="0">
                  <a:moveTo>
                    <a:pt x="1" y="0"/>
                  </a:moveTo>
                  <a:lnTo>
                    <a:pt x="1" y="0"/>
                  </a:lnTo>
                  <a:cubicBezTo>
                    <a:pt x="36" y="18"/>
                    <a:pt x="71" y="44"/>
                    <a:pt x="98" y="71"/>
                  </a:cubicBezTo>
                  <a:lnTo>
                    <a:pt x="115" y="53"/>
                  </a:lnTo>
                  <a:cubicBezTo>
                    <a:pt x="98" y="27"/>
                    <a:pt x="71" y="1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
            <p:cNvSpPr/>
            <p:nvPr/>
          </p:nvSpPr>
          <p:spPr>
            <a:xfrm rot="3039008">
              <a:off x="1330432" y="4880510"/>
              <a:ext cx="13962" cy="4677"/>
            </a:xfrm>
            <a:custGeom>
              <a:avLst/>
              <a:gdLst/>
              <a:ahLst/>
              <a:cxnLst/>
              <a:rect l="l" t="t" r="r" b="b"/>
              <a:pathLst>
                <a:path w="89" h="28" extrusionOk="0">
                  <a:moveTo>
                    <a:pt x="89" y="1"/>
                  </a:moveTo>
                  <a:lnTo>
                    <a:pt x="89" y="1"/>
                  </a:lnTo>
                  <a:cubicBezTo>
                    <a:pt x="62" y="10"/>
                    <a:pt x="27" y="18"/>
                    <a:pt x="0" y="27"/>
                  </a:cubicBezTo>
                  <a:lnTo>
                    <a:pt x="80" y="27"/>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
            <p:cNvSpPr/>
            <p:nvPr/>
          </p:nvSpPr>
          <p:spPr>
            <a:xfrm rot="3039008">
              <a:off x="1196403" y="5041828"/>
              <a:ext cx="23688" cy="37249"/>
            </a:xfrm>
            <a:custGeom>
              <a:avLst/>
              <a:gdLst/>
              <a:ahLst/>
              <a:cxnLst/>
              <a:rect l="l" t="t" r="r" b="b"/>
              <a:pathLst>
                <a:path w="151" h="223" extrusionOk="0">
                  <a:moveTo>
                    <a:pt x="1" y="1"/>
                  </a:moveTo>
                  <a:lnTo>
                    <a:pt x="1" y="1"/>
                  </a:lnTo>
                  <a:cubicBezTo>
                    <a:pt x="7" y="10"/>
                    <a:pt x="14" y="19"/>
                    <a:pt x="21" y="28"/>
                  </a:cubicBezTo>
                  <a:lnTo>
                    <a:pt x="21" y="28"/>
                  </a:lnTo>
                  <a:cubicBezTo>
                    <a:pt x="15" y="19"/>
                    <a:pt x="8" y="10"/>
                    <a:pt x="1" y="1"/>
                  </a:cubicBezTo>
                  <a:close/>
                  <a:moveTo>
                    <a:pt x="21" y="28"/>
                  </a:moveTo>
                  <a:cubicBezTo>
                    <a:pt x="88" y="127"/>
                    <a:pt x="94" y="223"/>
                    <a:pt x="124" y="223"/>
                  </a:cubicBezTo>
                  <a:cubicBezTo>
                    <a:pt x="131" y="223"/>
                    <a:pt x="140" y="217"/>
                    <a:pt x="151" y="204"/>
                  </a:cubicBezTo>
                  <a:cubicBezTo>
                    <a:pt x="113" y="143"/>
                    <a:pt x="62" y="83"/>
                    <a:pt x="2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6" name="Google Shape;2776;p8"/>
          <p:cNvGrpSpPr/>
          <p:nvPr/>
        </p:nvGrpSpPr>
        <p:grpSpPr>
          <a:xfrm>
            <a:off x="-197348" y="-352525"/>
            <a:ext cx="1589925" cy="1849975"/>
            <a:chOff x="-197348" y="-352525"/>
            <a:chExt cx="1589925" cy="1849975"/>
          </a:xfrm>
        </p:grpSpPr>
        <p:sp>
          <p:nvSpPr>
            <p:cNvPr id="2777" name="Google Shape;2777;p8"/>
            <p:cNvSpPr/>
            <p:nvPr/>
          </p:nvSpPr>
          <p:spPr>
            <a:xfrm>
              <a:off x="524969" y="-58906"/>
              <a:ext cx="107217" cy="299949"/>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26916" y="224339"/>
              <a:ext cx="96980" cy="270235"/>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8"/>
            <p:cNvSpPr/>
            <p:nvPr/>
          </p:nvSpPr>
          <p:spPr>
            <a:xfrm>
              <a:off x="109574" y="-195518"/>
              <a:ext cx="104702" cy="239643"/>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8"/>
            <p:cNvSpPr/>
            <p:nvPr/>
          </p:nvSpPr>
          <p:spPr>
            <a:xfrm>
              <a:off x="796691" y="-289933"/>
              <a:ext cx="99494" cy="251950"/>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
            <p:cNvSpPr/>
            <p:nvPr/>
          </p:nvSpPr>
          <p:spPr>
            <a:xfrm>
              <a:off x="-197348" y="-352525"/>
              <a:ext cx="97698" cy="250895"/>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
            <p:cNvSpPr/>
            <p:nvPr/>
          </p:nvSpPr>
          <p:spPr>
            <a:xfrm>
              <a:off x="1122830" y="-202902"/>
              <a:ext cx="85845" cy="233489"/>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8"/>
            <p:cNvSpPr/>
            <p:nvPr/>
          </p:nvSpPr>
          <p:spPr>
            <a:xfrm>
              <a:off x="1288054" y="135375"/>
              <a:ext cx="104523" cy="282191"/>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8"/>
            <p:cNvSpPr/>
            <p:nvPr/>
          </p:nvSpPr>
          <p:spPr>
            <a:xfrm>
              <a:off x="988136" y="581078"/>
              <a:ext cx="109551" cy="231379"/>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
            <p:cNvSpPr/>
            <p:nvPr/>
          </p:nvSpPr>
          <p:spPr>
            <a:xfrm>
              <a:off x="837458" y="1102207"/>
              <a:ext cx="127870" cy="238588"/>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
            <p:cNvSpPr/>
            <p:nvPr/>
          </p:nvSpPr>
          <p:spPr>
            <a:xfrm>
              <a:off x="551908" y="1262555"/>
              <a:ext cx="117274" cy="234896"/>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8"/>
            <p:cNvSpPr/>
            <p:nvPr/>
          </p:nvSpPr>
          <p:spPr>
            <a:xfrm>
              <a:off x="669361" y="752678"/>
              <a:ext cx="92131" cy="250016"/>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8"/>
            <p:cNvSpPr/>
            <p:nvPr/>
          </p:nvSpPr>
          <p:spPr>
            <a:xfrm>
              <a:off x="333165" y="987924"/>
              <a:ext cx="89976" cy="191995"/>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
            <p:cNvSpPr/>
            <p:nvPr/>
          </p:nvSpPr>
          <p:spPr>
            <a:xfrm>
              <a:off x="1239384" y="1074076"/>
              <a:ext cx="94645" cy="228214"/>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
            <p:cNvSpPr/>
            <p:nvPr/>
          </p:nvSpPr>
          <p:spPr>
            <a:xfrm>
              <a:off x="128610" y="1185546"/>
              <a:ext cx="111886" cy="238939"/>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8"/>
            <p:cNvSpPr/>
            <p:nvPr/>
          </p:nvSpPr>
          <p:spPr>
            <a:xfrm>
              <a:off x="-29969" y="725074"/>
              <a:ext cx="109551" cy="227335"/>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8"/>
            <p:cNvSpPr/>
            <p:nvPr/>
          </p:nvSpPr>
          <p:spPr>
            <a:xfrm>
              <a:off x="808005" y="190582"/>
              <a:ext cx="97698" cy="267950"/>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8"/>
            <p:cNvSpPr/>
            <p:nvPr/>
          </p:nvSpPr>
          <p:spPr>
            <a:xfrm>
              <a:off x="363157" y="498794"/>
              <a:ext cx="85845" cy="237181"/>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4" name="Google Shape;2794;p8"/>
          <p:cNvGrpSpPr/>
          <p:nvPr/>
        </p:nvGrpSpPr>
        <p:grpSpPr>
          <a:xfrm>
            <a:off x="7777488" y="-1124499"/>
            <a:ext cx="3316571" cy="2268763"/>
            <a:chOff x="7777488" y="-1124499"/>
            <a:chExt cx="3316571" cy="2268763"/>
          </a:xfrm>
        </p:grpSpPr>
        <p:sp>
          <p:nvSpPr>
            <p:cNvPr id="2795" name="Google Shape;2795;p8"/>
            <p:cNvSpPr/>
            <p:nvPr/>
          </p:nvSpPr>
          <p:spPr>
            <a:xfrm rot="6140957">
              <a:off x="8989532" y="-741717"/>
              <a:ext cx="255165" cy="279241"/>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8"/>
            <p:cNvSpPr/>
            <p:nvPr/>
          </p:nvSpPr>
          <p:spPr>
            <a:xfrm rot="6140957">
              <a:off x="8371124" y="-938660"/>
              <a:ext cx="230874" cy="239688"/>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8"/>
            <p:cNvSpPr/>
            <p:nvPr/>
          </p:nvSpPr>
          <p:spPr>
            <a:xfrm rot="6140957">
              <a:off x="8907853" y="-1023224"/>
              <a:ext cx="211957" cy="223780"/>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
            <p:cNvSpPr/>
            <p:nvPr/>
          </p:nvSpPr>
          <p:spPr>
            <a:xfrm rot="6140957">
              <a:off x="9562462" y="-797758"/>
              <a:ext cx="219911" cy="239688"/>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
            <p:cNvSpPr/>
            <p:nvPr/>
          </p:nvSpPr>
          <p:spPr>
            <a:xfrm rot="6140957">
              <a:off x="9674024" y="-442500"/>
              <a:ext cx="224855" cy="201209"/>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8"/>
            <p:cNvSpPr/>
            <p:nvPr/>
          </p:nvSpPr>
          <p:spPr>
            <a:xfrm rot="6140957">
              <a:off x="9412711" y="31698"/>
              <a:ext cx="317720" cy="185516"/>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8"/>
            <p:cNvSpPr/>
            <p:nvPr/>
          </p:nvSpPr>
          <p:spPr>
            <a:xfrm rot="6140957">
              <a:off x="8882675" y="143088"/>
              <a:ext cx="255595" cy="165309"/>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
            <p:cNvSpPr/>
            <p:nvPr/>
          </p:nvSpPr>
          <p:spPr>
            <a:xfrm rot="6140957">
              <a:off x="8350712" y="468875"/>
              <a:ext cx="292139" cy="128550"/>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
            <p:cNvSpPr/>
            <p:nvPr/>
          </p:nvSpPr>
          <p:spPr>
            <a:xfrm rot="6140957">
              <a:off x="8017398" y="385854"/>
              <a:ext cx="269568" cy="120596"/>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8"/>
            <p:cNvSpPr/>
            <p:nvPr/>
          </p:nvSpPr>
          <p:spPr>
            <a:xfrm rot="6140957">
              <a:off x="8486873" y="15353"/>
              <a:ext cx="251296" cy="192395"/>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8"/>
            <p:cNvSpPr/>
            <p:nvPr/>
          </p:nvSpPr>
          <p:spPr>
            <a:xfrm rot="6140957">
              <a:off x="8080136" y="-14976"/>
              <a:ext cx="228939" cy="89426"/>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
            <p:cNvSpPr/>
            <p:nvPr/>
          </p:nvSpPr>
          <p:spPr>
            <a:xfrm rot="6140957">
              <a:off x="9610932" y="-1172808"/>
              <a:ext cx="130485" cy="285045"/>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
            <p:cNvSpPr/>
            <p:nvPr/>
          </p:nvSpPr>
          <p:spPr>
            <a:xfrm rot="6140957">
              <a:off x="10255831" y="-973885"/>
              <a:ext cx="93295" cy="273007"/>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8"/>
            <p:cNvSpPr/>
            <p:nvPr/>
          </p:nvSpPr>
          <p:spPr>
            <a:xfrm rot="6140957">
              <a:off x="10309054" y="-689543"/>
              <a:ext cx="114147" cy="287840"/>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8"/>
            <p:cNvSpPr/>
            <p:nvPr/>
          </p:nvSpPr>
          <p:spPr>
            <a:xfrm rot="6140957">
              <a:off x="10489416" y="-392675"/>
              <a:ext cx="156496" cy="32567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
            <p:cNvSpPr/>
            <p:nvPr/>
          </p:nvSpPr>
          <p:spPr>
            <a:xfrm rot="6140957">
              <a:off x="9012021" y="474771"/>
              <a:ext cx="256455" cy="167889"/>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
            <p:cNvSpPr/>
            <p:nvPr/>
          </p:nvSpPr>
          <p:spPr>
            <a:xfrm rot="6140957">
              <a:off x="8673076" y="752883"/>
              <a:ext cx="274512" cy="103614"/>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
            <p:cNvSpPr/>
            <p:nvPr/>
          </p:nvSpPr>
          <p:spPr>
            <a:xfrm rot="6140957">
              <a:off x="8217085" y="907177"/>
              <a:ext cx="260754" cy="180787"/>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
            <p:cNvSpPr/>
            <p:nvPr/>
          </p:nvSpPr>
          <p:spPr>
            <a:xfrm rot="6140957">
              <a:off x="7728616" y="-19974"/>
              <a:ext cx="292354" cy="135214"/>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
            <p:cNvSpPr/>
            <p:nvPr/>
          </p:nvSpPr>
          <p:spPr>
            <a:xfrm rot="6140957">
              <a:off x="7988962" y="-519879"/>
              <a:ext cx="270213" cy="159505"/>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
            <p:cNvSpPr/>
            <p:nvPr/>
          </p:nvSpPr>
          <p:spPr>
            <a:xfrm rot="6140957">
              <a:off x="9022787" y="-323555"/>
              <a:ext cx="256670" cy="230874"/>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
            <p:cNvSpPr/>
            <p:nvPr/>
          </p:nvSpPr>
          <p:spPr>
            <a:xfrm rot="6140957">
              <a:off x="8455187" y="-396663"/>
              <a:ext cx="262474" cy="158215"/>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
            <p:cNvSpPr/>
            <p:nvPr/>
          </p:nvSpPr>
          <p:spPr>
            <a:xfrm rot="6140957">
              <a:off x="9985940" y="-260004"/>
              <a:ext cx="135644" cy="198629"/>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
            <p:cNvSpPr/>
            <p:nvPr/>
          </p:nvSpPr>
          <p:spPr>
            <a:xfrm rot="6140957">
              <a:off x="10878864" y="-552040"/>
              <a:ext cx="144027" cy="261614"/>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
            <p:cNvSpPr/>
            <p:nvPr/>
          </p:nvSpPr>
          <p:spPr>
            <a:xfrm rot="6140957">
              <a:off x="7838667" y="653507"/>
              <a:ext cx="223135" cy="170683"/>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8"/>
          <p:cNvGrpSpPr/>
          <p:nvPr/>
        </p:nvGrpSpPr>
        <p:grpSpPr>
          <a:xfrm>
            <a:off x="7502050" y="3900978"/>
            <a:ext cx="2620157" cy="2090945"/>
            <a:chOff x="7502050" y="3900978"/>
            <a:chExt cx="2620157" cy="2090945"/>
          </a:xfrm>
        </p:grpSpPr>
        <p:sp>
          <p:nvSpPr>
            <p:cNvPr id="2821" name="Google Shape;2821;p8"/>
            <p:cNvSpPr/>
            <p:nvPr/>
          </p:nvSpPr>
          <p:spPr>
            <a:xfrm rot="-1347295">
              <a:off x="8149512" y="4719273"/>
              <a:ext cx="46840" cy="20578"/>
            </a:xfrm>
            <a:custGeom>
              <a:avLst/>
              <a:gdLst/>
              <a:ahLst/>
              <a:cxnLst/>
              <a:rect l="l" t="t" r="r" b="b"/>
              <a:pathLst>
                <a:path w="239" h="105" extrusionOk="0">
                  <a:moveTo>
                    <a:pt x="208" y="1"/>
                  </a:moveTo>
                  <a:cubicBezTo>
                    <a:pt x="197" y="1"/>
                    <a:pt x="186" y="3"/>
                    <a:pt x="186" y="7"/>
                  </a:cubicBezTo>
                  <a:cubicBezTo>
                    <a:pt x="0" y="78"/>
                    <a:pt x="88" y="87"/>
                    <a:pt x="62" y="104"/>
                  </a:cubicBezTo>
                  <a:cubicBezTo>
                    <a:pt x="203" y="34"/>
                    <a:pt x="238" y="16"/>
                    <a:pt x="230" y="7"/>
                  </a:cubicBezTo>
                  <a:cubicBezTo>
                    <a:pt x="230" y="3"/>
                    <a:pt x="219"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8"/>
            <p:cNvSpPr/>
            <p:nvPr/>
          </p:nvSpPr>
          <p:spPr>
            <a:xfrm rot="-1347295">
              <a:off x="8786085" y="4384918"/>
              <a:ext cx="105832" cy="7251"/>
            </a:xfrm>
            <a:custGeom>
              <a:avLst/>
              <a:gdLst/>
              <a:ahLst/>
              <a:cxnLst/>
              <a:rect l="l" t="t" r="r" b="b"/>
              <a:pathLst>
                <a:path w="540" h="37" extrusionOk="0">
                  <a:moveTo>
                    <a:pt x="539" y="1"/>
                  </a:moveTo>
                  <a:lnTo>
                    <a:pt x="71" y="27"/>
                  </a:lnTo>
                  <a:lnTo>
                    <a:pt x="1" y="36"/>
                  </a:lnTo>
                  <a:lnTo>
                    <a:pt x="5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8"/>
            <p:cNvSpPr/>
            <p:nvPr/>
          </p:nvSpPr>
          <p:spPr>
            <a:xfrm rot="-1347295">
              <a:off x="8994534" y="4189807"/>
              <a:ext cx="275358" cy="76434"/>
            </a:xfrm>
            <a:custGeom>
              <a:avLst/>
              <a:gdLst/>
              <a:ahLst/>
              <a:cxnLst/>
              <a:rect l="l" t="t" r="r" b="b"/>
              <a:pathLst>
                <a:path w="1405" h="390" extrusionOk="0">
                  <a:moveTo>
                    <a:pt x="1342" y="1"/>
                  </a:moveTo>
                  <a:cubicBezTo>
                    <a:pt x="1060" y="116"/>
                    <a:pt x="795" y="204"/>
                    <a:pt x="592" y="248"/>
                  </a:cubicBezTo>
                  <a:cubicBezTo>
                    <a:pt x="751" y="239"/>
                    <a:pt x="1032" y="142"/>
                    <a:pt x="1349" y="28"/>
                  </a:cubicBezTo>
                  <a:lnTo>
                    <a:pt x="1349" y="28"/>
                  </a:lnTo>
                  <a:lnTo>
                    <a:pt x="1400" y="222"/>
                  </a:lnTo>
                  <a:lnTo>
                    <a:pt x="1400" y="222"/>
                  </a:lnTo>
                  <a:cubicBezTo>
                    <a:pt x="1401" y="222"/>
                    <a:pt x="1403" y="222"/>
                    <a:pt x="1404" y="221"/>
                  </a:cubicBezTo>
                  <a:lnTo>
                    <a:pt x="1351" y="27"/>
                  </a:lnTo>
                  <a:cubicBezTo>
                    <a:pt x="1351" y="27"/>
                    <a:pt x="1350" y="28"/>
                    <a:pt x="1349" y="28"/>
                  </a:cubicBezTo>
                  <a:lnTo>
                    <a:pt x="1349" y="28"/>
                  </a:lnTo>
                  <a:lnTo>
                    <a:pt x="1342" y="1"/>
                  </a:lnTo>
                  <a:close/>
                  <a:moveTo>
                    <a:pt x="1400" y="222"/>
                  </a:moveTo>
                  <a:cubicBezTo>
                    <a:pt x="1057" y="284"/>
                    <a:pt x="670" y="327"/>
                    <a:pt x="371" y="336"/>
                  </a:cubicBezTo>
                  <a:lnTo>
                    <a:pt x="265" y="327"/>
                  </a:lnTo>
                  <a:cubicBezTo>
                    <a:pt x="177" y="345"/>
                    <a:pt x="89" y="372"/>
                    <a:pt x="0" y="389"/>
                  </a:cubicBezTo>
                  <a:cubicBezTo>
                    <a:pt x="433" y="363"/>
                    <a:pt x="954" y="310"/>
                    <a:pt x="1404" y="239"/>
                  </a:cubicBezTo>
                  <a:lnTo>
                    <a:pt x="1400" y="22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8"/>
            <p:cNvSpPr/>
            <p:nvPr/>
          </p:nvSpPr>
          <p:spPr>
            <a:xfrm rot="-1347295">
              <a:off x="8800462" y="4399494"/>
              <a:ext cx="90937" cy="18815"/>
            </a:xfrm>
            <a:custGeom>
              <a:avLst/>
              <a:gdLst/>
              <a:ahLst/>
              <a:cxnLst/>
              <a:rect l="l" t="t" r="r" b="b"/>
              <a:pathLst>
                <a:path w="464" h="96" extrusionOk="0">
                  <a:moveTo>
                    <a:pt x="464" y="0"/>
                  </a:moveTo>
                  <a:lnTo>
                    <a:pt x="464" y="0"/>
                  </a:lnTo>
                  <a:cubicBezTo>
                    <a:pt x="420" y="9"/>
                    <a:pt x="411" y="9"/>
                    <a:pt x="385" y="9"/>
                  </a:cubicBezTo>
                  <a:cubicBezTo>
                    <a:pt x="314" y="27"/>
                    <a:pt x="217" y="44"/>
                    <a:pt x="49" y="71"/>
                  </a:cubicBezTo>
                  <a:cubicBezTo>
                    <a:pt x="101" y="71"/>
                    <a:pt x="28" y="89"/>
                    <a:pt x="6" y="94"/>
                  </a:cubicBezTo>
                  <a:lnTo>
                    <a:pt x="6" y="94"/>
                  </a:lnTo>
                  <a:cubicBezTo>
                    <a:pt x="30" y="89"/>
                    <a:pt x="140" y="65"/>
                    <a:pt x="464" y="0"/>
                  </a:cubicBezTo>
                  <a:close/>
                  <a:moveTo>
                    <a:pt x="6" y="94"/>
                  </a:moveTo>
                  <a:lnTo>
                    <a:pt x="6" y="94"/>
                  </a:lnTo>
                  <a:cubicBezTo>
                    <a:pt x="2" y="95"/>
                    <a:pt x="1" y="95"/>
                    <a:pt x="1" y="95"/>
                  </a:cubicBezTo>
                  <a:cubicBezTo>
                    <a:pt x="1" y="95"/>
                    <a:pt x="3" y="95"/>
                    <a:pt x="6" y="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
            <p:cNvSpPr/>
            <p:nvPr/>
          </p:nvSpPr>
          <p:spPr>
            <a:xfrm rot="-1347295">
              <a:off x="8854307" y="4384505"/>
              <a:ext cx="38805" cy="5684"/>
            </a:xfrm>
            <a:custGeom>
              <a:avLst/>
              <a:gdLst/>
              <a:ahLst/>
              <a:cxnLst/>
              <a:rect l="l" t="t" r="r" b="b"/>
              <a:pathLst>
                <a:path w="198" h="29" extrusionOk="0">
                  <a:moveTo>
                    <a:pt x="191" y="1"/>
                  </a:moveTo>
                  <a:cubicBezTo>
                    <a:pt x="175" y="1"/>
                    <a:pt x="0" y="28"/>
                    <a:pt x="25" y="28"/>
                  </a:cubicBezTo>
                  <a:cubicBezTo>
                    <a:pt x="31" y="28"/>
                    <a:pt x="47" y="27"/>
                    <a:pt x="79" y="23"/>
                  </a:cubicBezTo>
                  <a:cubicBezTo>
                    <a:pt x="172" y="6"/>
                    <a:pt x="198"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
            <p:cNvSpPr/>
            <p:nvPr/>
          </p:nvSpPr>
          <p:spPr>
            <a:xfrm rot="-1347295">
              <a:off x="8539749" y="4537351"/>
              <a:ext cx="144441" cy="19402"/>
            </a:xfrm>
            <a:custGeom>
              <a:avLst/>
              <a:gdLst/>
              <a:ahLst/>
              <a:cxnLst/>
              <a:rect l="l" t="t" r="r" b="b"/>
              <a:pathLst>
                <a:path w="737" h="99" extrusionOk="0">
                  <a:moveTo>
                    <a:pt x="737" y="0"/>
                  </a:moveTo>
                  <a:cubicBezTo>
                    <a:pt x="661" y="0"/>
                    <a:pt x="394" y="38"/>
                    <a:pt x="353" y="38"/>
                  </a:cubicBezTo>
                  <a:cubicBezTo>
                    <a:pt x="341" y="38"/>
                    <a:pt x="348" y="35"/>
                    <a:pt x="384" y="27"/>
                  </a:cubicBezTo>
                  <a:lnTo>
                    <a:pt x="384" y="27"/>
                  </a:lnTo>
                  <a:cubicBezTo>
                    <a:pt x="60" y="81"/>
                    <a:pt x="1" y="98"/>
                    <a:pt x="82" y="98"/>
                  </a:cubicBezTo>
                  <a:cubicBezTo>
                    <a:pt x="121" y="98"/>
                    <a:pt x="190" y="94"/>
                    <a:pt x="278" y="89"/>
                  </a:cubicBezTo>
                  <a:lnTo>
                    <a:pt x="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
            <p:cNvSpPr/>
            <p:nvPr/>
          </p:nvSpPr>
          <p:spPr>
            <a:xfrm rot="-1347295">
              <a:off x="8524582" y="4595164"/>
              <a:ext cx="46840" cy="8819"/>
            </a:xfrm>
            <a:custGeom>
              <a:avLst/>
              <a:gdLst/>
              <a:ahLst/>
              <a:cxnLst/>
              <a:rect l="l" t="t" r="r" b="b"/>
              <a:pathLst>
                <a:path w="239" h="45" extrusionOk="0">
                  <a:moveTo>
                    <a:pt x="239" y="1"/>
                  </a:moveTo>
                  <a:lnTo>
                    <a:pt x="231" y="2"/>
                  </a:lnTo>
                  <a:lnTo>
                    <a:pt x="231" y="2"/>
                  </a:lnTo>
                  <a:cubicBezTo>
                    <a:pt x="233" y="2"/>
                    <a:pt x="236" y="1"/>
                    <a:pt x="239" y="1"/>
                  </a:cubicBezTo>
                  <a:close/>
                  <a:moveTo>
                    <a:pt x="231" y="2"/>
                  </a:moveTo>
                  <a:lnTo>
                    <a:pt x="231" y="2"/>
                  </a:lnTo>
                  <a:cubicBezTo>
                    <a:pt x="187" y="10"/>
                    <a:pt x="125" y="11"/>
                    <a:pt x="0" y="45"/>
                  </a:cubicBezTo>
                  <a:lnTo>
                    <a:pt x="231"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
            <p:cNvSpPr/>
            <p:nvPr/>
          </p:nvSpPr>
          <p:spPr>
            <a:xfrm rot="-1347295">
              <a:off x="8560826" y="4550804"/>
              <a:ext cx="100540" cy="18031"/>
            </a:xfrm>
            <a:custGeom>
              <a:avLst/>
              <a:gdLst/>
              <a:ahLst/>
              <a:cxnLst/>
              <a:rect l="l" t="t" r="r" b="b"/>
              <a:pathLst>
                <a:path w="513" h="92" extrusionOk="0">
                  <a:moveTo>
                    <a:pt x="513" y="0"/>
                  </a:moveTo>
                  <a:lnTo>
                    <a:pt x="1" y="89"/>
                  </a:lnTo>
                  <a:cubicBezTo>
                    <a:pt x="29" y="89"/>
                    <a:pt x="47" y="91"/>
                    <a:pt x="69" y="91"/>
                  </a:cubicBezTo>
                  <a:cubicBezTo>
                    <a:pt x="102" y="91"/>
                    <a:pt x="144" y="85"/>
                    <a:pt x="239" y="53"/>
                  </a:cubicBezTo>
                  <a:lnTo>
                    <a:pt x="239" y="53"/>
                  </a:lnTo>
                  <a:cubicBezTo>
                    <a:pt x="229" y="57"/>
                    <a:pt x="227" y="59"/>
                    <a:pt x="230" y="59"/>
                  </a:cubicBezTo>
                  <a:cubicBezTo>
                    <a:pt x="242" y="59"/>
                    <a:pt x="339" y="35"/>
                    <a:pt x="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8"/>
            <p:cNvSpPr/>
            <p:nvPr/>
          </p:nvSpPr>
          <p:spPr>
            <a:xfrm rot="-1347295">
              <a:off x="8693562" y="4455934"/>
              <a:ext cx="150712" cy="24302"/>
            </a:xfrm>
            <a:custGeom>
              <a:avLst/>
              <a:gdLst/>
              <a:ahLst/>
              <a:cxnLst/>
              <a:rect l="l" t="t" r="r" b="b"/>
              <a:pathLst>
                <a:path w="769" h="124" extrusionOk="0">
                  <a:moveTo>
                    <a:pt x="733" y="0"/>
                  </a:moveTo>
                  <a:cubicBezTo>
                    <a:pt x="698" y="0"/>
                    <a:pt x="442" y="35"/>
                    <a:pt x="0" y="106"/>
                  </a:cubicBezTo>
                  <a:cubicBezTo>
                    <a:pt x="150" y="91"/>
                    <a:pt x="322" y="68"/>
                    <a:pt x="361" y="68"/>
                  </a:cubicBezTo>
                  <a:cubicBezTo>
                    <a:pt x="390" y="68"/>
                    <a:pt x="341" y="81"/>
                    <a:pt x="141" y="124"/>
                  </a:cubicBezTo>
                  <a:cubicBezTo>
                    <a:pt x="583" y="53"/>
                    <a:pt x="768" y="0"/>
                    <a:pt x="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8"/>
            <p:cNvSpPr/>
            <p:nvPr/>
          </p:nvSpPr>
          <p:spPr>
            <a:xfrm rot="-1347295">
              <a:off x="9080222" y="4218795"/>
              <a:ext cx="128174" cy="36453"/>
            </a:xfrm>
            <a:custGeom>
              <a:avLst/>
              <a:gdLst/>
              <a:ahLst/>
              <a:cxnLst/>
              <a:rect l="l" t="t" r="r" b="b"/>
              <a:pathLst>
                <a:path w="654" h="186" extrusionOk="0">
                  <a:moveTo>
                    <a:pt x="654" y="1"/>
                  </a:moveTo>
                  <a:lnTo>
                    <a:pt x="654" y="1"/>
                  </a:lnTo>
                  <a:cubicBezTo>
                    <a:pt x="512" y="54"/>
                    <a:pt x="0" y="177"/>
                    <a:pt x="27" y="186"/>
                  </a:cubicBezTo>
                  <a:cubicBezTo>
                    <a:pt x="142" y="159"/>
                    <a:pt x="256" y="133"/>
                    <a:pt x="371" y="106"/>
                  </a:cubicBez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8"/>
            <p:cNvSpPr/>
            <p:nvPr/>
          </p:nvSpPr>
          <p:spPr>
            <a:xfrm rot="-1347295">
              <a:off x="8098247" y="4831360"/>
              <a:ext cx="110927" cy="15875"/>
            </a:xfrm>
            <a:custGeom>
              <a:avLst/>
              <a:gdLst/>
              <a:ahLst/>
              <a:cxnLst/>
              <a:rect l="l" t="t" r="r" b="b"/>
              <a:pathLst>
                <a:path w="566" h="81" extrusionOk="0">
                  <a:moveTo>
                    <a:pt x="565" y="1"/>
                  </a:moveTo>
                  <a:cubicBezTo>
                    <a:pt x="413" y="24"/>
                    <a:pt x="143" y="66"/>
                    <a:pt x="54" y="66"/>
                  </a:cubicBezTo>
                  <a:cubicBezTo>
                    <a:pt x="40" y="66"/>
                    <a:pt x="30" y="65"/>
                    <a:pt x="27" y="63"/>
                  </a:cubicBezTo>
                  <a:lnTo>
                    <a:pt x="27" y="63"/>
                  </a:lnTo>
                  <a:cubicBezTo>
                    <a:pt x="0" y="80"/>
                    <a:pt x="186" y="72"/>
                    <a:pt x="221" y="80"/>
                  </a:cubicBezTo>
                  <a:lnTo>
                    <a:pt x="5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8"/>
            <p:cNvSpPr/>
            <p:nvPr/>
          </p:nvSpPr>
          <p:spPr>
            <a:xfrm rot="-1347295">
              <a:off x="8054480" y="4867747"/>
              <a:ext cx="105832" cy="22734"/>
            </a:xfrm>
            <a:custGeom>
              <a:avLst/>
              <a:gdLst/>
              <a:ahLst/>
              <a:cxnLst/>
              <a:rect l="l" t="t" r="r" b="b"/>
              <a:pathLst>
                <a:path w="540" h="116" extrusionOk="0">
                  <a:moveTo>
                    <a:pt x="504" y="0"/>
                  </a:moveTo>
                  <a:lnTo>
                    <a:pt x="1" y="115"/>
                  </a:lnTo>
                  <a:cubicBezTo>
                    <a:pt x="460" y="27"/>
                    <a:pt x="539" y="9"/>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8"/>
            <p:cNvSpPr/>
            <p:nvPr/>
          </p:nvSpPr>
          <p:spPr>
            <a:xfrm rot="-1347295">
              <a:off x="8477967" y="4575525"/>
              <a:ext cx="195788" cy="38217"/>
            </a:xfrm>
            <a:custGeom>
              <a:avLst/>
              <a:gdLst/>
              <a:ahLst/>
              <a:cxnLst/>
              <a:rect l="l" t="t" r="r" b="b"/>
              <a:pathLst>
                <a:path w="999" h="195" extrusionOk="0">
                  <a:moveTo>
                    <a:pt x="998" y="0"/>
                  </a:moveTo>
                  <a:lnTo>
                    <a:pt x="1" y="195"/>
                  </a:lnTo>
                  <a:lnTo>
                    <a:pt x="1" y="195"/>
                  </a:lnTo>
                  <a:lnTo>
                    <a:pt x="168" y="168"/>
                  </a:lnTo>
                  <a:lnTo>
                    <a:pt x="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
            <p:cNvSpPr/>
            <p:nvPr/>
          </p:nvSpPr>
          <p:spPr>
            <a:xfrm rot="-1347295">
              <a:off x="8050455" y="5024575"/>
              <a:ext cx="104068" cy="7055"/>
            </a:xfrm>
            <a:custGeom>
              <a:avLst/>
              <a:gdLst/>
              <a:ahLst/>
              <a:cxnLst/>
              <a:rect l="l" t="t" r="r" b="b"/>
              <a:pathLst>
                <a:path w="531" h="36" extrusionOk="0">
                  <a:moveTo>
                    <a:pt x="530" y="0"/>
                  </a:moveTo>
                  <a:lnTo>
                    <a:pt x="301" y="9"/>
                  </a:lnTo>
                  <a:lnTo>
                    <a:pt x="1" y="36"/>
                  </a:lnTo>
                  <a:lnTo>
                    <a:pt x="5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8"/>
            <p:cNvSpPr/>
            <p:nvPr/>
          </p:nvSpPr>
          <p:spPr>
            <a:xfrm rot="-1347295">
              <a:off x="8300230" y="4896939"/>
              <a:ext cx="240669" cy="12347"/>
            </a:xfrm>
            <a:custGeom>
              <a:avLst/>
              <a:gdLst/>
              <a:ahLst/>
              <a:cxnLst/>
              <a:rect l="l" t="t" r="r" b="b"/>
              <a:pathLst>
                <a:path w="1228" h="63" extrusionOk="0">
                  <a:moveTo>
                    <a:pt x="221" y="1"/>
                  </a:moveTo>
                  <a:cubicBezTo>
                    <a:pt x="1" y="27"/>
                    <a:pt x="522" y="45"/>
                    <a:pt x="292" y="63"/>
                  </a:cubicBezTo>
                  <a:cubicBezTo>
                    <a:pt x="645" y="63"/>
                    <a:pt x="954" y="45"/>
                    <a:pt x="1228" y="27"/>
                  </a:cubicBezTo>
                  <a:lnTo>
                    <a:pt x="1228" y="27"/>
                  </a:lnTo>
                  <a:cubicBezTo>
                    <a:pt x="1155" y="30"/>
                    <a:pt x="1081" y="31"/>
                    <a:pt x="1005" y="31"/>
                  </a:cubicBezTo>
                  <a:cubicBezTo>
                    <a:pt x="776" y="31"/>
                    <a:pt x="526" y="2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8"/>
            <p:cNvSpPr/>
            <p:nvPr/>
          </p:nvSpPr>
          <p:spPr>
            <a:xfrm rot="-1347295">
              <a:off x="8526861" y="4834057"/>
              <a:ext cx="90349" cy="5488"/>
            </a:xfrm>
            <a:custGeom>
              <a:avLst/>
              <a:gdLst/>
              <a:ahLst/>
              <a:cxnLst/>
              <a:rect l="l" t="t" r="r" b="b"/>
              <a:pathLst>
                <a:path w="461" h="28" extrusionOk="0">
                  <a:moveTo>
                    <a:pt x="460" y="1"/>
                  </a:moveTo>
                  <a:cubicBezTo>
                    <a:pt x="327" y="1"/>
                    <a:pt x="185" y="17"/>
                    <a:pt x="29" y="26"/>
                  </a:cubicBezTo>
                  <a:lnTo>
                    <a:pt x="29" y="26"/>
                  </a:lnTo>
                  <a:cubicBezTo>
                    <a:pt x="178" y="18"/>
                    <a:pt x="319" y="9"/>
                    <a:pt x="460" y="1"/>
                  </a:cubicBezTo>
                  <a:close/>
                  <a:moveTo>
                    <a:pt x="29" y="26"/>
                  </a:moveTo>
                  <a:cubicBezTo>
                    <a:pt x="20" y="26"/>
                    <a:pt x="10" y="27"/>
                    <a:pt x="1" y="27"/>
                  </a:cubicBezTo>
                  <a:cubicBezTo>
                    <a:pt x="10" y="27"/>
                    <a:pt x="20" y="26"/>
                    <a:pt x="29"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8"/>
            <p:cNvSpPr/>
            <p:nvPr/>
          </p:nvSpPr>
          <p:spPr>
            <a:xfrm rot="-1347295">
              <a:off x="7959934" y="5051659"/>
              <a:ext cx="81530" cy="8819"/>
            </a:xfrm>
            <a:custGeom>
              <a:avLst/>
              <a:gdLst/>
              <a:ahLst/>
              <a:cxnLst/>
              <a:rect l="l" t="t" r="r" b="b"/>
              <a:pathLst>
                <a:path w="416" h="45" extrusionOk="0">
                  <a:moveTo>
                    <a:pt x="1" y="1"/>
                  </a:moveTo>
                  <a:cubicBezTo>
                    <a:pt x="45" y="9"/>
                    <a:pt x="124" y="27"/>
                    <a:pt x="416" y="45"/>
                  </a:cubicBezTo>
                  <a:lnTo>
                    <a:pt x="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8"/>
            <p:cNvSpPr/>
            <p:nvPr/>
          </p:nvSpPr>
          <p:spPr>
            <a:xfrm rot="-1347295">
              <a:off x="7995126" y="5035376"/>
              <a:ext cx="88585" cy="1960"/>
            </a:xfrm>
            <a:custGeom>
              <a:avLst/>
              <a:gdLst/>
              <a:ahLst/>
              <a:cxnLst/>
              <a:rect l="l" t="t" r="r" b="b"/>
              <a:pathLst>
                <a:path w="452" h="10" extrusionOk="0">
                  <a:moveTo>
                    <a:pt x="1" y="1"/>
                  </a:moveTo>
                  <a:cubicBezTo>
                    <a:pt x="26" y="1"/>
                    <a:pt x="49" y="2"/>
                    <a:pt x="72" y="3"/>
                  </a:cubicBezTo>
                  <a:lnTo>
                    <a:pt x="72" y="3"/>
                  </a:lnTo>
                  <a:cubicBezTo>
                    <a:pt x="52" y="2"/>
                    <a:pt x="31" y="1"/>
                    <a:pt x="10" y="1"/>
                  </a:cubicBezTo>
                  <a:close/>
                  <a:moveTo>
                    <a:pt x="72" y="3"/>
                  </a:moveTo>
                  <a:cubicBezTo>
                    <a:pt x="259" y="9"/>
                    <a:pt x="387" y="9"/>
                    <a:pt x="451" y="9"/>
                  </a:cubicBezTo>
                  <a:cubicBezTo>
                    <a:pt x="395" y="9"/>
                    <a:pt x="282" y="9"/>
                    <a:pt x="72"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8"/>
            <p:cNvSpPr/>
            <p:nvPr/>
          </p:nvSpPr>
          <p:spPr>
            <a:xfrm rot="-1347295">
              <a:off x="7568502" y="5066946"/>
              <a:ext cx="387853" cy="79766"/>
            </a:xfrm>
            <a:custGeom>
              <a:avLst/>
              <a:gdLst/>
              <a:ahLst/>
              <a:cxnLst/>
              <a:rect l="l" t="t" r="r" b="b"/>
              <a:pathLst>
                <a:path w="1979" h="407" extrusionOk="0">
                  <a:moveTo>
                    <a:pt x="1943" y="0"/>
                  </a:moveTo>
                  <a:lnTo>
                    <a:pt x="1944" y="9"/>
                  </a:lnTo>
                  <a:lnTo>
                    <a:pt x="1944" y="9"/>
                  </a:lnTo>
                  <a:cubicBezTo>
                    <a:pt x="1952" y="9"/>
                    <a:pt x="1961" y="0"/>
                    <a:pt x="1969" y="0"/>
                  </a:cubicBezTo>
                  <a:close/>
                  <a:moveTo>
                    <a:pt x="1944" y="9"/>
                  </a:moveTo>
                  <a:lnTo>
                    <a:pt x="1944" y="9"/>
                  </a:lnTo>
                  <a:cubicBezTo>
                    <a:pt x="1943" y="9"/>
                    <a:pt x="1943" y="9"/>
                    <a:pt x="1943" y="9"/>
                  </a:cubicBezTo>
                  <a:lnTo>
                    <a:pt x="0" y="398"/>
                  </a:lnTo>
                  <a:lnTo>
                    <a:pt x="1978" y="407"/>
                  </a:lnTo>
                  <a:lnTo>
                    <a:pt x="1978" y="407"/>
                  </a:lnTo>
                  <a:lnTo>
                    <a:pt x="1944"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8"/>
            <p:cNvSpPr/>
            <p:nvPr/>
          </p:nvSpPr>
          <p:spPr>
            <a:xfrm rot="-1347295">
              <a:off x="8173617" y="4793498"/>
              <a:ext cx="128762" cy="29986"/>
            </a:xfrm>
            <a:custGeom>
              <a:avLst/>
              <a:gdLst/>
              <a:ahLst/>
              <a:cxnLst/>
              <a:rect l="l" t="t" r="r" b="b"/>
              <a:pathLst>
                <a:path w="657" h="153" extrusionOk="0">
                  <a:moveTo>
                    <a:pt x="657" y="0"/>
                  </a:moveTo>
                  <a:cubicBezTo>
                    <a:pt x="424" y="55"/>
                    <a:pt x="1" y="152"/>
                    <a:pt x="105" y="152"/>
                  </a:cubicBezTo>
                  <a:cubicBezTo>
                    <a:pt x="135" y="152"/>
                    <a:pt x="210" y="144"/>
                    <a:pt x="347" y="124"/>
                  </a:cubicBezTo>
                  <a:cubicBezTo>
                    <a:pt x="559" y="62"/>
                    <a:pt x="206" y="115"/>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
            <p:cNvSpPr/>
            <p:nvPr/>
          </p:nvSpPr>
          <p:spPr>
            <a:xfrm rot="-1347295">
              <a:off x="7961736" y="4930728"/>
              <a:ext cx="114455" cy="26066"/>
            </a:xfrm>
            <a:custGeom>
              <a:avLst/>
              <a:gdLst/>
              <a:ahLst/>
              <a:cxnLst/>
              <a:rect l="l" t="t" r="r" b="b"/>
              <a:pathLst>
                <a:path w="584" h="133" extrusionOk="0">
                  <a:moveTo>
                    <a:pt x="583" y="0"/>
                  </a:moveTo>
                  <a:lnTo>
                    <a:pt x="0" y="132"/>
                  </a:lnTo>
                  <a:lnTo>
                    <a:pt x="548" y="35"/>
                  </a:lnTo>
                  <a:cubicBezTo>
                    <a:pt x="530" y="27"/>
                    <a:pt x="433" y="35"/>
                    <a:pt x="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8"/>
            <p:cNvSpPr/>
            <p:nvPr/>
          </p:nvSpPr>
          <p:spPr>
            <a:xfrm rot="-1347295">
              <a:off x="7923024" y="4986963"/>
              <a:ext cx="52132" cy="10583"/>
            </a:xfrm>
            <a:custGeom>
              <a:avLst/>
              <a:gdLst/>
              <a:ahLst/>
              <a:cxnLst/>
              <a:rect l="l" t="t" r="r" b="b"/>
              <a:pathLst>
                <a:path w="266" h="54" extrusionOk="0">
                  <a:moveTo>
                    <a:pt x="265" y="0"/>
                  </a:moveTo>
                  <a:lnTo>
                    <a:pt x="62" y="36"/>
                  </a:lnTo>
                  <a:lnTo>
                    <a:pt x="1" y="53"/>
                  </a:lnTo>
                  <a:lnTo>
                    <a:pt x="2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8"/>
            <p:cNvSpPr/>
            <p:nvPr/>
          </p:nvSpPr>
          <p:spPr>
            <a:xfrm rot="-1347295">
              <a:off x="8368238" y="4857700"/>
              <a:ext cx="221658" cy="7055"/>
            </a:xfrm>
            <a:custGeom>
              <a:avLst/>
              <a:gdLst/>
              <a:ahLst/>
              <a:cxnLst/>
              <a:rect l="l" t="t" r="r" b="b"/>
              <a:pathLst>
                <a:path w="1131" h="36" extrusionOk="0">
                  <a:moveTo>
                    <a:pt x="177" y="0"/>
                  </a:moveTo>
                  <a:cubicBezTo>
                    <a:pt x="133" y="9"/>
                    <a:pt x="1" y="27"/>
                    <a:pt x="336" y="36"/>
                  </a:cubicBezTo>
                  <a:cubicBezTo>
                    <a:pt x="575" y="18"/>
                    <a:pt x="840" y="18"/>
                    <a:pt x="1131" y="18"/>
                  </a:cubicBezTo>
                  <a:cubicBezTo>
                    <a:pt x="822" y="9"/>
                    <a:pt x="495"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8"/>
            <p:cNvSpPr/>
            <p:nvPr/>
          </p:nvSpPr>
          <p:spPr>
            <a:xfrm rot="-1347295">
              <a:off x="8223377" y="4961386"/>
              <a:ext cx="10583" cy="1568"/>
            </a:xfrm>
            <a:custGeom>
              <a:avLst/>
              <a:gdLst/>
              <a:ahLst/>
              <a:cxnLst/>
              <a:rect l="l" t="t" r="r" b="b"/>
              <a:pathLst>
                <a:path w="54" h="8" extrusionOk="0">
                  <a:moveTo>
                    <a:pt x="18" y="1"/>
                  </a:moveTo>
                  <a:cubicBezTo>
                    <a:pt x="8" y="1"/>
                    <a:pt x="1" y="3"/>
                    <a:pt x="1" y="7"/>
                  </a:cubicBezTo>
                  <a:lnTo>
                    <a:pt x="54" y="7"/>
                  </a:lnTo>
                  <a:cubicBezTo>
                    <a:pt x="41" y="3"/>
                    <a:pt x="2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8"/>
            <p:cNvSpPr/>
            <p:nvPr/>
          </p:nvSpPr>
          <p:spPr>
            <a:xfrm rot="-1347295">
              <a:off x="9095001" y="4600421"/>
              <a:ext cx="12151" cy="1960"/>
            </a:xfrm>
            <a:custGeom>
              <a:avLst/>
              <a:gdLst/>
              <a:ahLst/>
              <a:cxnLst/>
              <a:rect l="l" t="t" r="r" b="b"/>
              <a:pathLst>
                <a:path w="62" h="10" extrusionOk="0">
                  <a:moveTo>
                    <a:pt x="18" y="0"/>
                  </a:moveTo>
                  <a:cubicBezTo>
                    <a:pt x="9" y="9"/>
                    <a:pt x="9" y="9"/>
                    <a:pt x="0" y="9"/>
                  </a:cubicBezTo>
                  <a:lnTo>
                    <a:pt x="62" y="9"/>
                  </a:lnTo>
                  <a:cubicBezTo>
                    <a:pt x="44" y="9"/>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8"/>
            <p:cNvSpPr/>
            <p:nvPr/>
          </p:nvSpPr>
          <p:spPr>
            <a:xfrm rot="-1347295">
              <a:off x="8300169" y="4904727"/>
              <a:ext cx="116023" cy="2744"/>
            </a:xfrm>
            <a:custGeom>
              <a:avLst/>
              <a:gdLst/>
              <a:ahLst/>
              <a:cxnLst/>
              <a:rect l="l" t="t" r="r" b="b"/>
              <a:pathLst>
                <a:path w="592" h="14" extrusionOk="0">
                  <a:moveTo>
                    <a:pt x="330" y="1"/>
                  </a:moveTo>
                  <a:cubicBezTo>
                    <a:pt x="196" y="1"/>
                    <a:pt x="94" y="7"/>
                    <a:pt x="0" y="13"/>
                  </a:cubicBezTo>
                  <a:lnTo>
                    <a:pt x="565" y="13"/>
                  </a:lnTo>
                  <a:cubicBezTo>
                    <a:pt x="592" y="4"/>
                    <a:pt x="592" y="4"/>
                    <a:pt x="512" y="4"/>
                  </a:cubicBezTo>
                  <a:cubicBezTo>
                    <a:pt x="445" y="2"/>
                    <a:pt x="385" y="1"/>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8"/>
            <p:cNvSpPr/>
            <p:nvPr/>
          </p:nvSpPr>
          <p:spPr>
            <a:xfrm rot="-1347295">
              <a:off x="8681235" y="4764965"/>
              <a:ext cx="79766" cy="4116"/>
            </a:xfrm>
            <a:custGeom>
              <a:avLst/>
              <a:gdLst/>
              <a:ahLst/>
              <a:cxnLst/>
              <a:rect l="l" t="t" r="r" b="b"/>
              <a:pathLst>
                <a:path w="407" h="21" extrusionOk="0">
                  <a:moveTo>
                    <a:pt x="0" y="1"/>
                  </a:moveTo>
                  <a:cubicBezTo>
                    <a:pt x="93" y="8"/>
                    <a:pt x="273" y="21"/>
                    <a:pt x="361" y="21"/>
                  </a:cubicBezTo>
                  <a:cubicBezTo>
                    <a:pt x="382" y="21"/>
                    <a:pt x="398" y="20"/>
                    <a:pt x="406" y="18"/>
                  </a:cubicBezTo>
                  <a:cubicBezTo>
                    <a:pt x="283" y="18"/>
                    <a:pt x="142"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8"/>
            <p:cNvSpPr/>
            <p:nvPr/>
          </p:nvSpPr>
          <p:spPr>
            <a:xfrm rot="-1347295">
              <a:off x="8242168" y="4956355"/>
              <a:ext cx="12739" cy="1568"/>
            </a:xfrm>
            <a:custGeom>
              <a:avLst/>
              <a:gdLst/>
              <a:ahLst/>
              <a:cxnLst/>
              <a:rect l="l" t="t" r="r" b="b"/>
              <a:pathLst>
                <a:path w="65" h="8" extrusionOk="0">
                  <a:moveTo>
                    <a:pt x="0" y="1"/>
                  </a:moveTo>
                  <a:cubicBezTo>
                    <a:pt x="40" y="5"/>
                    <a:pt x="57" y="8"/>
                    <a:pt x="61" y="8"/>
                  </a:cubicBezTo>
                  <a:cubicBezTo>
                    <a:pt x="64" y="8"/>
                    <a:pt x="53" y="5"/>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8"/>
            <p:cNvSpPr/>
            <p:nvPr/>
          </p:nvSpPr>
          <p:spPr>
            <a:xfrm rot="-1347295">
              <a:off x="8230638" y="4944069"/>
              <a:ext cx="78198" cy="3528"/>
            </a:xfrm>
            <a:custGeom>
              <a:avLst/>
              <a:gdLst/>
              <a:ahLst/>
              <a:cxnLst/>
              <a:rect l="l" t="t" r="r" b="b"/>
              <a:pathLst>
                <a:path w="399" h="18" extrusionOk="0">
                  <a:moveTo>
                    <a:pt x="398" y="0"/>
                  </a:moveTo>
                  <a:cubicBezTo>
                    <a:pt x="257" y="0"/>
                    <a:pt x="125" y="9"/>
                    <a:pt x="1" y="9"/>
                  </a:cubicBezTo>
                  <a:cubicBezTo>
                    <a:pt x="36" y="9"/>
                    <a:pt x="63" y="18"/>
                    <a:pt x="80" y="18"/>
                  </a:cubicBezTo>
                  <a:cubicBezTo>
                    <a:pt x="204" y="18"/>
                    <a:pt x="301" y="9"/>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8"/>
            <p:cNvSpPr/>
            <p:nvPr/>
          </p:nvSpPr>
          <p:spPr>
            <a:xfrm rot="-1347295">
              <a:off x="8924081" y="4526054"/>
              <a:ext cx="486433" cy="45272"/>
            </a:xfrm>
            <a:custGeom>
              <a:avLst/>
              <a:gdLst/>
              <a:ahLst/>
              <a:cxnLst/>
              <a:rect l="l" t="t" r="r" b="b"/>
              <a:pathLst>
                <a:path w="2482" h="231" extrusionOk="0">
                  <a:moveTo>
                    <a:pt x="1731" y="1"/>
                  </a:moveTo>
                  <a:lnTo>
                    <a:pt x="1731" y="1"/>
                  </a:lnTo>
                  <a:cubicBezTo>
                    <a:pt x="1704" y="27"/>
                    <a:pt x="1340" y="54"/>
                    <a:pt x="931" y="54"/>
                  </a:cubicBezTo>
                  <a:cubicBezTo>
                    <a:pt x="798" y="54"/>
                    <a:pt x="662" y="51"/>
                    <a:pt x="530" y="45"/>
                  </a:cubicBezTo>
                  <a:lnTo>
                    <a:pt x="530" y="45"/>
                  </a:lnTo>
                  <a:cubicBezTo>
                    <a:pt x="1" y="71"/>
                    <a:pt x="345" y="177"/>
                    <a:pt x="813" y="230"/>
                  </a:cubicBezTo>
                  <a:cubicBezTo>
                    <a:pt x="831" y="221"/>
                    <a:pt x="831" y="204"/>
                    <a:pt x="1369" y="177"/>
                  </a:cubicBezTo>
                  <a:cubicBezTo>
                    <a:pt x="1184" y="168"/>
                    <a:pt x="159" y="151"/>
                    <a:pt x="619" y="116"/>
                  </a:cubicBezTo>
                  <a:cubicBezTo>
                    <a:pt x="810" y="109"/>
                    <a:pt x="941" y="106"/>
                    <a:pt x="1038" y="106"/>
                  </a:cubicBezTo>
                  <a:cubicBezTo>
                    <a:pt x="1307" y="106"/>
                    <a:pt x="1303" y="127"/>
                    <a:pt x="1563" y="133"/>
                  </a:cubicBezTo>
                  <a:cubicBezTo>
                    <a:pt x="1263" y="98"/>
                    <a:pt x="2482" y="63"/>
                    <a:pt x="2323" y="1"/>
                  </a:cubicBezTo>
                  <a:lnTo>
                    <a:pt x="2323" y="1"/>
                  </a:lnTo>
                  <a:lnTo>
                    <a:pt x="1696" y="36"/>
                  </a:lnTo>
                  <a:cubicBezTo>
                    <a:pt x="1678" y="27"/>
                    <a:pt x="1908" y="10"/>
                    <a:pt x="1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8"/>
            <p:cNvSpPr/>
            <p:nvPr/>
          </p:nvSpPr>
          <p:spPr>
            <a:xfrm rot="-1347295">
              <a:off x="8862620" y="4650336"/>
              <a:ext cx="245961" cy="8819"/>
            </a:xfrm>
            <a:custGeom>
              <a:avLst/>
              <a:gdLst/>
              <a:ahLst/>
              <a:cxnLst/>
              <a:rect l="l" t="t" r="r" b="b"/>
              <a:pathLst>
                <a:path w="1255" h="45" extrusionOk="0">
                  <a:moveTo>
                    <a:pt x="0" y="0"/>
                  </a:moveTo>
                  <a:cubicBezTo>
                    <a:pt x="256" y="9"/>
                    <a:pt x="433" y="18"/>
                    <a:pt x="777" y="44"/>
                  </a:cubicBezTo>
                  <a:cubicBezTo>
                    <a:pt x="1148" y="27"/>
                    <a:pt x="1228" y="9"/>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8"/>
            <p:cNvSpPr/>
            <p:nvPr/>
          </p:nvSpPr>
          <p:spPr>
            <a:xfrm rot="-1347295">
              <a:off x="8529918" y="4748070"/>
              <a:ext cx="349832" cy="22734"/>
            </a:xfrm>
            <a:custGeom>
              <a:avLst/>
              <a:gdLst/>
              <a:ahLst/>
              <a:cxnLst/>
              <a:rect l="l" t="t" r="r" b="b"/>
              <a:pathLst>
                <a:path w="1785" h="116" extrusionOk="0">
                  <a:moveTo>
                    <a:pt x="1166" y="1"/>
                  </a:moveTo>
                  <a:cubicBezTo>
                    <a:pt x="504" y="10"/>
                    <a:pt x="707" y="36"/>
                    <a:pt x="310" y="45"/>
                  </a:cubicBezTo>
                  <a:cubicBezTo>
                    <a:pt x="1369" y="45"/>
                    <a:pt x="1" y="63"/>
                    <a:pt x="769" y="89"/>
                  </a:cubicBezTo>
                  <a:cubicBezTo>
                    <a:pt x="566" y="98"/>
                    <a:pt x="372" y="98"/>
                    <a:pt x="195" y="98"/>
                  </a:cubicBezTo>
                  <a:cubicBezTo>
                    <a:pt x="376" y="106"/>
                    <a:pt x="550" y="107"/>
                    <a:pt x="716" y="114"/>
                  </a:cubicBezTo>
                  <a:lnTo>
                    <a:pt x="716" y="114"/>
                  </a:lnTo>
                  <a:lnTo>
                    <a:pt x="716" y="107"/>
                  </a:lnTo>
                  <a:lnTo>
                    <a:pt x="725" y="107"/>
                  </a:lnTo>
                  <a:lnTo>
                    <a:pt x="734" y="107"/>
                  </a:lnTo>
                  <a:lnTo>
                    <a:pt x="734" y="107"/>
                  </a:lnTo>
                  <a:cubicBezTo>
                    <a:pt x="734" y="107"/>
                    <a:pt x="734" y="107"/>
                    <a:pt x="734" y="107"/>
                  </a:cubicBezTo>
                  <a:cubicBezTo>
                    <a:pt x="761" y="107"/>
                    <a:pt x="800" y="106"/>
                    <a:pt x="836" y="105"/>
                  </a:cubicBezTo>
                  <a:lnTo>
                    <a:pt x="836" y="105"/>
                  </a:lnTo>
                  <a:lnTo>
                    <a:pt x="734" y="107"/>
                  </a:lnTo>
                  <a:lnTo>
                    <a:pt x="734" y="107"/>
                  </a:lnTo>
                  <a:cubicBezTo>
                    <a:pt x="743" y="98"/>
                    <a:pt x="760" y="98"/>
                    <a:pt x="778" y="89"/>
                  </a:cubicBezTo>
                  <a:lnTo>
                    <a:pt x="778" y="89"/>
                  </a:lnTo>
                  <a:cubicBezTo>
                    <a:pt x="1001" y="96"/>
                    <a:pt x="929" y="102"/>
                    <a:pt x="836" y="105"/>
                  </a:cubicBezTo>
                  <a:lnTo>
                    <a:pt x="836" y="105"/>
                  </a:lnTo>
                  <a:lnTo>
                    <a:pt x="1784" y="89"/>
                  </a:lnTo>
                  <a:lnTo>
                    <a:pt x="778" y="89"/>
                  </a:lnTo>
                  <a:cubicBezTo>
                    <a:pt x="954" y="54"/>
                    <a:pt x="1493" y="45"/>
                    <a:pt x="1166" y="1"/>
                  </a:cubicBezTo>
                  <a:close/>
                  <a:moveTo>
                    <a:pt x="716" y="114"/>
                  </a:moveTo>
                  <a:lnTo>
                    <a:pt x="716" y="116"/>
                  </a:lnTo>
                  <a:lnTo>
                    <a:pt x="751" y="116"/>
                  </a:lnTo>
                  <a:cubicBezTo>
                    <a:pt x="740" y="115"/>
                    <a:pt x="728" y="114"/>
                    <a:pt x="716" y="1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8"/>
            <p:cNvSpPr/>
            <p:nvPr/>
          </p:nvSpPr>
          <p:spPr>
            <a:xfrm rot="-1347295">
              <a:off x="8140286" y="4892211"/>
              <a:ext cx="20382" cy="3724"/>
            </a:xfrm>
            <a:custGeom>
              <a:avLst/>
              <a:gdLst/>
              <a:ahLst/>
              <a:cxnLst/>
              <a:rect l="l" t="t" r="r" b="b"/>
              <a:pathLst>
                <a:path w="104" h="19" extrusionOk="0">
                  <a:moveTo>
                    <a:pt x="68" y="0"/>
                  </a:moveTo>
                  <a:cubicBezTo>
                    <a:pt x="24" y="11"/>
                    <a:pt x="1" y="19"/>
                    <a:pt x="18" y="19"/>
                  </a:cubicBezTo>
                  <a:cubicBezTo>
                    <a:pt x="29" y="19"/>
                    <a:pt x="56" y="16"/>
                    <a:pt x="103" y="9"/>
                  </a:cubicBezTo>
                  <a:cubicBezTo>
                    <a:pt x="68" y="9"/>
                    <a:pt x="68" y="9"/>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8"/>
            <p:cNvSpPr/>
            <p:nvPr/>
          </p:nvSpPr>
          <p:spPr>
            <a:xfrm rot="-1347295">
              <a:off x="7973499" y="4898597"/>
              <a:ext cx="250272" cy="29986"/>
            </a:xfrm>
            <a:custGeom>
              <a:avLst/>
              <a:gdLst/>
              <a:ahLst/>
              <a:cxnLst/>
              <a:rect l="l" t="t" r="r" b="b"/>
              <a:pathLst>
                <a:path w="1277" h="153" extrusionOk="0">
                  <a:moveTo>
                    <a:pt x="10" y="147"/>
                  </a:moveTo>
                  <a:cubicBezTo>
                    <a:pt x="0" y="149"/>
                    <a:pt x="2" y="151"/>
                    <a:pt x="12" y="151"/>
                  </a:cubicBezTo>
                  <a:cubicBezTo>
                    <a:pt x="19" y="151"/>
                    <a:pt x="30" y="150"/>
                    <a:pt x="44" y="149"/>
                  </a:cubicBezTo>
                  <a:lnTo>
                    <a:pt x="44" y="149"/>
                  </a:lnTo>
                  <a:cubicBezTo>
                    <a:pt x="33" y="149"/>
                    <a:pt x="21" y="148"/>
                    <a:pt x="10" y="147"/>
                  </a:cubicBezTo>
                  <a:close/>
                  <a:moveTo>
                    <a:pt x="1201" y="1"/>
                  </a:moveTo>
                  <a:cubicBezTo>
                    <a:pt x="1174" y="1"/>
                    <a:pt x="1107" y="7"/>
                    <a:pt x="981" y="24"/>
                  </a:cubicBezTo>
                  <a:lnTo>
                    <a:pt x="910" y="50"/>
                  </a:lnTo>
                  <a:cubicBezTo>
                    <a:pt x="579" y="98"/>
                    <a:pt x="172" y="141"/>
                    <a:pt x="44" y="149"/>
                  </a:cubicBezTo>
                  <a:lnTo>
                    <a:pt x="44" y="149"/>
                  </a:lnTo>
                  <a:cubicBezTo>
                    <a:pt x="86" y="152"/>
                    <a:pt x="128" y="153"/>
                    <a:pt x="176" y="153"/>
                  </a:cubicBezTo>
                  <a:cubicBezTo>
                    <a:pt x="262" y="153"/>
                    <a:pt x="369" y="149"/>
                    <a:pt x="539" y="138"/>
                  </a:cubicBezTo>
                  <a:cubicBezTo>
                    <a:pt x="610" y="121"/>
                    <a:pt x="672" y="94"/>
                    <a:pt x="919" y="50"/>
                  </a:cubicBezTo>
                  <a:cubicBezTo>
                    <a:pt x="969" y="44"/>
                    <a:pt x="997" y="42"/>
                    <a:pt x="1010" y="42"/>
                  </a:cubicBezTo>
                  <a:cubicBezTo>
                    <a:pt x="1055" y="42"/>
                    <a:pt x="930" y="70"/>
                    <a:pt x="937" y="76"/>
                  </a:cubicBezTo>
                  <a:cubicBezTo>
                    <a:pt x="1047" y="51"/>
                    <a:pt x="1277" y="1"/>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8"/>
            <p:cNvSpPr/>
            <p:nvPr/>
          </p:nvSpPr>
          <p:spPr>
            <a:xfrm rot="-1347295">
              <a:off x="8231824" y="4895787"/>
              <a:ext cx="174034" cy="8819"/>
            </a:xfrm>
            <a:custGeom>
              <a:avLst/>
              <a:gdLst/>
              <a:ahLst/>
              <a:cxnLst/>
              <a:rect l="l" t="t" r="r" b="b"/>
              <a:pathLst>
                <a:path w="888" h="45" extrusionOk="0">
                  <a:moveTo>
                    <a:pt x="437" y="1"/>
                  </a:moveTo>
                  <a:lnTo>
                    <a:pt x="464" y="19"/>
                  </a:lnTo>
                  <a:cubicBezTo>
                    <a:pt x="347" y="14"/>
                    <a:pt x="263" y="13"/>
                    <a:pt x="202" y="13"/>
                  </a:cubicBezTo>
                  <a:cubicBezTo>
                    <a:pt x="0" y="13"/>
                    <a:pt x="52" y="31"/>
                    <a:pt x="4" y="45"/>
                  </a:cubicBezTo>
                  <a:lnTo>
                    <a:pt x="887" y="36"/>
                  </a:lnTo>
                  <a:lnTo>
                    <a:pt x="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8"/>
            <p:cNvSpPr/>
            <p:nvPr/>
          </p:nvSpPr>
          <p:spPr>
            <a:xfrm rot="-1347295">
              <a:off x="9101941" y="4581550"/>
              <a:ext cx="100540" cy="10583"/>
            </a:xfrm>
            <a:custGeom>
              <a:avLst/>
              <a:gdLst/>
              <a:ahLst/>
              <a:cxnLst/>
              <a:rect l="l" t="t" r="r" b="b"/>
              <a:pathLst>
                <a:path w="513" h="54" extrusionOk="0">
                  <a:moveTo>
                    <a:pt x="512" y="0"/>
                  </a:moveTo>
                  <a:lnTo>
                    <a:pt x="115" y="18"/>
                  </a:lnTo>
                  <a:lnTo>
                    <a:pt x="0" y="53"/>
                  </a:lnTo>
                  <a:lnTo>
                    <a:pt x="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8"/>
            <p:cNvSpPr/>
            <p:nvPr/>
          </p:nvSpPr>
          <p:spPr>
            <a:xfrm rot="-1347295">
              <a:off x="9324680" y="4497499"/>
              <a:ext cx="60755" cy="5292"/>
            </a:xfrm>
            <a:custGeom>
              <a:avLst/>
              <a:gdLst/>
              <a:ahLst/>
              <a:cxnLst/>
              <a:rect l="l" t="t" r="r" b="b"/>
              <a:pathLst>
                <a:path w="310" h="27" extrusionOk="0">
                  <a:moveTo>
                    <a:pt x="45" y="0"/>
                  </a:moveTo>
                  <a:lnTo>
                    <a:pt x="1" y="27"/>
                  </a:lnTo>
                  <a:lnTo>
                    <a:pt x="310" y="9"/>
                  </a:lnTo>
                  <a:lnTo>
                    <a:pt x="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8"/>
            <p:cNvSpPr/>
            <p:nvPr/>
          </p:nvSpPr>
          <p:spPr>
            <a:xfrm rot="-1347295">
              <a:off x="9688328" y="4852251"/>
              <a:ext cx="46840" cy="15679"/>
            </a:xfrm>
            <a:custGeom>
              <a:avLst/>
              <a:gdLst/>
              <a:ahLst/>
              <a:cxnLst/>
              <a:rect l="l" t="t" r="r" b="b"/>
              <a:pathLst>
                <a:path w="239" h="80" extrusionOk="0">
                  <a:moveTo>
                    <a:pt x="239" y="1"/>
                  </a:moveTo>
                  <a:cubicBezTo>
                    <a:pt x="124" y="36"/>
                    <a:pt x="53" y="62"/>
                    <a:pt x="0" y="80"/>
                  </a:cubicBezTo>
                  <a:cubicBezTo>
                    <a:pt x="80" y="53"/>
                    <a:pt x="159" y="27"/>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8"/>
            <p:cNvSpPr/>
            <p:nvPr/>
          </p:nvSpPr>
          <p:spPr>
            <a:xfrm rot="-1347295">
              <a:off x="9391803" y="5094670"/>
              <a:ext cx="16855" cy="5488"/>
            </a:xfrm>
            <a:custGeom>
              <a:avLst/>
              <a:gdLst/>
              <a:ahLst/>
              <a:cxnLst/>
              <a:rect l="l" t="t" r="r" b="b"/>
              <a:pathLst>
                <a:path w="86" h="28" extrusionOk="0">
                  <a:moveTo>
                    <a:pt x="83" y="1"/>
                  </a:moveTo>
                  <a:cubicBezTo>
                    <a:pt x="82" y="1"/>
                    <a:pt x="70" y="4"/>
                    <a:pt x="45" y="10"/>
                  </a:cubicBezTo>
                  <a:lnTo>
                    <a:pt x="1" y="28"/>
                  </a:lnTo>
                  <a:cubicBezTo>
                    <a:pt x="52" y="11"/>
                    <a:pt x="85"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8"/>
            <p:cNvSpPr/>
            <p:nvPr/>
          </p:nvSpPr>
          <p:spPr>
            <a:xfrm rot="-1347295">
              <a:off x="8231925" y="5479992"/>
              <a:ext cx="132290" cy="26262"/>
            </a:xfrm>
            <a:custGeom>
              <a:avLst/>
              <a:gdLst/>
              <a:ahLst/>
              <a:cxnLst/>
              <a:rect l="l" t="t" r="r" b="b"/>
              <a:pathLst>
                <a:path w="675" h="134" extrusionOk="0">
                  <a:moveTo>
                    <a:pt x="675" y="1"/>
                  </a:moveTo>
                  <a:lnTo>
                    <a:pt x="675" y="1"/>
                  </a:lnTo>
                  <a:cubicBezTo>
                    <a:pt x="604" y="9"/>
                    <a:pt x="533" y="18"/>
                    <a:pt x="463" y="27"/>
                  </a:cubicBezTo>
                  <a:cubicBezTo>
                    <a:pt x="174" y="77"/>
                    <a:pt x="1" y="134"/>
                    <a:pt x="95" y="134"/>
                  </a:cubicBezTo>
                  <a:cubicBezTo>
                    <a:pt x="101" y="134"/>
                    <a:pt x="109" y="134"/>
                    <a:pt x="118" y="133"/>
                  </a:cubicBezTo>
                  <a:lnTo>
                    <a:pt x="304" y="115"/>
                  </a:lnTo>
                  <a:cubicBezTo>
                    <a:pt x="348" y="80"/>
                    <a:pt x="410" y="54"/>
                    <a:pt x="489" y="27"/>
                  </a:cubicBezTo>
                  <a:cubicBezTo>
                    <a:pt x="551" y="18"/>
                    <a:pt x="613" y="9"/>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8"/>
            <p:cNvSpPr/>
            <p:nvPr/>
          </p:nvSpPr>
          <p:spPr>
            <a:xfrm rot="-1347295">
              <a:off x="8556969" y="5628556"/>
              <a:ext cx="72710" cy="5488"/>
            </a:xfrm>
            <a:custGeom>
              <a:avLst/>
              <a:gdLst/>
              <a:ahLst/>
              <a:cxnLst/>
              <a:rect l="l" t="t" r="r" b="b"/>
              <a:pathLst>
                <a:path w="371" h="28" extrusionOk="0">
                  <a:moveTo>
                    <a:pt x="0" y="1"/>
                  </a:moveTo>
                  <a:cubicBezTo>
                    <a:pt x="115" y="10"/>
                    <a:pt x="238" y="19"/>
                    <a:pt x="371" y="27"/>
                  </a:cubicBezTo>
                  <a:cubicBezTo>
                    <a:pt x="336" y="19"/>
                    <a:pt x="300" y="10"/>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8"/>
            <p:cNvSpPr/>
            <p:nvPr/>
          </p:nvSpPr>
          <p:spPr>
            <a:xfrm rot="-1347295">
              <a:off x="8669383" y="5558767"/>
              <a:ext cx="97012" cy="14111"/>
            </a:xfrm>
            <a:custGeom>
              <a:avLst/>
              <a:gdLst/>
              <a:ahLst/>
              <a:cxnLst/>
              <a:rect l="l" t="t" r="r" b="b"/>
              <a:pathLst>
                <a:path w="495" h="72" extrusionOk="0">
                  <a:moveTo>
                    <a:pt x="0" y="1"/>
                  </a:moveTo>
                  <a:lnTo>
                    <a:pt x="0" y="1"/>
                  </a:lnTo>
                  <a:cubicBezTo>
                    <a:pt x="159" y="27"/>
                    <a:pt x="327" y="54"/>
                    <a:pt x="495" y="71"/>
                  </a:cubicBezTo>
                  <a:cubicBezTo>
                    <a:pt x="380" y="54"/>
                    <a:pt x="221"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8"/>
            <p:cNvSpPr/>
            <p:nvPr/>
          </p:nvSpPr>
          <p:spPr>
            <a:xfrm rot="-1347295">
              <a:off x="8149347" y="5635321"/>
              <a:ext cx="95444" cy="8819"/>
            </a:xfrm>
            <a:custGeom>
              <a:avLst/>
              <a:gdLst/>
              <a:ahLst/>
              <a:cxnLst/>
              <a:rect l="l" t="t" r="r" b="b"/>
              <a:pathLst>
                <a:path w="487" h="45" extrusionOk="0">
                  <a:moveTo>
                    <a:pt x="310" y="0"/>
                  </a:moveTo>
                  <a:lnTo>
                    <a:pt x="0" y="44"/>
                  </a:lnTo>
                  <a:cubicBezTo>
                    <a:pt x="486" y="36"/>
                    <a:pt x="274" y="18"/>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8"/>
            <p:cNvSpPr/>
            <p:nvPr/>
          </p:nvSpPr>
          <p:spPr>
            <a:xfrm rot="-1347295">
              <a:off x="7780308" y="5392097"/>
              <a:ext cx="123078" cy="90349"/>
            </a:xfrm>
            <a:custGeom>
              <a:avLst/>
              <a:gdLst/>
              <a:ahLst/>
              <a:cxnLst/>
              <a:rect l="l" t="t" r="r" b="b"/>
              <a:pathLst>
                <a:path w="628" h="461" extrusionOk="0">
                  <a:moveTo>
                    <a:pt x="221" y="1"/>
                  </a:moveTo>
                  <a:lnTo>
                    <a:pt x="221" y="1"/>
                  </a:lnTo>
                  <a:cubicBezTo>
                    <a:pt x="142" y="10"/>
                    <a:pt x="62" y="19"/>
                    <a:pt x="1" y="27"/>
                  </a:cubicBezTo>
                  <a:lnTo>
                    <a:pt x="2" y="45"/>
                  </a:lnTo>
                  <a:lnTo>
                    <a:pt x="2" y="45"/>
                  </a:lnTo>
                  <a:cubicBezTo>
                    <a:pt x="107" y="36"/>
                    <a:pt x="177" y="19"/>
                    <a:pt x="221" y="1"/>
                  </a:cubicBezTo>
                  <a:close/>
                  <a:moveTo>
                    <a:pt x="2" y="45"/>
                  </a:moveTo>
                  <a:cubicBezTo>
                    <a:pt x="1" y="45"/>
                    <a:pt x="1" y="45"/>
                    <a:pt x="1" y="45"/>
                  </a:cubicBezTo>
                  <a:lnTo>
                    <a:pt x="14" y="231"/>
                  </a:lnTo>
                  <a:lnTo>
                    <a:pt x="2" y="45"/>
                  </a:lnTo>
                  <a:close/>
                  <a:moveTo>
                    <a:pt x="14" y="231"/>
                  </a:moveTo>
                  <a:lnTo>
                    <a:pt x="27" y="434"/>
                  </a:lnTo>
                  <a:cubicBezTo>
                    <a:pt x="265" y="442"/>
                    <a:pt x="451" y="451"/>
                    <a:pt x="627" y="460"/>
                  </a:cubicBezTo>
                  <a:cubicBezTo>
                    <a:pt x="389" y="442"/>
                    <a:pt x="177" y="425"/>
                    <a:pt x="27" y="416"/>
                  </a:cubicBezTo>
                  <a:lnTo>
                    <a:pt x="14" y="23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8"/>
            <p:cNvSpPr/>
            <p:nvPr/>
          </p:nvSpPr>
          <p:spPr>
            <a:xfrm rot="-1347295">
              <a:off x="9614403" y="5004163"/>
              <a:ext cx="48604" cy="15679"/>
            </a:xfrm>
            <a:custGeom>
              <a:avLst/>
              <a:gdLst/>
              <a:ahLst/>
              <a:cxnLst/>
              <a:rect l="l" t="t" r="r" b="b"/>
              <a:pathLst>
                <a:path w="248" h="80" extrusionOk="0">
                  <a:moveTo>
                    <a:pt x="248" y="0"/>
                  </a:moveTo>
                  <a:lnTo>
                    <a:pt x="248" y="0"/>
                  </a:lnTo>
                  <a:cubicBezTo>
                    <a:pt x="89" y="45"/>
                    <a:pt x="1" y="80"/>
                    <a:pt x="36" y="80"/>
                  </a:cubicBezTo>
                  <a:cubicBezTo>
                    <a:pt x="186" y="27"/>
                    <a:pt x="248"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8"/>
            <p:cNvSpPr/>
            <p:nvPr/>
          </p:nvSpPr>
          <p:spPr>
            <a:xfrm rot="-1347295">
              <a:off x="7909402" y="5419861"/>
              <a:ext cx="185401" cy="3724"/>
            </a:xfrm>
            <a:custGeom>
              <a:avLst/>
              <a:gdLst/>
              <a:ahLst/>
              <a:cxnLst/>
              <a:rect l="l" t="t" r="r" b="b"/>
              <a:pathLst>
                <a:path w="946" h="19" extrusionOk="0">
                  <a:moveTo>
                    <a:pt x="0" y="0"/>
                  </a:moveTo>
                  <a:cubicBezTo>
                    <a:pt x="181" y="11"/>
                    <a:pt x="377" y="19"/>
                    <a:pt x="577" y="19"/>
                  </a:cubicBezTo>
                  <a:cubicBezTo>
                    <a:pt x="700" y="19"/>
                    <a:pt x="824" y="16"/>
                    <a:pt x="945" y="9"/>
                  </a:cubicBezTo>
                  <a:cubicBezTo>
                    <a:pt x="883" y="0"/>
                    <a:pt x="830"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8"/>
            <p:cNvSpPr/>
            <p:nvPr/>
          </p:nvSpPr>
          <p:spPr>
            <a:xfrm rot="-1347295">
              <a:off x="7909826" y="5133637"/>
              <a:ext cx="16071" cy="4312"/>
            </a:xfrm>
            <a:custGeom>
              <a:avLst/>
              <a:gdLst/>
              <a:ahLst/>
              <a:cxnLst/>
              <a:rect l="l" t="t" r="r" b="b"/>
              <a:pathLst>
                <a:path w="82" h="22" extrusionOk="0">
                  <a:moveTo>
                    <a:pt x="78" y="1"/>
                  </a:moveTo>
                  <a:cubicBezTo>
                    <a:pt x="68" y="1"/>
                    <a:pt x="39" y="9"/>
                    <a:pt x="0" y="22"/>
                  </a:cubicBezTo>
                  <a:cubicBezTo>
                    <a:pt x="27" y="13"/>
                    <a:pt x="62" y="4"/>
                    <a:pt x="79" y="4"/>
                  </a:cubicBezTo>
                  <a:cubicBezTo>
                    <a:pt x="82" y="2"/>
                    <a:pt x="81"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8"/>
            <p:cNvSpPr/>
            <p:nvPr/>
          </p:nvSpPr>
          <p:spPr>
            <a:xfrm rot="-1347295">
              <a:off x="8516722" y="4382328"/>
              <a:ext cx="86821" cy="8819"/>
            </a:xfrm>
            <a:custGeom>
              <a:avLst/>
              <a:gdLst/>
              <a:ahLst/>
              <a:cxnLst/>
              <a:rect l="l" t="t" r="r" b="b"/>
              <a:pathLst>
                <a:path w="443" h="45" extrusionOk="0">
                  <a:moveTo>
                    <a:pt x="442" y="0"/>
                  </a:moveTo>
                  <a:cubicBezTo>
                    <a:pt x="363" y="0"/>
                    <a:pt x="231" y="18"/>
                    <a:pt x="1" y="45"/>
                  </a:cubicBezTo>
                  <a:cubicBezTo>
                    <a:pt x="107" y="36"/>
                    <a:pt x="284" y="18"/>
                    <a:pt x="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8"/>
            <p:cNvSpPr/>
            <p:nvPr/>
          </p:nvSpPr>
          <p:spPr>
            <a:xfrm rot="-1347295">
              <a:off x="8992767" y="4645256"/>
              <a:ext cx="22734" cy="4508"/>
            </a:xfrm>
            <a:custGeom>
              <a:avLst/>
              <a:gdLst/>
              <a:ahLst/>
              <a:cxnLst/>
              <a:rect l="l" t="t" r="r" b="b"/>
              <a:pathLst>
                <a:path w="116" h="23" extrusionOk="0">
                  <a:moveTo>
                    <a:pt x="114" y="1"/>
                  </a:moveTo>
                  <a:cubicBezTo>
                    <a:pt x="112" y="1"/>
                    <a:pt x="23" y="17"/>
                    <a:pt x="0" y="22"/>
                  </a:cubicBezTo>
                  <a:cubicBezTo>
                    <a:pt x="88" y="6"/>
                    <a:pt x="116"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8"/>
            <p:cNvSpPr/>
            <p:nvPr/>
          </p:nvSpPr>
          <p:spPr>
            <a:xfrm rot="-1347295">
              <a:off x="9190572" y="4558017"/>
              <a:ext cx="17639" cy="5292"/>
            </a:xfrm>
            <a:custGeom>
              <a:avLst/>
              <a:gdLst/>
              <a:ahLst/>
              <a:cxnLst/>
              <a:rect l="l" t="t" r="r" b="b"/>
              <a:pathLst>
                <a:path w="90" h="27" extrusionOk="0">
                  <a:moveTo>
                    <a:pt x="89" y="0"/>
                  </a:moveTo>
                  <a:cubicBezTo>
                    <a:pt x="45" y="9"/>
                    <a:pt x="1" y="18"/>
                    <a:pt x="1" y="27"/>
                  </a:cubicBezTo>
                  <a:cubicBezTo>
                    <a:pt x="19" y="18"/>
                    <a:pt x="54"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8"/>
            <p:cNvSpPr/>
            <p:nvPr/>
          </p:nvSpPr>
          <p:spPr>
            <a:xfrm rot="-1347295">
              <a:off x="8505945" y="5164820"/>
              <a:ext cx="10583" cy="1568"/>
            </a:xfrm>
            <a:custGeom>
              <a:avLst/>
              <a:gdLst/>
              <a:ahLst/>
              <a:cxnLst/>
              <a:rect l="l" t="t" r="r" b="b"/>
              <a:pathLst>
                <a:path w="54" h="8" extrusionOk="0">
                  <a:moveTo>
                    <a:pt x="2" y="0"/>
                  </a:moveTo>
                  <a:cubicBezTo>
                    <a:pt x="1" y="0"/>
                    <a:pt x="14" y="3"/>
                    <a:pt x="36" y="7"/>
                  </a:cubicBezTo>
                  <a:lnTo>
                    <a:pt x="54" y="7"/>
                  </a:lnTo>
                  <a:cubicBezTo>
                    <a:pt x="19" y="3"/>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8"/>
            <p:cNvSpPr/>
            <p:nvPr/>
          </p:nvSpPr>
          <p:spPr>
            <a:xfrm rot="-1347295">
              <a:off x="9000102" y="4629879"/>
              <a:ext cx="60755" cy="8819"/>
            </a:xfrm>
            <a:custGeom>
              <a:avLst/>
              <a:gdLst/>
              <a:ahLst/>
              <a:cxnLst/>
              <a:rect l="l" t="t" r="r" b="b"/>
              <a:pathLst>
                <a:path w="310" h="45" extrusionOk="0">
                  <a:moveTo>
                    <a:pt x="309" y="0"/>
                  </a:moveTo>
                  <a:lnTo>
                    <a:pt x="309" y="0"/>
                  </a:lnTo>
                  <a:cubicBezTo>
                    <a:pt x="226" y="9"/>
                    <a:pt x="126" y="25"/>
                    <a:pt x="18" y="42"/>
                  </a:cubicBezTo>
                  <a:lnTo>
                    <a:pt x="18" y="42"/>
                  </a:lnTo>
                  <a:cubicBezTo>
                    <a:pt x="74" y="34"/>
                    <a:pt x="167" y="24"/>
                    <a:pt x="309" y="0"/>
                  </a:cubicBezTo>
                  <a:close/>
                  <a:moveTo>
                    <a:pt x="18" y="42"/>
                  </a:moveTo>
                  <a:cubicBezTo>
                    <a:pt x="12" y="43"/>
                    <a:pt x="6" y="44"/>
                    <a:pt x="0" y="44"/>
                  </a:cubicBezTo>
                  <a:cubicBezTo>
                    <a:pt x="6" y="44"/>
                    <a:pt x="12" y="43"/>
                    <a:pt x="18"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8"/>
            <p:cNvSpPr/>
            <p:nvPr/>
          </p:nvSpPr>
          <p:spPr>
            <a:xfrm rot="-1347295">
              <a:off x="9045012" y="4604867"/>
              <a:ext cx="43509" cy="7643"/>
            </a:xfrm>
            <a:custGeom>
              <a:avLst/>
              <a:gdLst/>
              <a:ahLst/>
              <a:cxnLst/>
              <a:rect l="l" t="t" r="r" b="b"/>
              <a:pathLst>
                <a:path w="222" h="39" extrusionOk="0">
                  <a:moveTo>
                    <a:pt x="209" y="1"/>
                  </a:moveTo>
                  <a:cubicBezTo>
                    <a:pt x="190" y="1"/>
                    <a:pt x="130" y="11"/>
                    <a:pt x="0" y="38"/>
                  </a:cubicBezTo>
                  <a:cubicBezTo>
                    <a:pt x="80" y="30"/>
                    <a:pt x="141" y="21"/>
                    <a:pt x="203" y="12"/>
                  </a:cubicBezTo>
                  <a:cubicBezTo>
                    <a:pt x="217" y="5"/>
                    <a:pt x="22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8"/>
            <p:cNvSpPr/>
            <p:nvPr/>
          </p:nvSpPr>
          <p:spPr>
            <a:xfrm rot="-1347295">
              <a:off x="8933017" y="4663840"/>
              <a:ext cx="76434" cy="12347"/>
            </a:xfrm>
            <a:custGeom>
              <a:avLst/>
              <a:gdLst/>
              <a:ahLst/>
              <a:cxnLst/>
              <a:rect l="l" t="t" r="r" b="b"/>
              <a:pathLst>
                <a:path w="390" h="63" extrusionOk="0">
                  <a:moveTo>
                    <a:pt x="389" y="0"/>
                  </a:moveTo>
                  <a:cubicBezTo>
                    <a:pt x="360" y="0"/>
                    <a:pt x="342" y="4"/>
                    <a:pt x="336" y="4"/>
                  </a:cubicBezTo>
                  <a:cubicBezTo>
                    <a:pt x="333" y="4"/>
                    <a:pt x="333" y="3"/>
                    <a:pt x="336" y="0"/>
                  </a:cubicBezTo>
                  <a:lnTo>
                    <a:pt x="336" y="0"/>
                  </a:lnTo>
                  <a:cubicBezTo>
                    <a:pt x="305" y="8"/>
                    <a:pt x="267" y="16"/>
                    <a:pt x="221" y="25"/>
                  </a:cubicBezTo>
                  <a:lnTo>
                    <a:pt x="221" y="25"/>
                  </a:lnTo>
                  <a:cubicBezTo>
                    <a:pt x="278" y="16"/>
                    <a:pt x="334" y="8"/>
                    <a:pt x="389" y="0"/>
                  </a:cubicBezTo>
                  <a:close/>
                  <a:moveTo>
                    <a:pt x="221" y="25"/>
                  </a:moveTo>
                  <a:lnTo>
                    <a:pt x="221" y="25"/>
                  </a:lnTo>
                  <a:cubicBezTo>
                    <a:pt x="151" y="36"/>
                    <a:pt x="79" y="48"/>
                    <a:pt x="1" y="62"/>
                  </a:cubicBezTo>
                  <a:cubicBezTo>
                    <a:pt x="93" y="48"/>
                    <a:pt x="164" y="36"/>
                    <a:pt x="221"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8"/>
            <p:cNvSpPr/>
            <p:nvPr/>
          </p:nvSpPr>
          <p:spPr>
            <a:xfrm rot="-1347295">
              <a:off x="8260849" y="5141014"/>
              <a:ext cx="34297" cy="18031"/>
            </a:xfrm>
            <a:custGeom>
              <a:avLst/>
              <a:gdLst/>
              <a:ahLst/>
              <a:cxnLst/>
              <a:rect l="l" t="t" r="r" b="b"/>
              <a:pathLst>
                <a:path w="175" h="92" extrusionOk="0">
                  <a:moveTo>
                    <a:pt x="173" y="1"/>
                  </a:moveTo>
                  <a:cubicBezTo>
                    <a:pt x="171" y="1"/>
                    <a:pt x="105" y="36"/>
                    <a:pt x="15" y="84"/>
                  </a:cubicBezTo>
                  <a:lnTo>
                    <a:pt x="15" y="84"/>
                  </a:lnTo>
                  <a:cubicBezTo>
                    <a:pt x="24" y="81"/>
                    <a:pt x="34" y="79"/>
                    <a:pt x="45" y="74"/>
                  </a:cubicBezTo>
                  <a:cubicBezTo>
                    <a:pt x="138" y="22"/>
                    <a:pt x="174" y="1"/>
                    <a:pt x="173" y="1"/>
                  </a:cubicBezTo>
                  <a:close/>
                  <a:moveTo>
                    <a:pt x="15" y="84"/>
                  </a:moveTo>
                  <a:cubicBezTo>
                    <a:pt x="9" y="86"/>
                    <a:pt x="4" y="88"/>
                    <a:pt x="1" y="91"/>
                  </a:cubicBezTo>
                  <a:cubicBezTo>
                    <a:pt x="5" y="89"/>
                    <a:pt x="10" y="86"/>
                    <a:pt x="15"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8"/>
            <p:cNvSpPr/>
            <p:nvPr/>
          </p:nvSpPr>
          <p:spPr>
            <a:xfrm rot="-1347295">
              <a:off x="8999464" y="5227030"/>
              <a:ext cx="7055" cy="196"/>
            </a:xfrm>
            <a:custGeom>
              <a:avLst/>
              <a:gdLst/>
              <a:ahLst/>
              <a:cxnLst/>
              <a:rect l="l" t="t" r="r" b="b"/>
              <a:pathLst>
                <a:path w="36" h="1" extrusionOk="0">
                  <a:moveTo>
                    <a:pt x="27" y="0"/>
                  </a:moveTo>
                  <a:cubicBezTo>
                    <a:pt x="18" y="0"/>
                    <a:pt x="9" y="0"/>
                    <a:pt x="0" y="0"/>
                  </a:cubicBezTo>
                  <a:cubicBezTo>
                    <a:pt x="9" y="0"/>
                    <a:pt x="27" y="0"/>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
            <p:cNvSpPr/>
            <p:nvPr/>
          </p:nvSpPr>
          <p:spPr>
            <a:xfrm rot="-1347295">
              <a:off x="9002490" y="5187136"/>
              <a:ext cx="171486" cy="26066"/>
            </a:xfrm>
            <a:custGeom>
              <a:avLst/>
              <a:gdLst/>
              <a:ahLst/>
              <a:cxnLst/>
              <a:rect l="l" t="t" r="r" b="b"/>
              <a:pathLst>
                <a:path w="875" h="133" extrusionOk="0">
                  <a:moveTo>
                    <a:pt x="875" y="1"/>
                  </a:moveTo>
                  <a:lnTo>
                    <a:pt x="875" y="1"/>
                  </a:lnTo>
                  <a:cubicBezTo>
                    <a:pt x="650" y="27"/>
                    <a:pt x="484" y="34"/>
                    <a:pt x="328" y="34"/>
                  </a:cubicBezTo>
                  <a:cubicBezTo>
                    <a:pt x="220" y="34"/>
                    <a:pt x="116" y="31"/>
                    <a:pt x="1" y="27"/>
                  </a:cubicBezTo>
                  <a:lnTo>
                    <a:pt x="1" y="27"/>
                  </a:lnTo>
                  <a:lnTo>
                    <a:pt x="292" y="133"/>
                  </a:lnTo>
                  <a:lnTo>
                    <a:pt x="8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8"/>
            <p:cNvSpPr/>
            <p:nvPr/>
          </p:nvSpPr>
          <p:spPr>
            <a:xfrm rot="-1347295">
              <a:off x="7666404" y="4288726"/>
              <a:ext cx="2291450" cy="1315448"/>
            </a:xfrm>
            <a:custGeom>
              <a:avLst/>
              <a:gdLst/>
              <a:ahLst/>
              <a:cxnLst/>
              <a:rect l="l" t="t" r="r" b="b"/>
              <a:pathLst>
                <a:path w="11692" h="6712" extrusionOk="0">
                  <a:moveTo>
                    <a:pt x="5389" y="1387"/>
                  </a:moveTo>
                  <a:cubicBezTo>
                    <a:pt x="5418" y="1387"/>
                    <a:pt x="5407" y="1397"/>
                    <a:pt x="5334" y="1422"/>
                  </a:cubicBezTo>
                  <a:cubicBezTo>
                    <a:pt x="5224" y="1426"/>
                    <a:pt x="5046" y="1445"/>
                    <a:pt x="4827" y="1477"/>
                  </a:cubicBezTo>
                  <a:lnTo>
                    <a:pt x="4827" y="1477"/>
                  </a:lnTo>
                  <a:cubicBezTo>
                    <a:pt x="5047" y="1438"/>
                    <a:pt x="5323" y="1387"/>
                    <a:pt x="5389" y="1387"/>
                  </a:cubicBezTo>
                  <a:close/>
                  <a:moveTo>
                    <a:pt x="7202" y="1556"/>
                  </a:moveTo>
                  <a:cubicBezTo>
                    <a:pt x="7191" y="1556"/>
                    <a:pt x="7175" y="1559"/>
                    <a:pt x="7153" y="1563"/>
                  </a:cubicBezTo>
                  <a:cubicBezTo>
                    <a:pt x="7168" y="1561"/>
                    <a:pt x="7185" y="1559"/>
                    <a:pt x="7202" y="1556"/>
                  </a:cubicBezTo>
                  <a:close/>
                  <a:moveTo>
                    <a:pt x="9884" y="1815"/>
                  </a:moveTo>
                  <a:lnTo>
                    <a:pt x="9884" y="1815"/>
                  </a:lnTo>
                  <a:cubicBezTo>
                    <a:pt x="9885" y="1815"/>
                    <a:pt x="9886" y="1816"/>
                    <a:pt x="9887" y="1816"/>
                  </a:cubicBezTo>
                  <a:lnTo>
                    <a:pt x="9887" y="1816"/>
                  </a:lnTo>
                  <a:cubicBezTo>
                    <a:pt x="9879" y="1817"/>
                    <a:pt x="9871" y="1818"/>
                    <a:pt x="9863" y="1819"/>
                  </a:cubicBezTo>
                  <a:cubicBezTo>
                    <a:pt x="9871" y="1818"/>
                    <a:pt x="9878" y="1817"/>
                    <a:pt x="9884" y="1815"/>
                  </a:cubicBezTo>
                  <a:close/>
                  <a:moveTo>
                    <a:pt x="9125" y="2169"/>
                  </a:moveTo>
                  <a:lnTo>
                    <a:pt x="9177" y="2179"/>
                  </a:lnTo>
                  <a:lnTo>
                    <a:pt x="9177" y="2179"/>
                  </a:lnTo>
                  <a:cubicBezTo>
                    <a:pt x="9175" y="2179"/>
                    <a:pt x="9173" y="2179"/>
                    <a:pt x="9171" y="2179"/>
                  </a:cubicBezTo>
                  <a:cubicBezTo>
                    <a:pt x="9143" y="2179"/>
                    <a:pt x="9089" y="2184"/>
                    <a:pt x="9021" y="2192"/>
                  </a:cubicBezTo>
                  <a:lnTo>
                    <a:pt x="9021" y="2192"/>
                  </a:lnTo>
                  <a:cubicBezTo>
                    <a:pt x="9056" y="2184"/>
                    <a:pt x="9090" y="2177"/>
                    <a:pt x="9125" y="2169"/>
                  </a:cubicBezTo>
                  <a:close/>
                  <a:moveTo>
                    <a:pt x="10532" y="2091"/>
                  </a:moveTo>
                  <a:lnTo>
                    <a:pt x="10542" y="2234"/>
                  </a:lnTo>
                  <a:lnTo>
                    <a:pt x="10542" y="2234"/>
                  </a:lnTo>
                  <a:cubicBezTo>
                    <a:pt x="10542" y="2234"/>
                    <a:pt x="10543" y="2234"/>
                    <a:pt x="10543" y="2234"/>
                  </a:cubicBezTo>
                  <a:lnTo>
                    <a:pt x="10532" y="2091"/>
                  </a:lnTo>
                  <a:close/>
                  <a:moveTo>
                    <a:pt x="8586" y="2258"/>
                  </a:moveTo>
                  <a:cubicBezTo>
                    <a:pt x="8545" y="2265"/>
                    <a:pt x="8508" y="2272"/>
                    <a:pt x="8477" y="2278"/>
                  </a:cubicBezTo>
                  <a:cubicBezTo>
                    <a:pt x="8508" y="2271"/>
                    <a:pt x="8545" y="2264"/>
                    <a:pt x="8586" y="2258"/>
                  </a:cubicBezTo>
                  <a:close/>
                  <a:moveTo>
                    <a:pt x="10542" y="2234"/>
                  </a:moveTo>
                  <a:cubicBezTo>
                    <a:pt x="10268" y="2252"/>
                    <a:pt x="9986" y="2261"/>
                    <a:pt x="9713" y="2261"/>
                  </a:cubicBezTo>
                  <a:cubicBezTo>
                    <a:pt x="9828" y="2277"/>
                    <a:pt x="9878" y="2280"/>
                    <a:pt x="9921" y="2280"/>
                  </a:cubicBezTo>
                  <a:cubicBezTo>
                    <a:pt x="9946" y="2280"/>
                    <a:pt x="9968" y="2279"/>
                    <a:pt x="9998" y="2279"/>
                  </a:cubicBezTo>
                  <a:cubicBezTo>
                    <a:pt x="10057" y="2279"/>
                    <a:pt x="10147" y="2283"/>
                    <a:pt x="10349" y="2305"/>
                  </a:cubicBezTo>
                  <a:cubicBezTo>
                    <a:pt x="10225" y="2278"/>
                    <a:pt x="10340" y="2270"/>
                    <a:pt x="10543" y="2261"/>
                  </a:cubicBezTo>
                  <a:lnTo>
                    <a:pt x="10542" y="2234"/>
                  </a:lnTo>
                  <a:close/>
                  <a:moveTo>
                    <a:pt x="4354" y="2782"/>
                  </a:moveTo>
                  <a:cubicBezTo>
                    <a:pt x="4255" y="2810"/>
                    <a:pt x="4157" y="2839"/>
                    <a:pt x="4059" y="2872"/>
                  </a:cubicBezTo>
                  <a:lnTo>
                    <a:pt x="4059" y="2872"/>
                  </a:lnTo>
                  <a:cubicBezTo>
                    <a:pt x="4035" y="2876"/>
                    <a:pt x="4012" y="2880"/>
                    <a:pt x="3989" y="2884"/>
                  </a:cubicBezTo>
                  <a:lnTo>
                    <a:pt x="3989" y="2884"/>
                  </a:lnTo>
                  <a:cubicBezTo>
                    <a:pt x="4111" y="2847"/>
                    <a:pt x="4232" y="2813"/>
                    <a:pt x="4354" y="2782"/>
                  </a:cubicBezTo>
                  <a:close/>
                  <a:moveTo>
                    <a:pt x="1316" y="2967"/>
                  </a:moveTo>
                  <a:cubicBezTo>
                    <a:pt x="1296" y="2969"/>
                    <a:pt x="1268" y="2973"/>
                    <a:pt x="1232" y="2978"/>
                  </a:cubicBezTo>
                  <a:lnTo>
                    <a:pt x="1232" y="2978"/>
                  </a:lnTo>
                  <a:lnTo>
                    <a:pt x="1316" y="2967"/>
                  </a:lnTo>
                  <a:close/>
                  <a:moveTo>
                    <a:pt x="4758" y="2959"/>
                  </a:moveTo>
                  <a:lnTo>
                    <a:pt x="4758" y="2959"/>
                  </a:lnTo>
                  <a:cubicBezTo>
                    <a:pt x="4757" y="2963"/>
                    <a:pt x="4762" y="2966"/>
                    <a:pt x="4777" y="2967"/>
                  </a:cubicBezTo>
                  <a:cubicBezTo>
                    <a:pt x="4681" y="2986"/>
                    <a:pt x="4591" y="3003"/>
                    <a:pt x="4506" y="3018"/>
                  </a:cubicBezTo>
                  <a:lnTo>
                    <a:pt x="4506" y="3018"/>
                  </a:lnTo>
                  <a:cubicBezTo>
                    <a:pt x="4576" y="3000"/>
                    <a:pt x="4658" y="2981"/>
                    <a:pt x="4758" y="2959"/>
                  </a:cubicBezTo>
                  <a:close/>
                  <a:moveTo>
                    <a:pt x="3992" y="3161"/>
                  </a:moveTo>
                  <a:cubicBezTo>
                    <a:pt x="4018" y="3161"/>
                    <a:pt x="3939" y="3197"/>
                    <a:pt x="3841" y="3232"/>
                  </a:cubicBezTo>
                  <a:cubicBezTo>
                    <a:pt x="3748" y="3268"/>
                    <a:pt x="3630" y="3314"/>
                    <a:pt x="3556" y="3345"/>
                  </a:cubicBezTo>
                  <a:lnTo>
                    <a:pt x="3556" y="3345"/>
                  </a:lnTo>
                  <a:cubicBezTo>
                    <a:pt x="3521" y="3344"/>
                    <a:pt x="3486" y="3343"/>
                    <a:pt x="3450" y="3342"/>
                  </a:cubicBezTo>
                  <a:lnTo>
                    <a:pt x="3450" y="3342"/>
                  </a:lnTo>
                  <a:cubicBezTo>
                    <a:pt x="3538" y="3300"/>
                    <a:pt x="3597" y="3270"/>
                    <a:pt x="3603" y="3267"/>
                  </a:cubicBezTo>
                  <a:cubicBezTo>
                    <a:pt x="3736" y="3223"/>
                    <a:pt x="3824" y="3197"/>
                    <a:pt x="3894" y="3179"/>
                  </a:cubicBezTo>
                  <a:cubicBezTo>
                    <a:pt x="3956" y="3161"/>
                    <a:pt x="3983" y="3161"/>
                    <a:pt x="3992" y="3161"/>
                  </a:cubicBezTo>
                  <a:close/>
                  <a:moveTo>
                    <a:pt x="2971" y="3567"/>
                  </a:moveTo>
                  <a:cubicBezTo>
                    <a:pt x="3018" y="3570"/>
                    <a:pt x="3067" y="3573"/>
                    <a:pt x="3117" y="3576"/>
                  </a:cubicBezTo>
                  <a:cubicBezTo>
                    <a:pt x="3083" y="3581"/>
                    <a:pt x="3014" y="3584"/>
                    <a:pt x="2930" y="3586"/>
                  </a:cubicBezTo>
                  <a:lnTo>
                    <a:pt x="2930" y="3586"/>
                  </a:lnTo>
                  <a:cubicBezTo>
                    <a:pt x="2944" y="3580"/>
                    <a:pt x="2957" y="3574"/>
                    <a:pt x="2971" y="3567"/>
                  </a:cubicBezTo>
                  <a:close/>
                  <a:moveTo>
                    <a:pt x="2862" y="3560"/>
                  </a:moveTo>
                  <a:cubicBezTo>
                    <a:pt x="2893" y="3562"/>
                    <a:pt x="2925" y="3565"/>
                    <a:pt x="2957" y="3567"/>
                  </a:cubicBezTo>
                  <a:lnTo>
                    <a:pt x="2957" y="3567"/>
                  </a:lnTo>
                  <a:cubicBezTo>
                    <a:pt x="2945" y="3573"/>
                    <a:pt x="2932" y="3579"/>
                    <a:pt x="2918" y="3586"/>
                  </a:cubicBezTo>
                  <a:lnTo>
                    <a:pt x="2918" y="3586"/>
                  </a:lnTo>
                  <a:cubicBezTo>
                    <a:pt x="2880" y="3587"/>
                    <a:pt x="2840" y="3589"/>
                    <a:pt x="2800" y="3590"/>
                  </a:cubicBezTo>
                  <a:lnTo>
                    <a:pt x="2800" y="3590"/>
                  </a:lnTo>
                  <a:lnTo>
                    <a:pt x="2862" y="3560"/>
                  </a:lnTo>
                  <a:close/>
                  <a:moveTo>
                    <a:pt x="2770" y="3554"/>
                  </a:moveTo>
                  <a:cubicBezTo>
                    <a:pt x="2770" y="3554"/>
                    <a:pt x="2770" y="3554"/>
                    <a:pt x="2771" y="3554"/>
                  </a:cubicBezTo>
                  <a:lnTo>
                    <a:pt x="2771" y="3554"/>
                  </a:lnTo>
                  <a:lnTo>
                    <a:pt x="2779" y="3591"/>
                  </a:lnTo>
                  <a:lnTo>
                    <a:pt x="2779" y="3591"/>
                  </a:lnTo>
                  <a:cubicBezTo>
                    <a:pt x="2778" y="3591"/>
                    <a:pt x="2778" y="3591"/>
                    <a:pt x="2778" y="3591"/>
                  </a:cubicBezTo>
                  <a:lnTo>
                    <a:pt x="2778" y="3591"/>
                  </a:lnTo>
                  <a:lnTo>
                    <a:pt x="2770" y="3554"/>
                  </a:lnTo>
                  <a:close/>
                  <a:moveTo>
                    <a:pt x="2311" y="3590"/>
                  </a:moveTo>
                  <a:lnTo>
                    <a:pt x="2287" y="3603"/>
                  </a:lnTo>
                  <a:lnTo>
                    <a:pt x="2474" y="3599"/>
                  </a:lnTo>
                  <a:lnTo>
                    <a:pt x="2474" y="3599"/>
                  </a:lnTo>
                  <a:lnTo>
                    <a:pt x="2311" y="3590"/>
                  </a:lnTo>
                  <a:close/>
                  <a:moveTo>
                    <a:pt x="3552" y="3059"/>
                  </a:moveTo>
                  <a:cubicBezTo>
                    <a:pt x="3444" y="3103"/>
                    <a:pt x="3332" y="3151"/>
                    <a:pt x="3214" y="3203"/>
                  </a:cubicBezTo>
                  <a:lnTo>
                    <a:pt x="3214" y="3203"/>
                  </a:lnTo>
                  <a:cubicBezTo>
                    <a:pt x="3208" y="3204"/>
                    <a:pt x="3203" y="3205"/>
                    <a:pt x="3197" y="3206"/>
                  </a:cubicBezTo>
                  <a:lnTo>
                    <a:pt x="3212" y="3204"/>
                  </a:lnTo>
                  <a:lnTo>
                    <a:pt x="3212" y="3204"/>
                  </a:lnTo>
                  <a:cubicBezTo>
                    <a:pt x="3162" y="3226"/>
                    <a:pt x="3110" y="3249"/>
                    <a:pt x="3057" y="3273"/>
                  </a:cubicBezTo>
                  <a:lnTo>
                    <a:pt x="3057" y="3273"/>
                  </a:lnTo>
                  <a:cubicBezTo>
                    <a:pt x="2975" y="3286"/>
                    <a:pt x="2899" y="3296"/>
                    <a:pt x="2835" y="3303"/>
                  </a:cubicBezTo>
                  <a:cubicBezTo>
                    <a:pt x="2884" y="3299"/>
                    <a:pt x="2955" y="3291"/>
                    <a:pt x="3044" y="3279"/>
                  </a:cubicBezTo>
                  <a:lnTo>
                    <a:pt x="3044" y="3279"/>
                  </a:lnTo>
                  <a:cubicBezTo>
                    <a:pt x="2974" y="3310"/>
                    <a:pt x="2901" y="3343"/>
                    <a:pt x="2826" y="3378"/>
                  </a:cubicBezTo>
                  <a:lnTo>
                    <a:pt x="2826" y="3378"/>
                  </a:lnTo>
                  <a:lnTo>
                    <a:pt x="2732" y="3374"/>
                  </a:lnTo>
                  <a:lnTo>
                    <a:pt x="2732" y="3374"/>
                  </a:lnTo>
                  <a:lnTo>
                    <a:pt x="2741" y="3418"/>
                  </a:lnTo>
                  <a:lnTo>
                    <a:pt x="2741" y="3418"/>
                  </a:lnTo>
                  <a:cubicBezTo>
                    <a:pt x="2741" y="3418"/>
                    <a:pt x="2740" y="3418"/>
                    <a:pt x="2740" y="3418"/>
                  </a:cubicBezTo>
                  <a:lnTo>
                    <a:pt x="2740" y="3418"/>
                  </a:lnTo>
                  <a:lnTo>
                    <a:pt x="2730" y="3374"/>
                  </a:lnTo>
                  <a:lnTo>
                    <a:pt x="2730" y="3374"/>
                  </a:lnTo>
                  <a:lnTo>
                    <a:pt x="2726" y="3374"/>
                  </a:lnTo>
                  <a:lnTo>
                    <a:pt x="2726" y="3374"/>
                  </a:lnTo>
                  <a:cubicBezTo>
                    <a:pt x="2727" y="3373"/>
                    <a:pt x="2728" y="3372"/>
                    <a:pt x="2730" y="3372"/>
                  </a:cubicBezTo>
                  <a:lnTo>
                    <a:pt x="2730" y="3372"/>
                  </a:lnTo>
                  <a:lnTo>
                    <a:pt x="2730" y="3374"/>
                  </a:lnTo>
                  <a:lnTo>
                    <a:pt x="2730" y="3374"/>
                  </a:lnTo>
                  <a:lnTo>
                    <a:pt x="2732" y="3374"/>
                  </a:lnTo>
                  <a:lnTo>
                    <a:pt x="2732" y="3374"/>
                  </a:lnTo>
                  <a:lnTo>
                    <a:pt x="2731" y="3371"/>
                  </a:lnTo>
                  <a:lnTo>
                    <a:pt x="2731" y="3371"/>
                  </a:lnTo>
                  <a:cubicBezTo>
                    <a:pt x="2731" y="3371"/>
                    <a:pt x="2730" y="3372"/>
                    <a:pt x="2730" y="3372"/>
                  </a:cubicBezTo>
                  <a:lnTo>
                    <a:pt x="2730" y="3372"/>
                  </a:lnTo>
                  <a:lnTo>
                    <a:pt x="2727" y="3362"/>
                  </a:lnTo>
                  <a:lnTo>
                    <a:pt x="2727" y="3362"/>
                  </a:lnTo>
                  <a:cubicBezTo>
                    <a:pt x="2707" y="3371"/>
                    <a:pt x="2687" y="3381"/>
                    <a:pt x="2667" y="3391"/>
                  </a:cubicBezTo>
                  <a:lnTo>
                    <a:pt x="2217" y="3585"/>
                  </a:lnTo>
                  <a:lnTo>
                    <a:pt x="2311" y="3590"/>
                  </a:lnTo>
                  <a:lnTo>
                    <a:pt x="2311" y="3590"/>
                  </a:lnTo>
                  <a:lnTo>
                    <a:pt x="2667" y="3400"/>
                  </a:lnTo>
                  <a:cubicBezTo>
                    <a:pt x="2686" y="3392"/>
                    <a:pt x="2703" y="3384"/>
                    <a:pt x="2721" y="3376"/>
                  </a:cubicBezTo>
                  <a:lnTo>
                    <a:pt x="2721" y="3376"/>
                  </a:lnTo>
                  <a:lnTo>
                    <a:pt x="2731" y="3422"/>
                  </a:lnTo>
                  <a:lnTo>
                    <a:pt x="2731" y="3422"/>
                  </a:lnTo>
                  <a:cubicBezTo>
                    <a:pt x="2716" y="3429"/>
                    <a:pt x="2700" y="3437"/>
                    <a:pt x="2685" y="3444"/>
                  </a:cubicBezTo>
                  <a:lnTo>
                    <a:pt x="2464" y="3541"/>
                  </a:lnTo>
                  <a:lnTo>
                    <a:pt x="2711" y="3550"/>
                  </a:lnTo>
                  <a:cubicBezTo>
                    <a:pt x="2728" y="3551"/>
                    <a:pt x="2745" y="3552"/>
                    <a:pt x="2762" y="3554"/>
                  </a:cubicBezTo>
                  <a:lnTo>
                    <a:pt x="2762" y="3554"/>
                  </a:lnTo>
                  <a:lnTo>
                    <a:pt x="2770" y="3591"/>
                  </a:lnTo>
                  <a:lnTo>
                    <a:pt x="2770" y="3591"/>
                  </a:lnTo>
                  <a:cubicBezTo>
                    <a:pt x="2751" y="3592"/>
                    <a:pt x="2731" y="3593"/>
                    <a:pt x="2711" y="3594"/>
                  </a:cubicBezTo>
                  <a:lnTo>
                    <a:pt x="2474" y="3599"/>
                  </a:lnTo>
                  <a:lnTo>
                    <a:pt x="2474" y="3599"/>
                  </a:lnTo>
                  <a:lnTo>
                    <a:pt x="2711" y="3612"/>
                  </a:lnTo>
                  <a:cubicBezTo>
                    <a:pt x="2735" y="3613"/>
                    <a:pt x="2759" y="3613"/>
                    <a:pt x="2783" y="3614"/>
                  </a:cubicBezTo>
                  <a:lnTo>
                    <a:pt x="2783" y="3614"/>
                  </a:lnTo>
                  <a:lnTo>
                    <a:pt x="2780" y="3600"/>
                  </a:lnTo>
                  <a:lnTo>
                    <a:pt x="2780" y="3599"/>
                  </a:lnTo>
                  <a:lnTo>
                    <a:pt x="2780" y="3599"/>
                  </a:lnTo>
                  <a:lnTo>
                    <a:pt x="2784" y="3614"/>
                  </a:lnTo>
                  <a:lnTo>
                    <a:pt x="2784" y="3614"/>
                  </a:lnTo>
                  <a:cubicBezTo>
                    <a:pt x="2783" y="3614"/>
                    <a:pt x="2783" y="3614"/>
                    <a:pt x="2783" y="3614"/>
                  </a:cubicBezTo>
                  <a:lnTo>
                    <a:pt x="2783" y="3614"/>
                  </a:lnTo>
                  <a:lnTo>
                    <a:pt x="2791" y="3647"/>
                  </a:lnTo>
                  <a:lnTo>
                    <a:pt x="2791" y="3647"/>
                  </a:lnTo>
                  <a:lnTo>
                    <a:pt x="2784" y="3614"/>
                  </a:lnTo>
                  <a:lnTo>
                    <a:pt x="2784" y="3614"/>
                  </a:lnTo>
                  <a:cubicBezTo>
                    <a:pt x="2809" y="3614"/>
                    <a:pt x="2834" y="3614"/>
                    <a:pt x="2860" y="3614"/>
                  </a:cubicBezTo>
                  <a:lnTo>
                    <a:pt x="2860" y="3614"/>
                  </a:lnTo>
                  <a:cubicBezTo>
                    <a:pt x="2838" y="3625"/>
                    <a:pt x="2815" y="3636"/>
                    <a:pt x="2791" y="3647"/>
                  </a:cubicBezTo>
                  <a:lnTo>
                    <a:pt x="2791" y="3647"/>
                  </a:lnTo>
                  <a:cubicBezTo>
                    <a:pt x="2815" y="3637"/>
                    <a:pt x="2840" y="3626"/>
                    <a:pt x="2866" y="3615"/>
                  </a:cubicBezTo>
                  <a:lnTo>
                    <a:pt x="2866" y="3615"/>
                  </a:lnTo>
                  <a:cubicBezTo>
                    <a:pt x="2871" y="3615"/>
                    <a:pt x="2877" y="3615"/>
                    <a:pt x="2882" y="3615"/>
                  </a:cubicBezTo>
                  <a:cubicBezTo>
                    <a:pt x="2939" y="3615"/>
                    <a:pt x="2995" y="3614"/>
                    <a:pt x="3052" y="3614"/>
                  </a:cubicBezTo>
                  <a:cubicBezTo>
                    <a:pt x="3166" y="3614"/>
                    <a:pt x="3281" y="3616"/>
                    <a:pt x="3400" y="3629"/>
                  </a:cubicBezTo>
                  <a:cubicBezTo>
                    <a:pt x="3372" y="3646"/>
                    <a:pt x="3248" y="3652"/>
                    <a:pt x="3069" y="3652"/>
                  </a:cubicBezTo>
                  <a:cubicBezTo>
                    <a:pt x="2966" y="3652"/>
                    <a:pt x="2844" y="3650"/>
                    <a:pt x="2711" y="3647"/>
                  </a:cubicBezTo>
                  <a:lnTo>
                    <a:pt x="2093" y="3629"/>
                  </a:lnTo>
                  <a:lnTo>
                    <a:pt x="2649" y="3356"/>
                  </a:lnTo>
                  <a:cubicBezTo>
                    <a:pt x="2673" y="3344"/>
                    <a:pt x="2696" y="3333"/>
                    <a:pt x="2720" y="3321"/>
                  </a:cubicBezTo>
                  <a:lnTo>
                    <a:pt x="2720" y="3321"/>
                  </a:lnTo>
                  <a:lnTo>
                    <a:pt x="2722" y="3329"/>
                  </a:lnTo>
                  <a:lnTo>
                    <a:pt x="2807" y="3329"/>
                  </a:lnTo>
                  <a:cubicBezTo>
                    <a:pt x="2779" y="3338"/>
                    <a:pt x="2754" y="3349"/>
                    <a:pt x="2729" y="3361"/>
                  </a:cubicBezTo>
                  <a:lnTo>
                    <a:pt x="2729" y="3361"/>
                  </a:lnTo>
                  <a:lnTo>
                    <a:pt x="2722" y="3329"/>
                  </a:lnTo>
                  <a:lnTo>
                    <a:pt x="2720" y="3329"/>
                  </a:lnTo>
                  <a:lnTo>
                    <a:pt x="2727" y="3362"/>
                  </a:lnTo>
                  <a:lnTo>
                    <a:pt x="2727" y="3362"/>
                  </a:lnTo>
                  <a:cubicBezTo>
                    <a:pt x="2728" y="3361"/>
                    <a:pt x="2728" y="3361"/>
                    <a:pt x="2729" y="3361"/>
                  </a:cubicBezTo>
                  <a:lnTo>
                    <a:pt x="2729" y="3361"/>
                  </a:lnTo>
                  <a:lnTo>
                    <a:pt x="2731" y="3371"/>
                  </a:lnTo>
                  <a:lnTo>
                    <a:pt x="2731" y="3371"/>
                  </a:lnTo>
                  <a:cubicBezTo>
                    <a:pt x="2767" y="3354"/>
                    <a:pt x="2801" y="3337"/>
                    <a:pt x="2835" y="3320"/>
                  </a:cubicBezTo>
                  <a:lnTo>
                    <a:pt x="2835" y="3320"/>
                  </a:lnTo>
                  <a:cubicBezTo>
                    <a:pt x="2825" y="3323"/>
                    <a:pt x="2816" y="3326"/>
                    <a:pt x="2807" y="3329"/>
                  </a:cubicBezTo>
                  <a:lnTo>
                    <a:pt x="2807" y="3329"/>
                  </a:lnTo>
                  <a:cubicBezTo>
                    <a:pt x="2781" y="3329"/>
                    <a:pt x="2755" y="3329"/>
                    <a:pt x="2721" y="3321"/>
                  </a:cubicBezTo>
                  <a:lnTo>
                    <a:pt x="2721" y="3321"/>
                  </a:lnTo>
                  <a:cubicBezTo>
                    <a:pt x="2813" y="3276"/>
                    <a:pt x="2911" y="3233"/>
                    <a:pt x="3011" y="3191"/>
                  </a:cubicBezTo>
                  <a:lnTo>
                    <a:pt x="3011" y="3191"/>
                  </a:lnTo>
                  <a:cubicBezTo>
                    <a:pt x="3221" y="3142"/>
                    <a:pt x="3376" y="3100"/>
                    <a:pt x="3552" y="3059"/>
                  </a:cubicBezTo>
                  <a:close/>
                  <a:moveTo>
                    <a:pt x="8177" y="3647"/>
                  </a:moveTo>
                  <a:lnTo>
                    <a:pt x="8177" y="3647"/>
                  </a:lnTo>
                  <a:cubicBezTo>
                    <a:pt x="8133" y="3653"/>
                    <a:pt x="8075" y="3659"/>
                    <a:pt x="8012" y="3664"/>
                  </a:cubicBezTo>
                  <a:lnTo>
                    <a:pt x="8012" y="3664"/>
                  </a:lnTo>
                  <a:cubicBezTo>
                    <a:pt x="8065" y="3659"/>
                    <a:pt x="8120" y="3653"/>
                    <a:pt x="8177" y="3647"/>
                  </a:cubicBezTo>
                  <a:close/>
                  <a:moveTo>
                    <a:pt x="7891" y="3639"/>
                  </a:moveTo>
                  <a:cubicBezTo>
                    <a:pt x="7850" y="3653"/>
                    <a:pt x="7809" y="3666"/>
                    <a:pt x="7768" y="3678"/>
                  </a:cubicBezTo>
                  <a:lnTo>
                    <a:pt x="7768" y="3678"/>
                  </a:lnTo>
                  <a:cubicBezTo>
                    <a:pt x="7737" y="3680"/>
                    <a:pt x="7708" y="3680"/>
                    <a:pt x="7681" y="3681"/>
                  </a:cubicBezTo>
                  <a:lnTo>
                    <a:pt x="7681" y="3681"/>
                  </a:lnTo>
                  <a:cubicBezTo>
                    <a:pt x="7710" y="3671"/>
                    <a:pt x="7715" y="3661"/>
                    <a:pt x="7677" y="3654"/>
                  </a:cubicBezTo>
                  <a:lnTo>
                    <a:pt x="7677" y="3654"/>
                  </a:lnTo>
                  <a:cubicBezTo>
                    <a:pt x="7745" y="3650"/>
                    <a:pt x="7818" y="3645"/>
                    <a:pt x="7891" y="3639"/>
                  </a:cubicBezTo>
                  <a:close/>
                  <a:moveTo>
                    <a:pt x="6266" y="3677"/>
                  </a:moveTo>
                  <a:cubicBezTo>
                    <a:pt x="6373" y="3677"/>
                    <a:pt x="6459" y="3679"/>
                    <a:pt x="6535" y="3683"/>
                  </a:cubicBezTo>
                  <a:lnTo>
                    <a:pt x="6535" y="3683"/>
                  </a:lnTo>
                  <a:cubicBezTo>
                    <a:pt x="6252" y="3690"/>
                    <a:pt x="5957" y="3679"/>
                    <a:pt x="6561" y="3709"/>
                  </a:cubicBezTo>
                  <a:cubicBezTo>
                    <a:pt x="6416" y="3714"/>
                    <a:pt x="6306" y="3715"/>
                    <a:pt x="6211" y="3715"/>
                  </a:cubicBezTo>
                  <a:cubicBezTo>
                    <a:pt x="6001" y="3715"/>
                    <a:pt x="5866" y="3707"/>
                    <a:pt x="5584" y="3707"/>
                  </a:cubicBezTo>
                  <a:lnTo>
                    <a:pt x="5584" y="3707"/>
                  </a:lnTo>
                  <a:cubicBezTo>
                    <a:pt x="5555" y="3704"/>
                    <a:pt x="5515" y="3702"/>
                    <a:pt x="5457" y="3700"/>
                  </a:cubicBezTo>
                  <a:cubicBezTo>
                    <a:pt x="5831" y="3684"/>
                    <a:pt x="6080" y="3677"/>
                    <a:pt x="6266" y="3677"/>
                  </a:cubicBezTo>
                  <a:close/>
                  <a:moveTo>
                    <a:pt x="36" y="3700"/>
                  </a:moveTo>
                  <a:cubicBezTo>
                    <a:pt x="36" y="3700"/>
                    <a:pt x="36" y="3700"/>
                    <a:pt x="37" y="3700"/>
                  </a:cubicBezTo>
                  <a:lnTo>
                    <a:pt x="37" y="3700"/>
                  </a:lnTo>
                  <a:lnTo>
                    <a:pt x="38" y="3718"/>
                  </a:lnTo>
                  <a:lnTo>
                    <a:pt x="38" y="3718"/>
                  </a:lnTo>
                  <a:cubicBezTo>
                    <a:pt x="38" y="3718"/>
                    <a:pt x="38" y="3718"/>
                    <a:pt x="38" y="3718"/>
                  </a:cubicBezTo>
                  <a:lnTo>
                    <a:pt x="38" y="3718"/>
                  </a:lnTo>
                  <a:lnTo>
                    <a:pt x="36" y="3700"/>
                  </a:lnTo>
                  <a:close/>
                  <a:moveTo>
                    <a:pt x="41" y="3750"/>
                  </a:moveTo>
                  <a:lnTo>
                    <a:pt x="41" y="3750"/>
                  </a:lnTo>
                  <a:cubicBezTo>
                    <a:pt x="41" y="3750"/>
                    <a:pt x="41" y="3750"/>
                    <a:pt x="41" y="3750"/>
                  </a:cubicBezTo>
                  <a:lnTo>
                    <a:pt x="41" y="3750"/>
                  </a:lnTo>
                  <a:lnTo>
                    <a:pt x="45" y="3788"/>
                  </a:lnTo>
                  <a:lnTo>
                    <a:pt x="41" y="3750"/>
                  </a:lnTo>
                  <a:close/>
                  <a:moveTo>
                    <a:pt x="7734" y="3689"/>
                  </a:moveTo>
                  <a:cubicBezTo>
                    <a:pt x="7606" y="3727"/>
                    <a:pt x="7479" y="3762"/>
                    <a:pt x="7328" y="3802"/>
                  </a:cubicBezTo>
                  <a:lnTo>
                    <a:pt x="7328" y="3802"/>
                  </a:lnTo>
                  <a:cubicBezTo>
                    <a:pt x="7125" y="3778"/>
                    <a:pt x="7461" y="3734"/>
                    <a:pt x="7624" y="3697"/>
                  </a:cubicBezTo>
                  <a:lnTo>
                    <a:pt x="7624" y="3697"/>
                  </a:lnTo>
                  <a:cubicBezTo>
                    <a:pt x="7659" y="3694"/>
                    <a:pt x="7696" y="3692"/>
                    <a:pt x="7734" y="3689"/>
                  </a:cubicBezTo>
                  <a:close/>
                  <a:moveTo>
                    <a:pt x="625" y="3727"/>
                  </a:moveTo>
                  <a:lnTo>
                    <a:pt x="625" y="3727"/>
                  </a:lnTo>
                  <a:cubicBezTo>
                    <a:pt x="478" y="3750"/>
                    <a:pt x="303" y="3783"/>
                    <a:pt x="126" y="3817"/>
                  </a:cubicBezTo>
                  <a:lnTo>
                    <a:pt x="126" y="3817"/>
                  </a:lnTo>
                  <a:cubicBezTo>
                    <a:pt x="101" y="3819"/>
                    <a:pt x="75" y="3821"/>
                    <a:pt x="48" y="3823"/>
                  </a:cubicBezTo>
                  <a:lnTo>
                    <a:pt x="48" y="3823"/>
                  </a:lnTo>
                  <a:lnTo>
                    <a:pt x="45" y="3788"/>
                  </a:lnTo>
                  <a:lnTo>
                    <a:pt x="48" y="3823"/>
                  </a:lnTo>
                  <a:lnTo>
                    <a:pt x="48" y="3823"/>
                  </a:lnTo>
                  <a:cubicBezTo>
                    <a:pt x="46" y="3823"/>
                    <a:pt x="45" y="3823"/>
                    <a:pt x="44" y="3823"/>
                  </a:cubicBezTo>
                  <a:lnTo>
                    <a:pt x="44" y="3823"/>
                  </a:lnTo>
                  <a:lnTo>
                    <a:pt x="40" y="3788"/>
                  </a:lnTo>
                  <a:lnTo>
                    <a:pt x="42" y="3823"/>
                  </a:lnTo>
                  <a:lnTo>
                    <a:pt x="42" y="3823"/>
                  </a:lnTo>
                  <a:cubicBezTo>
                    <a:pt x="40" y="3823"/>
                    <a:pt x="38" y="3824"/>
                    <a:pt x="36" y="3824"/>
                  </a:cubicBezTo>
                  <a:lnTo>
                    <a:pt x="27" y="3753"/>
                  </a:lnTo>
                  <a:cubicBezTo>
                    <a:pt x="30" y="3752"/>
                    <a:pt x="33" y="3752"/>
                    <a:pt x="36" y="3751"/>
                  </a:cubicBezTo>
                  <a:lnTo>
                    <a:pt x="36" y="3751"/>
                  </a:lnTo>
                  <a:lnTo>
                    <a:pt x="40" y="3788"/>
                  </a:lnTo>
                  <a:lnTo>
                    <a:pt x="38" y="3750"/>
                  </a:lnTo>
                  <a:lnTo>
                    <a:pt x="38" y="3750"/>
                  </a:lnTo>
                  <a:cubicBezTo>
                    <a:pt x="37" y="3751"/>
                    <a:pt x="37" y="3751"/>
                    <a:pt x="36" y="3751"/>
                  </a:cubicBezTo>
                  <a:lnTo>
                    <a:pt x="36" y="3751"/>
                  </a:lnTo>
                  <a:lnTo>
                    <a:pt x="36" y="3744"/>
                  </a:lnTo>
                  <a:cubicBezTo>
                    <a:pt x="36" y="3744"/>
                    <a:pt x="37" y="3744"/>
                    <a:pt x="37" y="3744"/>
                  </a:cubicBezTo>
                  <a:lnTo>
                    <a:pt x="37" y="3744"/>
                  </a:lnTo>
                  <a:lnTo>
                    <a:pt x="38" y="3750"/>
                  </a:lnTo>
                  <a:lnTo>
                    <a:pt x="38" y="3750"/>
                  </a:lnTo>
                  <a:cubicBezTo>
                    <a:pt x="39" y="3750"/>
                    <a:pt x="40" y="3750"/>
                    <a:pt x="41" y="3750"/>
                  </a:cubicBezTo>
                  <a:lnTo>
                    <a:pt x="41" y="3750"/>
                  </a:lnTo>
                  <a:lnTo>
                    <a:pt x="40" y="3744"/>
                  </a:lnTo>
                  <a:lnTo>
                    <a:pt x="40" y="3744"/>
                  </a:lnTo>
                  <a:cubicBezTo>
                    <a:pt x="40" y="3744"/>
                    <a:pt x="40" y="3744"/>
                    <a:pt x="41" y="3744"/>
                  </a:cubicBezTo>
                  <a:lnTo>
                    <a:pt x="41" y="3744"/>
                  </a:lnTo>
                  <a:lnTo>
                    <a:pt x="41" y="3750"/>
                  </a:lnTo>
                  <a:lnTo>
                    <a:pt x="41" y="3750"/>
                  </a:lnTo>
                  <a:cubicBezTo>
                    <a:pt x="50" y="3747"/>
                    <a:pt x="59" y="3745"/>
                    <a:pt x="69" y="3743"/>
                  </a:cubicBezTo>
                  <a:lnTo>
                    <a:pt x="69" y="3743"/>
                  </a:lnTo>
                  <a:cubicBezTo>
                    <a:pt x="270" y="3735"/>
                    <a:pt x="468" y="3727"/>
                    <a:pt x="625" y="3727"/>
                  </a:cubicBezTo>
                  <a:close/>
                  <a:moveTo>
                    <a:pt x="2861" y="3224"/>
                  </a:moveTo>
                  <a:lnTo>
                    <a:pt x="2861" y="3224"/>
                  </a:lnTo>
                  <a:cubicBezTo>
                    <a:pt x="2793" y="3267"/>
                    <a:pt x="2721" y="3307"/>
                    <a:pt x="2641" y="3347"/>
                  </a:cubicBezTo>
                  <a:lnTo>
                    <a:pt x="1996" y="3665"/>
                  </a:lnTo>
                  <a:lnTo>
                    <a:pt x="2711" y="3656"/>
                  </a:lnTo>
                  <a:cubicBezTo>
                    <a:pt x="3041" y="3656"/>
                    <a:pt x="3432" y="3697"/>
                    <a:pt x="3869" y="3697"/>
                  </a:cubicBezTo>
                  <a:cubicBezTo>
                    <a:pt x="4006" y="3697"/>
                    <a:pt x="4147" y="3693"/>
                    <a:pt x="4292" y="3682"/>
                  </a:cubicBezTo>
                  <a:lnTo>
                    <a:pt x="4292" y="3682"/>
                  </a:lnTo>
                  <a:lnTo>
                    <a:pt x="4239" y="3718"/>
                  </a:lnTo>
                  <a:cubicBezTo>
                    <a:pt x="4345" y="3718"/>
                    <a:pt x="4530" y="3706"/>
                    <a:pt x="4717" y="3706"/>
                  </a:cubicBezTo>
                  <a:cubicBezTo>
                    <a:pt x="4764" y="3706"/>
                    <a:pt x="4811" y="3707"/>
                    <a:pt x="4857" y="3709"/>
                  </a:cubicBezTo>
                  <a:lnTo>
                    <a:pt x="4442" y="3753"/>
                  </a:lnTo>
                  <a:cubicBezTo>
                    <a:pt x="4564" y="3746"/>
                    <a:pt x="4685" y="3744"/>
                    <a:pt x="4804" y="3744"/>
                  </a:cubicBezTo>
                  <a:cubicBezTo>
                    <a:pt x="4956" y="3744"/>
                    <a:pt x="5106" y="3748"/>
                    <a:pt x="5255" y="3753"/>
                  </a:cubicBezTo>
                  <a:lnTo>
                    <a:pt x="5255" y="3753"/>
                  </a:lnTo>
                  <a:cubicBezTo>
                    <a:pt x="5051" y="3792"/>
                    <a:pt x="4550" y="3838"/>
                    <a:pt x="4159" y="3850"/>
                  </a:cubicBezTo>
                  <a:cubicBezTo>
                    <a:pt x="4195" y="3841"/>
                    <a:pt x="4071" y="3824"/>
                    <a:pt x="4009" y="3815"/>
                  </a:cubicBezTo>
                  <a:cubicBezTo>
                    <a:pt x="2861" y="3806"/>
                    <a:pt x="2252" y="3780"/>
                    <a:pt x="1184" y="3771"/>
                  </a:cubicBezTo>
                  <a:cubicBezTo>
                    <a:pt x="1122" y="3759"/>
                    <a:pt x="889" y="3745"/>
                    <a:pt x="784" y="3731"/>
                  </a:cubicBezTo>
                  <a:lnTo>
                    <a:pt x="784" y="3731"/>
                  </a:lnTo>
                  <a:cubicBezTo>
                    <a:pt x="854" y="3717"/>
                    <a:pt x="921" y="3703"/>
                    <a:pt x="981" y="3691"/>
                  </a:cubicBezTo>
                  <a:cubicBezTo>
                    <a:pt x="971" y="3690"/>
                    <a:pt x="959" y="3689"/>
                    <a:pt x="944" y="3689"/>
                  </a:cubicBezTo>
                  <a:cubicBezTo>
                    <a:pt x="892" y="3689"/>
                    <a:pt x="806" y="3699"/>
                    <a:pt x="701" y="3715"/>
                  </a:cubicBezTo>
                  <a:lnTo>
                    <a:pt x="701" y="3715"/>
                  </a:lnTo>
                  <a:cubicBezTo>
                    <a:pt x="605" y="3721"/>
                    <a:pt x="498" y="3729"/>
                    <a:pt x="332" y="3729"/>
                  </a:cubicBezTo>
                  <a:cubicBezTo>
                    <a:pt x="281" y="3729"/>
                    <a:pt x="224" y="3728"/>
                    <a:pt x="159" y="3727"/>
                  </a:cubicBezTo>
                  <a:cubicBezTo>
                    <a:pt x="152" y="3727"/>
                    <a:pt x="145" y="3726"/>
                    <a:pt x="138" y="3726"/>
                  </a:cubicBezTo>
                  <a:lnTo>
                    <a:pt x="138" y="3726"/>
                  </a:lnTo>
                  <a:cubicBezTo>
                    <a:pt x="172" y="3718"/>
                    <a:pt x="208" y="3709"/>
                    <a:pt x="244" y="3701"/>
                  </a:cubicBezTo>
                  <a:lnTo>
                    <a:pt x="244" y="3701"/>
                  </a:lnTo>
                  <a:cubicBezTo>
                    <a:pt x="443" y="3701"/>
                    <a:pt x="648" y="3696"/>
                    <a:pt x="416" y="3665"/>
                  </a:cubicBezTo>
                  <a:lnTo>
                    <a:pt x="416" y="3665"/>
                  </a:lnTo>
                  <a:cubicBezTo>
                    <a:pt x="408" y="3673"/>
                    <a:pt x="373" y="3679"/>
                    <a:pt x="319" y="3683"/>
                  </a:cubicBezTo>
                  <a:lnTo>
                    <a:pt x="319" y="3683"/>
                  </a:lnTo>
                  <a:cubicBezTo>
                    <a:pt x="603" y="3616"/>
                    <a:pt x="945" y="3539"/>
                    <a:pt x="1325" y="3462"/>
                  </a:cubicBezTo>
                  <a:cubicBezTo>
                    <a:pt x="1656" y="3402"/>
                    <a:pt x="1792" y="3384"/>
                    <a:pt x="1841" y="3384"/>
                  </a:cubicBezTo>
                  <a:cubicBezTo>
                    <a:pt x="1907" y="3384"/>
                    <a:pt x="1820" y="3415"/>
                    <a:pt x="1834" y="3415"/>
                  </a:cubicBezTo>
                  <a:cubicBezTo>
                    <a:pt x="1837" y="3415"/>
                    <a:pt x="1846" y="3413"/>
                    <a:pt x="1864" y="3409"/>
                  </a:cubicBezTo>
                  <a:cubicBezTo>
                    <a:pt x="2316" y="3336"/>
                    <a:pt x="2624" y="3276"/>
                    <a:pt x="2861" y="3224"/>
                  </a:cubicBezTo>
                  <a:close/>
                  <a:moveTo>
                    <a:pt x="8934" y="3609"/>
                  </a:moveTo>
                  <a:cubicBezTo>
                    <a:pt x="9115" y="3669"/>
                    <a:pt x="9168" y="3766"/>
                    <a:pt x="9090" y="3828"/>
                  </a:cubicBezTo>
                  <a:lnTo>
                    <a:pt x="9090" y="3828"/>
                  </a:lnTo>
                  <a:cubicBezTo>
                    <a:pt x="9020" y="3843"/>
                    <a:pt x="8948" y="3858"/>
                    <a:pt x="8876" y="3872"/>
                  </a:cubicBezTo>
                  <a:lnTo>
                    <a:pt x="8876" y="3872"/>
                  </a:lnTo>
                  <a:cubicBezTo>
                    <a:pt x="8688" y="3865"/>
                    <a:pt x="8269" y="3854"/>
                    <a:pt x="7911" y="3839"/>
                  </a:cubicBezTo>
                  <a:lnTo>
                    <a:pt x="7911" y="3839"/>
                  </a:lnTo>
                  <a:cubicBezTo>
                    <a:pt x="8218" y="3746"/>
                    <a:pt x="8572" y="3654"/>
                    <a:pt x="8620" y="3654"/>
                  </a:cubicBezTo>
                  <a:cubicBezTo>
                    <a:pt x="8643" y="3654"/>
                    <a:pt x="8590" y="3677"/>
                    <a:pt x="8415" y="3735"/>
                  </a:cubicBezTo>
                  <a:lnTo>
                    <a:pt x="8327" y="3762"/>
                  </a:lnTo>
                  <a:cubicBezTo>
                    <a:pt x="8307" y="3777"/>
                    <a:pt x="8307" y="3783"/>
                    <a:pt x="8325" y="3783"/>
                  </a:cubicBezTo>
                  <a:cubicBezTo>
                    <a:pt x="8385" y="3783"/>
                    <a:pt x="8648" y="3704"/>
                    <a:pt x="8934" y="3609"/>
                  </a:cubicBezTo>
                  <a:close/>
                  <a:moveTo>
                    <a:pt x="8406" y="3956"/>
                  </a:moveTo>
                  <a:cubicBezTo>
                    <a:pt x="8402" y="3957"/>
                    <a:pt x="8397" y="3957"/>
                    <a:pt x="8392" y="3958"/>
                  </a:cubicBezTo>
                  <a:lnTo>
                    <a:pt x="8392" y="3958"/>
                  </a:lnTo>
                  <a:cubicBezTo>
                    <a:pt x="8397" y="3957"/>
                    <a:pt x="8402" y="3957"/>
                    <a:pt x="8406" y="3956"/>
                  </a:cubicBezTo>
                  <a:close/>
                  <a:moveTo>
                    <a:pt x="8057" y="3998"/>
                  </a:moveTo>
                  <a:cubicBezTo>
                    <a:pt x="7954" y="4012"/>
                    <a:pt x="7850" y="4027"/>
                    <a:pt x="7745" y="4043"/>
                  </a:cubicBezTo>
                  <a:lnTo>
                    <a:pt x="7745" y="4043"/>
                  </a:lnTo>
                  <a:lnTo>
                    <a:pt x="7780" y="4000"/>
                  </a:lnTo>
                  <a:cubicBezTo>
                    <a:pt x="7873" y="4000"/>
                    <a:pt x="7965" y="4000"/>
                    <a:pt x="8057" y="3998"/>
                  </a:cubicBezTo>
                  <a:close/>
                  <a:moveTo>
                    <a:pt x="8208" y="3996"/>
                  </a:moveTo>
                  <a:cubicBezTo>
                    <a:pt x="8115" y="4012"/>
                    <a:pt x="8023" y="4028"/>
                    <a:pt x="7930" y="4044"/>
                  </a:cubicBezTo>
                  <a:cubicBezTo>
                    <a:pt x="7960" y="4031"/>
                    <a:pt x="8037" y="4014"/>
                    <a:pt x="8127" y="3997"/>
                  </a:cubicBezTo>
                  <a:lnTo>
                    <a:pt x="8127" y="3997"/>
                  </a:lnTo>
                  <a:cubicBezTo>
                    <a:pt x="8154" y="3997"/>
                    <a:pt x="8181" y="3996"/>
                    <a:pt x="8208" y="3996"/>
                  </a:cubicBezTo>
                  <a:close/>
                  <a:moveTo>
                    <a:pt x="7736" y="4044"/>
                  </a:moveTo>
                  <a:cubicBezTo>
                    <a:pt x="7662" y="4056"/>
                    <a:pt x="7588" y="4068"/>
                    <a:pt x="7514" y="4080"/>
                  </a:cubicBezTo>
                  <a:lnTo>
                    <a:pt x="7514" y="4080"/>
                  </a:lnTo>
                  <a:cubicBezTo>
                    <a:pt x="7549" y="4068"/>
                    <a:pt x="7585" y="4057"/>
                    <a:pt x="7620" y="4045"/>
                  </a:cubicBezTo>
                  <a:lnTo>
                    <a:pt x="7620" y="4045"/>
                  </a:lnTo>
                  <a:cubicBezTo>
                    <a:pt x="7660" y="4045"/>
                    <a:pt x="7699" y="4044"/>
                    <a:pt x="7736" y="4044"/>
                  </a:cubicBezTo>
                  <a:close/>
                  <a:moveTo>
                    <a:pt x="6614" y="4065"/>
                  </a:moveTo>
                  <a:lnTo>
                    <a:pt x="6614" y="4065"/>
                  </a:lnTo>
                  <a:cubicBezTo>
                    <a:pt x="6534" y="4089"/>
                    <a:pt x="6443" y="4115"/>
                    <a:pt x="6340" y="4142"/>
                  </a:cubicBezTo>
                  <a:cubicBezTo>
                    <a:pt x="6252" y="4159"/>
                    <a:pt x="6213" y="4165"/>
                    <a:pt x="6198" y="4165"/>
                  </a:cubicBezTo>
                  <a:cubicBezTo>
                    <a:pt x="6173" y="4165"/>
                    <a:pt x="6207" y="4151"/>
                    <a:pt x="6191" y="4151"/>
                  </a:cubicBezTo>
                  <a:cubicBezTo>
                    <a:pt x="6173" y="4151"/>
                    <a:pt x="6083" y="4170"/>
                    <a:pt x="5740" y="4256"/>
                  </a:cubicBezTo>
                  <a:cubicBezTo>
                    <a:pt x="5900" y="4192"/>
                    <a:pt x="6075" y="4128"/>
                    <a:pt x="6377" y="4071"/>
                  </a:cubicBezTo>
                  <a:lnTo>
                    <a:pt x="6377" y="4071"/>
                  </a:lnTo>
                  <a:cubicBezTo>
                    <a:pt x="6456" y="4069"/>
                    <a:pt x="6535" y="4067"/>
                    <a:pt x="6614" y="4065"/>
                  </a:cubicBezTo>
                  <a:close/>
                  <a:moveTo>
                    <a:pt x="7771" y="4133"/>
                  </a:moveTo>
                  <a:cubicBezTo>
                    <a:pt x="7532" y="4203"/>
                    <a:pt x="7082" y="4336"/>
                    <a:pt x="6596" y="4468"/>
                  </a:cubicBezTo>
                  <a:cubicBezTo>
                    <a:pt x="6498" y="4496"/>
                    <a:pt x="6399" y="4523"/>
                    <a:pt x="6301" y="4550"/>
                  </a:cubicBezTo>
                  <a:lnTo>
                    <a:pt x="6301" y="4550"/>
                  </a:lnTo>
                  <a:cubicBezTo>
                    <a:pt x="6168" y="4559"/>
                    <a:pt x="6049" y="4568"/>
                    <a:pt x="5940" y="4578"/>
                  </a:cubicBezTo>
                  <a:lnTo>
                    <a:pt x="5940" y="4578"/>
                  </a:lnTo>
                  <a:cubicBezTo>
                    <a:pt x="6361" y="4483"/>
                    <a:pt x="6721" y="4384"/>
                    <a:pt x="6960" y="4292"/>
                  </a:cubicBezTo>
                  <a:lnTo>
                    <a:pt x="6994" y="4292"/>
                  </a:lnTo>
                  <a:lnTo>
                    <a:pt x="7771" y="4133"/>
                  </a:lnTo>
                  <a:close/>
                  <a:moveTo>
                    <a:pt x="10137" y="4742"/>
                  </a:moveTo>
                  <a:lnTo>
                    <a:pt x="10137" y="4742"/>
                  </a:lnTo>
                  <a:cubicBezTo>
                    <a:pt x="10127" y="4746"/>
                    <a:pt x="10117" y="4749"/>
                    <a:pt x="10107" y="4753"/>
                  </a:cubicBezTo>
                  <a:lnTo>
                    <a:pt x="10107" y="4753"/>
                  </a:lnTo>
                  <a:cubicBezTo>
                    <a:pt x="10116" y="4749"/>
                    <a:pt x="10126" y="4746"/>
                    <a:pt x="10137" y="4742"/>
                  </a:cubicBezTo>
                  <a:close/>
                  <a:moveTo>
                    <a:pt x="5683" y="4828"/>
                  </a:moveTo>
                  <a:cubicBezTo>
                    <a:pt x="5677" y="4829"/>
                    <a:pt x="5672" y="4830"/>
                    <a:pt x="5669" y="4830"/>
                  </a:cubicBezTo>
                  <a:lnTo>
                    <a:pt x="5683" y="4828"/>
                  </a:lnTo>
                  <a:close/>
                  <a:moveTo>
                    <a:pt x="3002" y="4829"/>
                  </a:moveTo>
                  <a:cubicBezTo>
                    <a:pt x="2901" y="4843"/>
                    <a:pt x="2798" y="4859"/>
                    <a:pt x="2694" y="4874"/>
                  </a:cubicBezTo>
                  <a:cubicBezTo>
                    <a:pt x="2798" y="4857"/>
                    <a:pt x="2902" y="4842"/>
                    <a:pt x="3002" y="4829"/>
                  </a:cubicBezTo>
                  <a:close/>
                  <a:moveTo>
                    <a:pt x="9440" y="4954"/>
                  </a:moveTo>
                  <a:cubicBezTo>
                    <a:pt x="9380" y="4968"/>
                    <a:pt x="9333" y="4981"/>
                    <a:pt x="9300" y="4991"/>
                  </a:cubicBezTo>
                  <a:lnTo>
                    <a:pt x="9300" y="4991"/>
                  </a:lnTo>
                  <a:cubicBezTo>
                    <a:pt x="9347" y="4979"/>
                    <a:pt x="9393" y="4967"/>
                    <a:pt x="9440" y="4954"/>
                  </a:cubicBezTo>
                  <a:close/>
                  <a:moveTo>
                    <a:pt x="4203" y="5007"/>
                  </a:moveTo>
                  <a:lnTo>
                    <a:pt x="4185" y="5009"/>
                  </a:lnTo>
                  <a:lnTo>
                    <a:pt x="4185" y="5009"/>
                  </a:lnTo>
                  <a:cubicBezTo>
                    <a:pt x="4194" y="5008"/>
                    <a:pt x="4200" y="5007"/>
                    <a:pt x="4203" y="5007"/>
                  </a:cubicBezTo>
                  <a:close/>
                  <a:moveTo>
                    <a:pt x="4892" y="5060"/>
                  </a:moveTo>
                  <a:lnTo>
                    <a:pt x="4892" y="5060"/>
                  </a:lnTo>
                  <a:cubicBezTo>
                    <a:pt x="4894" y="5060"/>
                    <a:pt x="4894" y="5061"/>
                    <a:pt x="4895" y="5061"/>
                  </a:cubicBezTo>
                  <a:lnTo>
                    <a:pt x="4895" y="5061"/>
                  </a:lnTo>
                  <a:cubicBezTo>
                    <a:pt x="4894" y="5061"/>
                    <a:pt x="4893" y="5060"/>
                    <a:pt x="4892" y="5060"/>
                  </a:cubicBezTo>
                  <a:close/>
                  <a:moveTo>
                    <a:pt x="4724" y="5060"/>
                  </a:moveTo>
                  <a:cubicBezTo>
                    <a:pt x="4699" y="5062"/>
                    <a:pt x="4672" y="5063"/>
                    <a:pt x="4646" y="5065"/>
                  </a:cubicBezTo>
                  <a:lnTo>
                    <a:pt x="4646" y="5065"/>
                  </a:lnTo>
                  <a:cubicBezTo>
                    <a:pt x="4678" y="5062"/>
                    <a:pt x="4705" y="5060"/>
                    <a:pt x="4724" y="5060"/>
                  </a:cubicBezTo>
                  <a:close/>
                  <a:moveTo>
                    <a:pt x="4631" y="5110"/>
                  </a:moveTo>
                  <a:cubicBezTo>
                    <a:pt x="4526" y="5124"/>
                    <a:pt x="4398" y="5138"/>
                    <a:pt x="4263" y="5148"/>
                  </a:cubicBezTo>
                  <a:lnTo>
                    <a:pt x="4263" y="5148"/>
                  </a:lnTo>
                  <a:cubicBezTo>
                    <a:pt x="4333" y="5137"/>
                    <a:pt x="4405" y="5125"/>
                    <a:pt x="4477" y="5113"/>
                  </a:cubicBezTo>
                  <a:lnTo>
                    <a:pt x="4631" y="5110"/>
                  </a:lnTo>
                  <a:close/>
                  <a:moveTo>
                    <a:pt x="9802" y="4830"/>
                  </a:moveTo>
                  <a:lnTo>
                    <a:pt x="9868" y="4835"/>
                  </a:lnTo>
                  <a:lnTo>
                    <a:pt x="9868" y="4835"/>
                  </a:lnTo>
                  <a:cubicBezTo>
                    <a:pt x="9709" y="4887"/>
                    <a:pt x="9550" y="4935"/>
                    <a:pt x="9387" y="4980"/>
                  </a:cubicBezTo>
                  <a:cubicBezTo>
                    <a:pt x="9304" y="5004"/>
                    <a:pt x="9259" y="5013"/>
                    <a:pt x="9248" y="5013"/>
                  </a:cubicBezTo>
                  <a:cubicBezTo>
                    <a:pt x="9237" y="5013"/>
                    <a:pt x="9256" y="5005"/>
                    <a:pt x="9300" y="4991"/>
                  </a:cubicBezTo>
                  <a:lnTo>
                    <a:pt x="9300" y="4991"/>
                  </a:lnTo>
                  <a:cubicBezTo>
                    <a:pt x="9155" y="5029"/>
                    <a:pt x="9010" y="5065"/>
                    <a:pt x="8865" y="5100"/>
                  </a:cubicBezTo>
                  <a:lnTo>
                    <a:pt x="8865" y="5100"/>
                  </a:lnTo>
                  <a:cubicBezTo>
                    <a:pt x="8429" y="5106"/>
                    <a:pt x="8039" y="5115"/>
                    <a:pt x="7786" y="5130"/>
                  </a:cubicBezTo>
                  <a:lnTo>
                    <a:pt x="7542" y="5130"/>
                  </a:lnTo>
                  <a:cubicBezTo>
                    <a:pt x="7590" y="5104"/>
                    <a:pt x="7663" y="5071"/>
                    <a:pt x="7700" y="5060"/>
                  </a:cubicBezTo>
                  <a:lnTo>
                    <a:pt x="7700" y="5060"/>
                  </a:lnTo>
                  <a:lnTo>
                    <a:pt x="7127" y="5130"/>
                  </a:lnTo>
                  <a:lnTo>
                    <a:pt x="6914" y="5130"/>
                  </a:lnTo>
                  <a:cubicBezTo>
                    <a:pt x="6847" y="5130"/>
                    <a:pt x="6779" y="5130"/>
                    <a:pt x="6711" y="5130"/>
                  </a:cubicBezTo>
                  <a:cubicBezTo>
                    <a:pt x="6379" y="5130"/>
                    <a:pt x="6042" y="5137"/>
                    <a:pt x="5711" y="5149"/>
                  </a:cubicBezTo>
                  <a:lnTo>
                    <a:pt x="5711" y="5149"/>
                  </a:lnTo>
                  <a:cubicBezTo>
                    <a:pt x="5714" y="5131"/>
                    <a:pt x="5732" y="5118"/>
                    <a:pt x="5766" y="5104"/>
                  </a:cubicBezTo>
                  <a:cubicBezTo>
                    <a:pt x="5828" y="5078"/>
                    <a:pt x="5961" y="5069"/>
                    <a:pt x="6181" y="5060"/>
                  </a:cubicBezTo>
                  <a:cubicBezTo>
                    <a:pt x="6120" y="5060"/>
                    <a:pt x="6049" y="5051"/>
                    <a:pt x="5978" y="5051"/>
                  </a:cubicBezTo>
                  <a:lnTo>
                    <a:pt x="5749" y="5051"/>
                  </a:lnTo>
                  <a:cubicBezTo>
                    <a:pt x="5723" y="5048"/>
                    <a:pt x="5697" y="5047"/>
                    <a:pt x="5669" y="5047"/>
                  </a:cubicBezTo>
                  <a:cubicBezTo>
                    <a:pt x="5603" y="5047"/>
                    <a:pt x="5526" y="5054"/>
                    <a:pt x="5413" y="5060"/>
                  </a:cubicBezTo>
                  <a:cubicBezTo>
                    <a:pt x="5449" y="5060"/>
                    <a:pt x="5466" y="5086"/>
                    <a:pt x="5475" y="5104"/>
                  </a:cubicBezTo>
                  <a:cubicBezTo>
                    <a:pt x="5484" y="5130"/>
                    <a:pt x="5466" y="5148"/>
                    <a:pt x="5369" y="5148"/>
                  </a:cubicBezTo>
                  <a:cubicBezTo>
                    <a:pt x="5263" y="5130"/>
                    <a:pt x="5219" y="5122"/>
                    <a:pt x="5175" y="5113"/>
                  </a:cubicBezTo>
                  <a:cubicBezTo>
                    <a:pt x="5139" y="5113"/>
                    <a:pt x="5113" y="5104"/>
                    <a:pt x="5086" y="5104"/>
                  </a:cubicBezTo>
                  <a:cubicBezTo>
                    <a:pt x="5078" y="5101"/>
                    <a:pt x="5070" y="5099"/>
                    <a:pt x="5061" y="5098"/>
                  </a:cubicBezTo>
                  <a:lnTo>
                    <a:pt x="5061" y="5098"/>
                  </a:lnTo>
                  <a:cubicBezTo>
                    <a:pt x="5685" y="5011"/>
                    <a:pt x="4310" y="5109"/>
                    <a:pt x="5510" y="4954"/>
                  </a:cubicBezTo>
                  <a:cubicBezTo>
                    <a:pt x="5771" y="4925"/>
                    <a:pt x="5904" y="4915"/>
                    <a:pt x="5971" y="4915"/>
                  </a:cubicBezTo>
                  <a:cubicBezTo>
                    <a:pt x="6120" y="4915"/>
                    <a:pt x="5950" y="4963"/>
                    <a:pt x="6115" y="4963"/>
                  </a:cubicBezTo>
                  <a:cubicBezTo>
                    <a:pt x="6124" y="4963"/>
                    <a:pt x="6134" y="4963"/>
                    <a:pt x="6146" y="4963"/>
                  </a:cubicBezTo>
                  <a:cubicBezTo>
                    <a:pt x="6515" y="4910"/>
                    <a:pt x="7115" y="4832"/>
                    <a:pt x="7783" y="4832"/>
                  </a:cubicBezTo>
                  <a:cubicBezTo>
                    <a:pt x="7898" y="4832"/>
                    <a:pt x="8015" y="4834"/>
                    <a:pt x="8133" y="4839"/>
                  </a:cubicBezTo>
                  <a:cubicBezTo>
                    <a:pt x="7877" y="4857"/>
                    <a:pt x="7665" y="4848"/>
                    <a:pt x="7418" y="4866"/>
                  </a:cubicBezTo>
                  <a:lnTo>
                    <a:pt x="8036" y="4874"/>
                  </a:lnTo>
                  <a:cubicBezTo>
                    <a:pt x="7294" y="4945"/>
                    <a:pt x="6764" y="4954"/>
                    <a:pt x="7338" y="4980"/>
                  </a:cubicBezTo>
                  <a:cubicBezTo>
                    <a:pt x="7373" y="4919"/>
                    <a:pt x="7974" y="4892"/>
                    <a:pt x="8565" y="4892"/>
                  </a:cubicBezTo>
                  <a:cubicBezTo>
                    <a:pt x="9166" y="4883"/>
                    <a:pt x="9757" y="4892"/>
                    <a:pt x="9802" y="4830"/>
                  </a:cubicBezTo>
                  <a:close/>
                  <a:moveTo>
                    <a:pt x="3356" y="5307"/>
                  </a:moveTo>
                  <a:cubicBezTo>
                    <a:pt x="3312" y="5316"/>
                    <a:pt x="3397" y="5316"/>
                    <a:pt x="3206" y="5316"/>
                  </a:cubicBezTo>
                  <a:lnTo>
                    <a:pt x="3206" y="5316"/>
                  </a:lnTo>
                  <a:cubicBezTo>
                    <a:pt x="3276" y="5316"/>
                    <a:pt x="3312" y="5307"/>
                    <a:pt x="3356" y="5307"/>
                  </a:cubicBezTo>
                  <a:close/>
                  <a:moveTo>
                    <a:pt x="6892" y="5368"/>
                  </a:moveTo>
                  <a:lnTo>
                    <a:pt x="6892" y="5368"/>
                  </a:lnTo>
                  <a:cubicBezTo>
                    <a:pt x="6865" y="5368"/>
                    <a:pt x="6839" y="5368"/>
                    <a:pt x="6813" y="5369"/>
                  </a:cubicBezTo>
                  <a:lnTo>
                    <a:pt x="6813" y="5369"/>
                  </a:lnTo>
                  <a:cubicBezTo>
                    <a:pt x="6843" y="5369"/>
                    <a:pt x="6877" y="5369"/>
                    <a:pt x="6914" y="5369"/>
                  </a:cubicBezTo>
                  <a:cubicBezTo>
                    <a:pt x="6907" y="5368"/>
                    <a:pt x="6900" y="5368"/>
                    <a:pt x="6892" y="5368"/>
                  </a:cubicBezTo>
                  <a:close/>
                  <a:moveTo>
                    <a:pt x="6813" y="5369"/>
                  </a:moveTo>
                  <a:lnTo>
                    <a:pt x="6813" y="5369"/>
                  </a:lnTo>
                  <a:cubicBezTo>
                    <a:pt x="6715" y="5369"/>
                    <a:pt x="6652" y="5371"/>
                    <a:pt x="6605" y="5378"/>
                  </a:cubicBezTo>
                  <a:cubicBezTo>
                    <a:pt x="6663" y="5374"/>
                    <a:pt x="6734" y="5371"/>
                    <a:pt x="6813" y="5369"/>
                  </a:cubicBezTo>
                  <a:close/>
                  <a:moveTo>
                    <a:pt x="7621" y="5404"/>
                  </a:moveTo>
                  <a:cubicBezTo>
                    <a:pt x="7642" y="5404"/>
                    <a:pt x="7663" y="5404"/>
                    <a:pt x="7685" y="5404"/>
                  </a:cubicBezTo>
                  <a:lnTo>
                    <a:pt x="7685" y="5404"/>
                  </a:lnTo>
                  <a:cubicBezTo>
                    <a:pt x="7638" y="5417"/>
                    <a:pt x="7595" y="5429"/>
                    <a:pt x="7559" y="5440"/>
                  </a:cubicBezTo>
                  <a:cubicBezTo>
                    <a:pt x="7504" y="5446"/>
                    <a:pt x="7474" y="5449"/>
                    <a:pt x="7462" y="5449"/>
                  </a:cubicBezTo>
                  <a:cubicBezTo>
                    <a:pt x="7420" y="5449"/>
                    <a:pt x="7567" y="5419"/>
                    <a:pt x="7621" y="5404"/>
                  </a:cubicBezTo>
                  <a:close/>
                  <a:moveTo>
                    <a:pt x="7591" y="5380"/>
                  </a:moveTo>
                  <a:cubicBezTo>
                    <a:pt x="7665" y="5384"/>
                    <a:pt x="7714" y="5389"/>
                    <a:pt x="7723" y="5394"/>
                  </a:cubicBezTo>
                  <a:lnTo>
                    <a:pt x="7723" y="5394"/>
                  </a:lnTo>
                  <a:cubicBezTo>
                    <a:pt x="7710" y="5398"/>
                    <a:pt x="7698" y="5401"/>
                    <a:pt x="7686" y="5404"/>
                  </a:cubicBezTo>
                  <a:lnTo>
                    <a:pt x="7621" y="5404"/>
                  </a:lnTo>
                  <a:cubicBezTo>
                    <a:pt x="7639" y="5399"/>
                    <a:pt x="7646" y="5395"/>
                    <a:pt x="7629" y="5395"/>
                  </a:cubicBezTo>
                  <a:cubicBezTo>
                    <a:pt x="7618" y="5398"/>
                    <a:pt x="7606" y="5401"/>
                    <a:pt x="7594" y="5404"/>
                  </a:cubicBezTo>
                  <a:lnTo>
                    <a:pt x="7532" y="5404"/>
                  </a:lnTo>
                  <a:cubicBezTo>
                    <a:pt x="7552" y="5404"/>
                    <a:pt x="7573" y="5404"/>
                    <a:pt x="7594" y="5404"/>
                  </a:cubicBezTo>
                  <a:lnTo>
                    <a:pt x="7594" y="5404"/>
                  </a:lnTo>
                  <a:cubicBezTo>
                    <a:pt x="7393" y="5454"/>
                    <a:pt x="7185" y="5504"/>
                    <a:pt x="6985" y="5545"/>
                  </a:cubicBezTo>
                  <a:cubicBezTo>
                    <a:pt x="6967" y="5547"/>
                    <a:pt x="6953" y="5547"/>
                    <a:pt x="6941" y="5547"/>
                  </a:cubicBezTo>
                  <a:cubicBezTo>
                    <a:pt x="6795" y="5547"/>
                    <a:pt x="7199" y="5453"/>
                    <a:pt x="7591" y="5380"/>
                  </a:cubicBezTo>
                  <a:close/>
                  <a:moveTo>
                    <a:pt x="6156" y="5609"/>
                  </a:moveTo>
                  <a:cubicBezTo>
                    <a:pt x="6121" y="5612"/>
                    <a:pt x="6079" y="5618"/>
                    <a:pt x="6035" y="5626"/>
                  </a:cubicBezTo>
                  <a:lnTo>
                    <a:pt x="6035" y="5626"/>
                  </a:lnTo>
                  <a:cubicBezTo>
                    <a:pt x="6077" y="5620"/>
                    <a:pt x="6117" y="5615"/>
                    <a:pt x="6156" y="5609"/>
                  </a:cubicBezTo>
                  <a:close/>
                  <a:moveTo>
                    <a:pt x="4248" y="5413"/>
                  </a:moveTo>
                  <a:lnTo>
                    <a:pt x="4248" y="5413"/>
                  </a:lnTo>
                  <a:cubicBezTo>
                    <a:pt x="3894" y="5493"/>
                    <a:pt x="4177" y="5493"/>
                    <a:pt x="4159" y="5545"/>
                  </a:cubicBezTo>
                  <a:cubicBezTo>
                    <a:pt x="4140" y="5545"/>
                    <a:pt x="4120" y="5544"/>
                    <a:pt x="4099" y="5544"/>
                  </a:cubicBezTo>
                  <a:cubicBezTo>
                    <a:pt x="3696" y="5544"/>
                    <a:pt x="3023" y="5699"/>
                    <a:pt x="2325" y="5816"/>
                  </a:cubicBezTo>
                  <a:lnTo>
                    <a:pt x="2325" y="5816"/>
                  </a:lnTo>
                  <a:cubicBezTo>
                    <a:pt x="2288" y="5808"/>
                    <a:pt x="2252" y="5801"/>
                    <a:pt x="2215" y="5793"/>
                  </a:cubicBezTo>
                  <a:lnTo>
                    <a:pt x="2215" y="5793"/>
                  </a:lnTo>
                  <a:cubicBezTo>
                    <a:pt x="2764" y="5652"/>
                    <a:pt x="3386" y="5518"/>
                    <a:pt x="4248" y="5413"/>
                  </a:cubicBezTo>
                  <a:close/>
                  <a:moveTo>
                    <a:pt x="2538" y="5815"/>
                  </a:moveTo>
                  <a:lnTo>
                    <a:pt x="2538" y="5815"/>
                  </a:lnTo>
                  <a:cubicBezTo>
                    <a:pt x="2531" y="5816"/>
                    <a:pt x="2524" y="5818"/>
                    <a:pt x="2517" y="5819"/>
                  </a:cubicBezTo>
                  <a:cubicBezTo>
                    <a:pt x="2524" y="5818"/>
                    <a:pt x="2531" y="5816"/>
                    <a:pt x="2538" y="5815"/>
                  </a:cubicBezTo>
                  <a:close/>
                  <a:moveTo>
                    <a:pt x="2332" y="5899"/>
                  </a:moveTo>
                  <a:lnTo>
                    <a:pt x="2332" y="5899"/>
                  </a:lnTo>
                  <a:cubicBezTo>
                    <a:pt x="2464" y="5908"/>
                    <a:pt x="2667" y="5943"/>
                    <a:pt x="2897" y="5996"/>
                  </a:cubicBezTo>
                  <a:cubicBezTo>
                    <a:pt x="2729" y="5969"/>
                    <a:pt x="2543" y="5943"/>
                    <a:pt x="2332" y="5899"/>
                  </a:cubicBezTo>
                  <a:close/>
                  <a:moveTo>
                    <a:pt x="6669" y="5361"/>
                  </a:moveTo>
                  <a:cubicBezTo>
                    <a:pt x="6738" y="5361"/>
                    <a:pt x="6812" y="5363"/>
                    <a:pt x="6892" y="5368"/>
                  </a:cubicBezTo>
                  <a:lnTo>
                    <a:pt x="6892" y="5368"/>
                  </a:lnTo>
                  <a:cubicBezTo>
                    <a:pt x="6938" y="5367"/>
                    <a:pt x="6986" y="5367"/>
                    <a:pt x="7033" y="5367"/>
                  </a:cubicBezTo>
                  <a:cubicBezTo>
                    <a:pt x="7165" y="5367"/>
                    <a:pt x="7300" y="5369"/>
                    <a:pt x="7415" y="5372"/>
                  </a:cubicBezTo>
                  <a:lnTo>
                    <a:pt x="7415" y="5372"/>
                  </a:lnTo>
                  <a:cubicBezTo>
                    <a:pt x="7093" y="5405"/>
                    <a:pt x="6953" y="5497"/>
                    <a:pt x="6156" y="5609"/>
                  </a:cubicBezTo>
                  <a:lnTo>
                    <a:pt x="6156" y="5609"/>
                  </a:lnTo>
                  <a:cubicBezTo>
                    <a:pt x="6174" y="5608"/>
                    <a:pt x="6191" y="5607"/>
                    <a:pt x="6205" y="5607"/>
                  </a:cubicBezTo>
                  <a:cubicBezTo>
                    <a:pt x="6213" y="5607"/>
                    <a:pt x="6219" y="5607"/>
                    <a:pt x="6226" y="5607"/>
                  </a:cubicBezTo>
                  <a:cubicBezTo>
                    <a:pt x="6040" y="5687"/>
                    <a:pt x="5881" y="5687"/>
                    <a:pt x="5572" y="5722"/>
                  </a:cubicBezTo>
                  <a:cubicBezTo>
                    <a:pt x="5689" y="5699"/>
                    <a:pt x="5881" y="5652"/>
                    <a:pt x="6035" y="5626"/>
                  </a:cubicBezTo>
                  <a:lnTo>
                    <a:pt x="6035" y="5626"/>
                  </a:lnTo>
                  <a:cubicBezTo>
                    <a:pt x="5970" y="5634"/>
                    <a:pt x="5901" y="5643"/>
                    <a:pt x="5828" y="5651"/>
                  </a:cubicBezTo>
                  <a:lnTo>
                    <a:pt x="6446" y="5528"/>
                  </a:lnTo>
                  <a:lnTo>
                    <a:pt x="6446" y="5528"/>
                  </a:lnTo>
                  <a:cubicBezTo>
                    <a:pt x="6040" y="5537"/>
                    <a:pt x="5554" y="5634"/>
                    <a:pt x="4848" y="5713"/>
                  </a:cubicBezTo>
                  <a:cubicBezTo>
                    <a:pt x="4956" y="5708"/>
                    <a:pt x="5509" y="5655"/>
                    <a:pt x="5705" y="5655"/>
                  </a:cubicBezTo>
                  <a:cubicBezTo>
                    <a:pt x="5814" y="5655"/>
                    <a:pt x="5811" y="5671"/>
                    <a:pt x="5554" y="5722"/>
                  </a:cubicBezTo>
                  <a:cubicBezTo>
                    <a:pt x="5351" y="5749"/>
                    <a:pt x="5086" y="5784"/>
                    <a:pt x="4707" y="5872"/>
                  </a:cubicBezTo>
                  <a:cubicBezTo>
                    <a:pt x="4703" y="5865"/>
                    <a:pt x="4687" y="5863"/>
                    <a:pt x="4660" y="5863"/>
                  </a:cubicBezTo>
                  <a:cubicBezTo>
                    <a:pt x="4616" y="5863"/>
                    <a:pt x="4544" y="5870"/>
                    <a:pt x="4451" y="5881"/>
                  </a:cubicBezTo>
                  <a:cubicBezTo>
                    <a:pt x="4292" y="5908"/>
                    <a:pt x="4071" y="5952"/>
                    <a:pt x="3833" y="6031"/>
                  </a:cubicBezTo>
                  <a:lnTo>
                    <a:pt x="3850" y="5978"/>
                  </a:lnTo>
                  <a:lnTo>
                    <a:pt x="3850" y="5978"/>
                  </a:lnTo>
                  <a:cubicBezTo>
                    <a:pt x="3764" y="6006"/>
                    <a:pt x="3694" y="6032"/>
                    <a:pt x="3636" y="6057"/>
                  </a:cubicBezTo>
                  <a:lnTo>
                    <a:pt x="3636" y="6057"/>
                  </a:lnTo>
                  <a:cubicBezTo>
                    <a:pt x="3587" y="6055"/>
                    <a:pt x="3522" y="6053"/>
                    <a:pt x="3444" y="6049"/>
                  </a:cubicBezTo>
                  <a:cubicBezTo>
                    <a:pt x="3373" y="6022"/>
                    <a:pt x="3303" y="5987"/>
                    <a:pt x="3232" y="5960"/>
                  </a:cubicBezTo>
                  <a:lnTo>
                    <a:pt x="3170" y="5978"/>
                  </a:lnTo>
                  <a:cubicBezTo>
                    <a:pt x="2890" y="5930"/>
                    <a:pt x="2609" y="5874"/>
                    <a:pt x="2325" y="5816"/>
                  </a:cubicBezTo>
                  <a:lnTo>
                    <a:pt x="2325" y="5816"/>
                  </a:lnTo>
                  <a:cubicBezTo>
                    <a:pt x="2462" y="5795"/>
                    <a:pt x="2536" y="5787"/>
                    <a:pt x="2571" y="5787"/>
                  </a:cubicBezTo>
                  <a:cubicBezTo>
                    <a:pt x="2623" y="5787"/>
                    <a:pt x="2588" y="5804"/>
                    <a:pt x="2538" y="5815"/>
                  </a:cubicBezTo>
                  <a:lnTo>
                    <a:pt x="2538" y="5815"/>
                  </a:lnTo>
                  <a:cubicBezTo>
                    <a:pt x="2964" y="5728"/>
                    <a:pt x="3398" y="5650"/>
                    <a:pt x="3833" y="5581"/>
                  </a:cubicBezTo>
                  <a:lnTo>
                    <a:pt x="3833" y="5581"/>
                  </a:lnTo>
                  <a:cubicBezTo>
                    <a:pt x="3824" y="5595"/>
                    <a:pt x="3850" y="5600"/>
                    <a:pt x="3900" y="5600"/>
                  </a:cubicBezTo>
                  <a:cubicBezTo>
                    <a:pt x="4008" y="5600"/>
                    <a:pt x="4232" y="5575"/>
                    <a:pt x="4468" y="5563"/>
                  </a:cubicBezTo>
                  <a:cubicBezTo>
                    <a:pt x="4336" y="5537"/>
                    <a:pt x="4583" y="5493"/>
                    <a:pt x="4936" y="5457"/>
                  </a:cubicBezTo>
                  <a:cubicBezTo>
                    <a:pt x="5281" y="5422"/>
                    <a:pt x="5731" y="5404"/>
                    <a:pt x="6005" y="5378"/>
                  </a:cubicBezTo>
                  <a:lnTo>
                    <a:pt x="6005" y="5378"/>
                  </a:lnTo>
                  <a:cubicBezTo>
                    <a:pt x="6005" y="5378"/>
                    <a:pt x="6006" y="5379"/>
                    <a:pt x="6006" y="5379"/>
                  </a:cubicBezTo>
                  <a:lnTo>
                    <a:pt x="6006" y="5379"/>
                  </a:lnTo>
                  <a:cubicBezTo>
                    <a:pt x="5970" y="5384"/>
                    <a:pt x="5925" y="5389"/>
                    <a:pt x="5872" y="5395"/>
                  </a:cubicBezTo>
                  <a:cubicBezTo>
                    <a:pt x="5921" y="5393"/>
                    <a:pt x="5967" y="5390"/>
                    <a:pt x="6010" y="5388"/>
                  </a:cubicBezTo>
                  <a:lnTo>
                    <a:pt x="6010" y="5388"/>
                  </a:lnTo>
                  <a:cubicBezTo>
                    <a:pt x="6010" y="5417"/>
                    <a:pt x="5850" y="5434"/>
                    <a:pt x="5245" y="5466"/>
                  </a:cubicBezTo>
                  <a:cubicBezTo>
                    <a:pt x="5285" y="5467"/>
                    <a:pt x="5323" y="5467"/>
                    <a:pt x="5359" y="5467"/>
                  </a:cubicBezTo>
                  <a:cubicBezTo>
                    <a:pt x="5926" y="5467"/>
                    <a:pt x="6165" y="5361"/>
                    <a:pt x="6669" y="5361"/>
                  </a:cubicBezTo>
                  <a:close/>
                  <a:moveTo>
                    <a:pt x="3206" y="6066"/>
                  </a:moveTo>
                  <a:cubicBezTo>
                    <a:pt x="3305" y="6088"/>
                    <a:pt x="3398" y="6109"/>
                    <a:pt x="3491" y="6130"/>
                  </a:cubicBezTo>
                  <a:lnTo>
                    <a:pt x="3491" y="6130"/>
                  </a:lnTo>
                  <a:cubicBezTo>
                    <a:pt x="3459" y="6149"/>
                    <a:pt x="3432" y="6166"/>
                    <a:pt x="3409" y="6181"/>
                  </a:cubicBezTo>
                  <a:lnTo>
                    <a:pt x="3375" y="6204"/>
                  </a:lnTo>
                  <a:lnTo>
                    <a:pt x="3375" y="6204"/>
                  </a:lnTo>
                  <a:cubicBezTo>
                    <a:pt x="3301" y="6197"/>
                    <a:pt x="3227" y="6189"/>
                    <a:pt x="3153" y="6181"/>
                  </a:cubicBezTo>
                  <a:cubicBezTo>
                    <a:pt x="3038" y="6155"/>
                    <a:pt x="3135" y="6146"/>
                    <a:pt x="3294" y="6146"/>
                  </a:cubicBezTo>
                  <a:cubicBezTo>
                    <a:pt x="3232" y="6146"/>
                    <a:pt x="3170" y="6137"/>
                    <a:pt x="3117" y="6137"/>
                  </a:cubicBezTo>
                  <a:cubicBezTo>
                    <a:pt x="2773" y="6066"/>
                    <a:pt x="2958" y="6066"/>
                    <a:pt x="3206" y="6066"/>
                  </a:cubicBezTo>
                  <a:close/>
                  <a:moveTo>
                    <a:pt x="8892" y="0"/>
                  </a:moveTo>
                  <a:cubicBezTo>
                    <a:pt x="7974" y="53"/>
                    <a:pt x="7064" y="98"/>
                    <a:pt x="6155" y="150"/>
                  </a:cubicBezTo>
                  <a:cubicBezTo>
                    <a:pt x="6236" y="147"/>
                    <a:pt x="6292" y="146"/>
                    <a:pt x="6328" y="146"/>
                  </a:cubicBezTo>
                  <a:cubicBezTo>
                    <a:pt x="6488" y="146"/>
                    <a:pt x="6243" y="175"/>
                    <a:pt x="5969" y="203"/>
                  </a:cubicBezTo>
                  <a:cubicBezTo>
                    <a:pt x="6001" y="201"/>
                    <a:pt x="6023" y="200"/>
                    <a:pt x="6039" y="200"/>
                  </a:cubicBezTo>
                  <a:cubicBezTo>
                    <a:pt x="6133" y="200"/>
                    <a:pt x="5976" y="240"/>
                    <a:pt x="6014" y="248"/>
                  </a:cubicBezTo>
                  <a:cubicBezTo>
                    <a:pt x="5554" y="274"/>
                    <a:pt x="5095" y="309"/>
                    <a:pt x="4636" y="345"/>
                  </a:cubicBezTo>
                  <a:cubicBezTo>
                    <a:pt x="4398" y="424"/>
                    <a:pt x="3179" y="539"/>
                    <a:pt x="3038" y="618"/>
                  </a:cubicBezTo>
                  <a:lnTo>
                    <a:pt x="3471" y="548"/>
                  </a:lnTo>
                  <a:lnTo>
                    <a:pt x="3471" y="548"/>
                  </a:lnTo>
                  <a:cubicBezTo>
                    <a:pt x="2906" y="680"/>
                    <a:pt x="4292" y="574"/>
                    <a:pt x="4221" y="663"/>
                  </a:cubicBezTo>
                  <a:cubicBezTo>
                    <a:pt x="4848" y="513"/>
                    <a:pt x="5916" y="565"/>
                    <a:pt x="6967" y="380"/>
                  </a:cubicBezTo>
                  <a:cubicBezTo>
                    <a:pt x="6985" y="379"/>
                    <a:pt x="6999" y="379"/>
                    <a:pt x="7009" y="379"/>
                  </a:cubicBezTo>
                  <a:cubicBezTo>
                    <a:pt x="7135" y="379"/>
                    <a:pt x="6782" y="424"/>
                    <a:pt x="6897" y="424"/>
                  </a:cubicBezTo>
                  <a:cubicBezTo>
                    <a:pt x="7029" y="398"/>
                    <a:pt x="7170" y="380"/>
                    <a:pt x="7365" y="362"/>
                  </a:cubicBezTo>
                  <a:cubicBezTo>
                    <a:pt x="7400" y="354"/>
                    <a:pt x="7444" y="354"/>
                    <a:pt x="7488" y="345"/>
                  </a:cubicBezTo>
                  <a:cubicBezTo>
                    <a:pt x="7524" y="345"/>
                    <a:pt x="7559" y="345"/>
                    <a:pt x="7603" y="336"/>
                  </a:cubicBezTo>
                  <a:cubicBezTo>
                    <a:pt x="7682" y="336"/>
                    <a:pt x="7762" y="336"/>
                    <a:pt x="7850" y="327"/>
                  </a:cubicBezTo>
                  <a:lnTo>
                    <a:pt x="7850" y="327"/>
                  </a:lnTo>
                  <a:lnTo>
                    <a:pt x="7788" y="345"/>
                  </a:lnTo>
                  <a:cubicBezTo>
                    <a:pt x="7894" y="336"/>
                    <a:pt x="7991" y="327"/>
                    <a:pt x="8071" y="327"/>
                  </a:cubicBezTo>
                  <a:lnTo>
                    <a:pt x="8106" y="318"/>
                  </a:lnTo>
                  <a:cubicBezTo>
                    <a:pt x="8115" y="318"/>
                    <a:pt x="8142" y="318"/>
                    <a:pt x="8124" y="327"/>
                  </a:cubicBezTo>
                  <a:cubicBezTo>
                    <a:pt x="8106" y="345"/>
                    <a:pt x="8089" y="362"/>
                    <a:pt x="8071" y="380"/>
                  </a:cubicBezTo>
                  <a:cubicBezTo>
                    <a:pt x="8036" y="415"/>
                    <a:pt x="7991" y="442"/>
                    <a:pt x="7956" y="468"/>
                  </a:cubicBezTo>
                  <a:cubicBezTo>
                    <a:pt x="7886" y="530"/>
                    <a:pt x="7815" y="574"/>
                    <a:pt x="7735" y="618"/>
                  </a:cubicBezTo>
                  <a:cubicBezTo>
                    <a:pt x="7700" y="645"/>
                    <a:pt x="7665" y="663"/>
                    <a:pt x="7629" y="680"/>
                  </a:cubicBezTo>
                  <a:cubicBezTo>
                    <a:pt x="7612" y="689"/>
                    <a:pt x="7594" y="698"/>
                    <a:pt x="7576" y="707"/>
                  </a:cubicBezTo>
                  <a:lnTo>
                    <a:pt x="7488" y="751"/>
                  </a:lnTo>
                  <a:cubicBezTo>
                    <a:pt x="7356" y="813"/>
                    <a:pt x="7232" y="866"/>
                    <a:pt x="7100" y="910"/>
                  </a:cubicBezTo>
                  <a:cubicBezTo>
                    <a:pt x="6570" y="1104"/>
                    <a:pt x="5987" y="1237"/>
                    <a:pt x="5148" y="1378"/>
                  </a:cubicBezTo>
                  <a:lnTo>
                    <a:pt x="5298" y="1387"/>
                  </a:lnTo>
                  <a:cubicBezTo>
                    <a:pt x="4892" y="1457"/>
                    <a:pt x="4804" y="1457"/>
                    <a:pt x="4618" y="1484"/>
                  </a:cubicBezTo>
                  <a:cubicBezTo>
                    <a:pt x="4539" y="1509"/>
                    <a:pt x="4523" y="1519"/>
                    <a:pt x="4548" y="1519"/>
                  </a:cubicBezTo>
                  <a:cubicBezTo>
                    <a:pt x="4555" y="1519"/>
                    <a:pt x="4566" y="1518"/>
                    <a:pt x="4580" y="1516"/>
                  </a:cubicBezTo>
                  <a:lnTo>
                    <a:pt x="4580" y="1516"/>
                  </a:lnTo>
                  <a:cubicBezTo>
                    <a:pt x="4300" y="1564"/>
                    <a:pt x="3981" y="1628"/>
                    <a:pt x="3665" y="1705"/>
                  </a:cubicBezTo>
                  <a:cubicBezTo>
                    <a:pt x="3321" y="1784"/>
                    <a:pt x="2985" y="1890"/>
                    <a:pt x="2711" y="1987"/>
                  </a:cubicBezTo>
                  <a:cubicBezTo>
                    <a:pt x="2446" y="2084"/>
                    <a:pt x="2243" y="2155"/>
                    <a:pt x="2146" y="2164"/>
                  </a:cubicBezTo>
                  <a:cubicBezTo>
                    <a:pt x="1925" y="2256"/>
                    <a:pt x="1903" y="2273"/>
                    <a:pt x="1926" y="2273"/>
                  </a:cubicBezTo>
                  <a:cubicBezTo>
                    <a:pt x="1940" y="2273"/>
                    <a:pt x="1970" y="2267"/>
                    <a:pt x="1984" y="2267"/>
                  </a:cubicBezTo>
                  <a:cubicBezTo>
                    <a:pt x="2006" y="2267"/>
                    <a:pt x="1982" y="2284"/>
                    <a:pt x="1758" y="2376"/>
                  </a:cubicBezTo>
                  <a:lnTo>
                    <a:pt x="1599" y="2411"/>
                  </a:lnTo>
                  <a:lnTo>
                    <a:pt x="1457" y="2499"/>
                  </a:lnTo>
                  <a:cubicBezTo>
                    <a:pt x="1166" y="2601"/>
                    <a:pt x="979" y="2630"/>
                    <a:pt x="900" y="2630"/>
                  </a:cubicBezTo>
                  <a:cubicBezTo>
                    <a:pt x="875" y="2630"/>
                    <a:pt x="861" y="2627"/>
                    <a:pt x="857" y="2623"/>
                  </a:cubicBezTo>
                  <a:cubicBezTo>
                    <a:pt x="954" y="2605"/>
                    <a:pt x="1122" y="2552"/>
                    <a:pt x="1219" y="2517"/>
                  </a:cubicBezTo>
                  <a:lnTo>
                    <a:pt x="1219" y="2517"/>
                  </a:lnTo>
                  <a:cubicBezTo>
                    <a:pt x="998" y="2579"/>
                    <a:pt x="707" y="2649"/>
                    <a:pt x="433" y="2685"/>
                  </a:cubicBezTo>
                  <a:lnTo>
                    <a:pt x="440" y="2737"/>
                  </a:lnTo>
                  <a:lnTo>
                    <a:pt x="440" y="2737"/>
                  </a:lnTo>
                  <a:lnTo>
                    <a:pt x="433" y="2738"/>
                  </a:lnTo>
                  <a:lnTo>
                    <a:pt x="468" y="3055"/>
                  </a:lnTo>
                  <a:cubicBezTo>
                    <a:pt x="472" y="3055"/>
                    <a:pt x="476" y="3055"/>
                    <a:pt x="480" y="3055"/>
                  </a:cubicBezTo>
                  <a:lnTo>
                    <a:pt x="480" y="3055"/>
                  </a:lnTo>
                  <a:lnTo>
                    <a:pt x="486" y="3108"/>
                  </a:lnTo>
                  <a:cubicBezTo>
                    <a:pt x="794" y="3058"/>
                    <a:pt x="1079" y="3002"/>
                    <a:pt x="1232" y="2978"/>
                  </a:cubicBezTo>
                  <a:lnTo>
                    <a:pt x="1232" y="2978"/>
                  </a:lnTo>
                  <a:lnTo>
                    <a:pt x="716" y="3047"/>
                  </a:lnTo>
                  <a:cubicBezTo>
                    <a:pt x="1563" y="2905"/>
                    <a:pt x="2499" y="2755"/>
                    <a:pt x="3435" y="2614"/>
                  </a:cubicBezTo>
                  <a:cubicBezTo>
                    <a:pt x="3903" y="2535"/>
                    <a:pt x="4371" y="2464"/>
                    <a:pt x="4822" y="2384"/>
                  </a:cubicBezTo>
                  <a:cubicBezTo>
                    <a:pt x="5263" y="2314"/>
                    <a:pt x="5705" y="2234"/>
                    <a:pt x="6111" y="2146"/>
                  </a:cubicBezTo>
                  <a:lnTo>
                    <a:pt x="6111" y="2146"/>
                  </a:lnTo>
                  <a:lnTo>
                    <a:pt x="5987" y="2155"/>
                  </a:lnTo>
                  <a:cubicBezTo>
                    <a:pt x="6605" y="2014"/>
                    <a:pt x="6852" y="1952"/>
                    <a:pt x="7117" y="1890"/>
                  </a:cubicBezTo>
                  <a:cubicBezTo>
                    <a:pt x="7250" y="1855"/>
                    <a:pt x="7382" y="1819"/>
                    <a:pt x="7568" y="1766"/>
                  </a:cubicBezTo>
                  <a:cubicBezTo>
                    <a:pt x="7753" y="1722"/>
                    <a:pt x="7974" y="1660"/>
                    <a:pt x="8309" y="1643"/>
                  </a:cubicBezTo>
                  <a:lnTo>
                    <a:pt x="8256" y="1643"/>
                  </a:lnTo>
                  <a:cubicBezTo>
                    <a:pt x="8362" y="1629"/>
                    <a:pt x="8485" y="1622"/>
                    <a:pt x="8618" y="1622"/>
                  </a:cubicBezTo>
                  <a:cubicBezTo>
                    <a:pt x="8818" y="1622"/>
                    <a:pt x="9040" y="1637"/>
                    <a:pt x="9263" y="1669"/>
                  </a:cubicBezTo>
                  <a:cubicBezTo>
                    <a:pt x="9239" y="1668"/>
                    <a:pt x="9222" y="1667"/>
                    <a:pt x="9209" y="1667"/>
                  </a:cubicBezTo>
                  <a:cubicBezTo>
                    <a:pt x="9129" y="1667"/>
                    <a:pt x="9265" y="1690"/>
                    <a:pt x="9395" y="1713"/>
                  </a:cubicBezTo>
                  <a:cubicBezTo>
                    <a:pt x="9509" y="1740"/>
                    <a:pt x="9612" y="1767"/>
                    <a:pt x="9557" y="1767"/>
                  </a:cubicBezTo>
                  <a:cubicBezTo>
                    <a:pt x="9539" y="1767"/>
                    <a:pt x="9504" y="1764"/>
                    <a:pt x="9448" y="1758"/>
                  </a:cubicBezTo>
                  <a:lnTo>
                    <a:pt x="9448" y="1758"/>
                  </a:lnTo>
                  <a:cubicBezTo>
                    <a:pt x="9494" y="1764"/>
                    <a:pt x="9538" y="1769"/>
                    <a:pt x="9579" y="1775"/>
                  </a:cubicBezTo>
                  <a:lnTo>
                    <a:pt x="9579" y="1775"/>
                  </a:lnTo>
                  <a:cubicBezTo>
                    <a:pt x="9401" y="1804"/>
                    <a:pt x="9237" y="1838"/>
                    <a:pt x="9086" y="1872"/>
                  </a:cubicBezTo>
                  <a:cubicBezTo>
                    <a:pt x="8813" y="1934"/>
                    <a:pt x="8574" y="1996"/>
                    <a:pt x="8362" y="2049"/>
                  </a:cubicBezTo>
                  <a:cubicBezTo>
                    <a:pt x="7939" y="2155"/>
                    <a:pt x="7603" y="2217"/>
                    <a:pt x="7267" y="2217"/>
                  </a:cubicBezTo>
                  <a:cubicBezTo>
                    <a:pt x="7118" y="2261"/>
                    <a:pt x="7102" y="2278"/>
                    <a:pt x="7161" y="2278"/>
                  </a:cubicBezTo>
                  <a:cubicBezTo>
                    <a:pt x="7233" y="2278"/>
                    <a:pt x="7411" y="2254"/>
                    <a:pt x="7603" y="2225"/>
                  </a:cubicBezTo>
                  <a:cubicBezTo>
                    <a:pt x="7882" y="2183"/>
                    <a:pt x="8179" y="2116"/>
                    <a:pt x="8187" y="2116"/>
                  </a:cubicBezTo>
                  <a:lnTo>
                    <a:pt x="8187" y="2116"/>
                  </a:lnTo>
                  <a:cubicBezTo>
                    <a:pt x="8189" y="2116"/>
                    <a:pt x="8175" y="2120"/>
                    <a:pt x="8142" y="2128"/>
                  </a:cubicBezTo>
                  <a:cubicBezTo>
                    <a:pt x="8163" y="2126"/>
                    <a:pt x="8179" y="2125"/>
                    <a:pt x="8190" y="2125"/>
                  </a:cubicBezTo>
                  <a:cubicBezTo>
                    <a:pt x="8263" y="2125"/>
                    <a:pt x="8137" y="2171"/>
                    <a:pt x="7939" y="2217"/>
                  </a:cubicBezTo>
                  <a:cubicBezTo>
                    <a:pt x="7709" y="2270"/>
                    <a:pt x="7391" y="2323"/>
                    <a:pt x="7161" y="2358"/>
                  </a:cubicBezTo>
                  <a:cubicBezTo>
                    <a:pt x="6932" y="2393"/>
                    <a:pt x="6729" y="2393"/>
                    <a:pt x="6446" y="2411"/>
                  </a:cubicBezTo>
                  <a:cubicBezTo>
                    <a:pt x="6169" y="2428"/>
                    <a:pt x="5820" y="2452"/>
                    <a:pt x="5285" y="2546"/>
                  </a:cubicBezTo>
                  <a:lnTo>
                    <a:pt x="5285" y="2546"/>
                  </a:lnTo>
                  <a:cubicBezTo>
                    <a:pt x="5332" y="2536"/>
                    <a:pt x="5361" y="2526"/>
                    <a:pt x="5440" y="2508"/>
                  </a:cubicBezTo>
                  <a:lnTo>
                    <a:pt x="5440" y="2508"/>
                  </a:lnTo>
                  <a:cubicBezTo>
                    <a:pt x="5007" y="2570"/>
                    <a:pt x="4601" y="2702"/>
                    <a:pt x="4062" y="2808"/>
                  </a:cubicBezTo>
                  <a:cubicBezTo>
                    <a:pt x="3965" y="2857"/>
                    <a:pt x="3854" y="2893"/>
                    <a:pt x="3749" y="2928"/>
                  </a:cubicBezTo>
                  <a:lnTo>
                    <a:pt x="3749" y="2928"/>
                  </a:lnTo>
                  <a:cubicBezTo>
                    <a:pt x="3704" y="2936"/>
                    <a:pt x="3659" y="2945"/>
                    <a:pt x="3613" y="2954"/>
                  </a:cubicBezTo>
                  <a:lnTo>
                    <a:pt x="3613" y="2954"/>
                  </a:lnTo>
                  <a:cubicBezTo>
                    <a:pt x="3694" y="2924"/>
                    <a:pt x="3771" y="2896"/>
                    <a:pt x="3841" y="2870"/>
                  </a:cubicBezTo>
                  <a:lnTo>
                    <a:pt x="3841" y="2870"/>
                  </a:lnTo>
                  <a:cubicBezTo>
                    <a:pt x="3762" y="2879"/>
                    <a:pt x="3647" y="2914"/>
                    <a:pt x="3532" y="2958"/>
                  </a:cubicBezTo>
                  <a:cubicBezTo>
                    <a:pt x="3505" y="2968"/>
                    <a:pt x="3478" y="2978"/>
                    <a:pt x="3452" y="2988"/>
                  </a:cubicBezTo>
                  <a:lnTo>
                    <a:pt x="3452" y="2988"/>
                  </a:lnTo>
                  <a:cubicBezTo>
                    <a:pt x="3312" y="3019"/>
                    <a:pt x="3204" y="3045"/>
                    <a:pt x="3198" y="3045"/>
                  </a:cubicBezTo>
                  <a:cubicBezTo>
                    <a:pt x="3195" y="3045"/>
                    <a:pt x="3221" y="3038"/>
                    <a:pt x="3285" y="3020"/>
                  </a:cubicBezTo>
                  <a:lnTo>
                    <a:pt x="3285" y="3020"/>
                  </a:lnTo>
                  <a:lnTo>
                    <a:pt x="2173" y="3232"/>
                  </a:lnTo>
                  <a:lnTo>
                    <a:pt x="2164" y="3223"/>
                  </a:lnTo>
                  <a:cubicBezTo>
                    <a:pt x="1466" y="3338"/>
                    <a:pt x="751" y="3479"/>
                    <a:pt x="1" y="3612"/>
                  </a:cubicBezTo>
                  <a:lnTo>
                    <a:pt x="27" y="3965"/>
                  </a:lnTo>
                  <a:cubicBezTo>
                    <a:pt x="468" y="3974"/>
                    <a:pt x="928" y="3983"/>
                    <a:pt x="1396" y="4009"/>
                  </a:cubicBezTo>
                  <a:cubicBezTo>
                    <a:pt x="1649" y="4009"/>
                    <a:pt x="1906" y="4005"/>
                    <a:pt x="2235" y="4005"/>
                  </a:cubicBezTo>
                  <a:cubicBezTo>
                    <a:pt x="2399" y="4005"/>
                    <a:pt x="2582" y="4006"/>
                    <a:pt x="2791" y="4009"/>
                  </a:cubicBezTo>
                  <a:lnTo>
                    <a:pt x="2906" y="4044"/>
                  </a:lnTo>
                  <a:cubicBezTo>
                    <a:pt x="2951" y="4044"/>
                    <a:pt x="3002" y="4043"/>
                    <a:pt x="3055" y="4043"/>
                  </a:cubicBezTo>
                  <a:cubicBezTo>
                    <a:pt x="3400" y="4043"/>
                    <a:pt x="3880" y="4058"/>
                    <a:pt x="4214" y="4058"/>
                  </a:cubicBezTo>
                  <a:cubicBezTo>
                    <a:pt x="4376" y="4058"/>
                    <a:pt x="4503" y="4055"/>
                    <a:pt x="4566" y="4044"/>
                  </a:cubicBezTo>
                  <a:cubicBezTo>
                    <a:pt x="4739" y="4074"/>
                    <a:pt x="5056" y="4084"/>
                    <a:pt x="5433" y="4084"/>
                  </a:cubicBezTo>
                  <a:cubicBezTo>
                    <a:pt x="5666" y="4084"/>
                    <a:pt x="5923" y="4080"/>
                    <a:pt x="6183" y="4075"/>
                  </a:cubicBezTo>
                  <a:lnTo>
                    <a:pt x="6183" y="4075"/>
                  </a:lnTo>
                  <a:cubicBezTo>
                    <a:pt x="5854" y="4154"/>
                    <a:pt x="5520" y="4243"/>
                    <a:pt x="5325" y="4283"/>
                  </a:cubicBezTo>
                  <a:cubicBezTo>
                    <a:pt x="5440" y="4265"/>
                    <a:pt x="5581" y="4239"/>
                    <a:pt x="5652" y="4221"/>
                  </a:cubicBezTo>
                  <a:lnTo>
                    <a:pt x="5652" y="4221"/>
                  </a:lnTo>
                  <a:cubicBezTo>
                    <a:pt x="5263" y="4336"/>
                    <a:pt x="4866" y="4433"/>
                    <a:pt x="4468" y="4530"/>
                  </a:cubicBezTo>
                  <a:cubicBezTo>
                    <a:pt x="4430" y="4536"/>
                    <a:pt x="4405" y="4538"/>
                    <a:pt x="4392" y="4538"/>
                  </a:cubicBezTo>
                  <a:cubicBezTo>
                    <a:pt x="4343" y="4538"/>
                    <a:pt x="4456" y="4503"/>
                    <a:pt x="4574" y="4468"/>
                  </a:cubicBezTo>
                  <a:lnTo>
                    <a:pt x="4574" y="4468"/>
                  </a:lnTo>
                  <a:cubicBezTo>
                    <a:pt x="4336" y="4530"/>
                    <a:pt x="4168" y="4574"/>
                    <a:pt x="3815" y="4645"/>
                  </a:cubicBezTo>
                  <a:cubicBezTo>
                    <a:pt x="3903" y="4592"/>
                    <a:pt x="3868" y="4565"/>
                    <a:pt x="4371" y="4459"/>
                  </a:cubicBezTo>
                  <a:lnTo>
                    <a:pt x="4371" y="4459"/>
                  </a:lnTo>
                  <a:cubicBezTo>
                    <a:pt x="3992" y="4539"/>
                    <a:pt x="3621" y="4618"/>
                    <a:pt x="3241" y="4689"/>
                  </a:cubicBezTo>
                  <a:cubicBezTo>
                    <a:pt x="3181" y="4689"/>
                    <a:pt x="2878" y="4719"/>
                    <a:pt x="2790" y="4719"/>
                  </a:cubicBezTo>
                  <a:cubicBezTo>
                    <a:pt x="2761" y="4719"/>
                    <a:pt x="2755" y="4715"/>
                    <a:pt x="2791" y="4707"/>
                  </a:cubicBezTo>
                  <a:lnTo>
                    <a:pt x="2791" y="4707"/>
                  </a:lnTo>
                  <a:cubicBezTo>
                    <a:pt x="2314" y="4760"/>
                    <a:pt x="1669" y="4883"/>
                    <a:pt x="1016" y="4954"/>
                  </a:cubicBezTo>
                  <a:lnTo>
                    <a:pt x="1034" y="5404"/>
                  </a:lnTo>
                  <a:cubicBezTo>
                    <a:pt x="1254" y="5404"/>
                    <a:pt x="1475" y="5395"/>
                    <a:pt x="1687" y="5395"/>
                  </a:cubicBezTo>
                  <a:cubicBezTo>
                    <a:pt x="1731" y="5387"/>
                    <a:pt x="1819" y="5378"/>
                    <a:pt x="2005" y="5360"/>
                  </a:cubicBezTo>
                  <a:cubicBezTo>
                    <a:pt x="2251" y="5349"/>
                    <a:pt x="2488" y="5337"/>
                    <a:pt x="2725" y="5321"/>
                  </a:cubicBezTo>
                  <a:lnTo>
                    <a:pt x="2725" y="5321"/>
                  </a:lnTo>
                  <a:cubicBezTo>
                    <a:pt x="2790" y="5324"/>
                    <a:pt x="2856" y="5325"/>
                    <a:pt x="2924" y="5325"/>
                  </a:cubicBezTo>
                  <a:cubicBezTo>
                    <a:pt x="3016" y="5325"/>
                    <a:pt x="3109" y="5322"/>
                    <a:pt x="3202" y="5316"/>
                  </a:cubicBezTo>
                  <a:lnTo>
                    <a:pt x="3202" y="5316"/>
                  </a:lnTo>
                  <a:cubicBezTo>
                    <a:pt x="3309" y="5321"/>
                    <a:pt x="3421" y="5323"/>
                    <a:pt x="3537" y="5324"/>
                  </a:cubicBezTo>
                  <a:lnTo>
                    <a:pt x="3537" y="5324"/>
                  </a:lnTo>
                  <a:cubicBezTo>
                    <a:pt x="3418" y="5338"/>
                    <a:pt x="3329" y="5356"/>
                    <a:pt x="3312" y="5378"/>
                  </a:cubicBezTo>
                  <a:cubicBezTo>
                    <a:pt x="3290" y="5376"/>
                    <a:pt x="3264" y="5376"/>
                    <a:pt x="3237" y="5376"/>
                  </a:cubicBezTo>
                  <a:cubicBezTo>
                    <a:pt x="3208" y="5376"/>
                    <a:pt x="3178" y="5376"/>
                    <a:pt x="3153" y="5376"/>
                  </a:cubicBezTo>
                  <a:cubicBezTo>
                    <a:pt x="3077" y="5376"/>
                    <a:pt x="3048" y="5371"/>
                    <a:pt x="3232" y="5334"/>
                  </a:cubicBezTo>
                  <a:lnTo>
                    <a:pt x="3232" y="5334"/>
                  </a:lnTo>
                  <a:cubicBezTo>
                    <a:pt x="2438" y="5466"/>
                    <a:pt x="1961" y="5519"/>
                    <a:pt x="1457" y="5643"/>
                  </a:cubicBezTo>
                  <a:lnTo>
                    <a:pt x="530" y="5881"/>
                  </a:lnTo>
                  <a:lnTo>
                    <a:pt x="1457" y="6013"/>
                  </a:lnTo>
                  <a:cubicBezTo>
                    <a:pt x="1555" y="6031"/>
                    <a:pt x="1661" y="6040"/>
                    <a:pt x="1775" y="6049"/>
                  </a:cubicBezTo>
                  <a:cubicBezTo>
                    <a:pt x="1812" y="6066"/>
                    <a:pt x="1790" y="6070"/>
                    <a:pt x="1754" y="6070"/>
                  </a:cubicBezTo>
                  <a:cubicBezTo>
                    <a:pt x="1721" y="6070"/>
                    <a:pt x="1675" y="6066"/>
                    <a:pt x="1651" y="6066"/>
                  </a:cubicBezTo>
                  <a:cubicBezTo>
                    <a:pt x="1633" y="6066"/>
                    <a:pt x="1628" y="6068"/>
                    <a:pt x="1652" y="6075"/>
                  </a:cubicBezTo>
                  <a:cubicBezTo>
                    <a:pt x="1731" y="6084"/>
                    <a:pt x="1961" y="6119"/>
                    <a:pt x="2058" y="6146"/>
                  </a:cubicBezTo>
                  <a:cubicBezTo>
                    <a:pt x="2087" y="6157"/>
                    <a:pt x="2086" y="6161"/>
                    <a:pt x="2066" y="6161"/>
                  </a:cubicBezTo>
                  <a:cubicBezTo>
                    <a:pt x="2019" y="6161"/>
                    <a:pt x="1871" y="6138"/>
                    <a:pt x="1766" y="6119"/>
                  </a:cubicBezTo>
                  <a:lnTo>
                    <a:pt x="1766" y="6119"/>
                  </a:lnTo>
                  <a:cubicBezTo>
                    <a:pt x="2252" y="6217"/>
                    <a:pt x="2526" y="6234"/>
                    <a:pt x="2685" y="6234"/>
                  </a:cubicBezTo>
                  <a:cubicBezTo>
                    <a:pt x="2844" y="6234"/>
                    <a:pt x="2888" y="6208"/>
                    <a:pt x="2932" y="6181"/>
                  </a:cubicBezTo>
                  <a:cubicBezTo>
                    <a:pt x="3072" y="6211"/>
                    <a:pt x="3192" y="6235"/>
                    <a:pt x="3301" y="6253"/>
                  </a:cubicBezTo>
                  <a:lnTo>
                    <a:pt x="3301" y="6253"/>
                  </a:lnTo>
                  <a:lnTo>
                    <a:pt x="2614" y="6711"/>
                  </a:lnTo>
                  <a:lnTo>
                    <a:pt x="3515" y="6605"/>
                  </a:lnTo>
                  <a:cubicBezTo>
                    <a:pt x="3630" y="6596"/>
                    <a:pt x="3691" y="6579"/>
                    <a:pt x="3859" y="6570"/>
                  </a:cubicBezTo>
                  <a:cubicBezTo>
                    <a:pt x="4433" y="6570"/>
                    <a:pt x="4548" y="6605"/>
                    <a:pt x="4689" y="6640"/>
                  </a:cubicBezTo>
                  <a:cubicBezTo>
                    <a:pt x="4743" y="6641"/>
                    <a:pt x="4788" y="6641"/>
                    <a:pt x="4826" y="6641"/>
                  </a:cubicBezTo>
                  <a:cubicBezTo>
                    <a:pt x="5435" y="6641"/>
                    <a:pt x="4117" y="6578"/>
                    <a:pt x="5139" y="6561"/>
                  </a:cubicBezTo>
                  <a:lnTo>
                    <a:pt x="5139" y="6561"/>
                  </a:lnTo>
                  <a:cubicBezTo>
                    <a:pt x="5308" y="6565"/>
                    <a:pt x="5465" y="6567"/>
                    <a:pt x="5618" y="6567"/>
                  </a:cubicBezTo>
                  <a:cubicBezTo>
                    <a:pt x="6162" y="6567"/>
                    <a:pt x="6648" y="6544"/>
                    <a:pt x="7365" y="6517"/>
                  </a:cubicBezTo>
                  <a:lnTo>
                    <a:pt x="7365" y="6517"/>
                  </a:lnTo>
                  <a:cubicBezTo>
                    <a:pt x="7894" y="6534"/>
                    <a:pt x="7267" y="6552"/>
                    <a:pt x="7462" y="6570"/>
                  </a:cubicBezTo>
                  <a:lnTo>
                    <a:pt x="7939" y="6526"/>
                  </a:lnTo>
                  <a:cubicBezTo>
                    <a:pt x="8053" y="6526"/>
                    <a:pt x="8018" y="6534"/>
                    <a:pt x="7991" y="6543"/>
                  </a:cubicBezTo>
                  <a:cubicBezTo>
                    <a:pt x="8398" y="6526"/>
                    <a:pt x="8027" y="6490"/>
                    <a:pt x="8654" y="6473"/>
                  </a:cubicBezTo>
                  <a:cubicBezTo>
                    <a:pt x="8689" y="6464"/>
                    <a:pt x="8742" y="6455"/>
                    <a:pt x="8830" y="6455"/>
                  </a:cubicBezTo>
                  <a:lnTo>
                    <a:pt x="8830" y="6437"/>
                  </a:lnTo>
                  <a:lnTo>
                    <a:pt x="8830" y="6437"/>
                  </a:lnTo>
                  <a:cubicBezTo>
                    <a:pt x="8830" y="6437"/>
                    <a:pt x="8830" y="6437"/>
                    <a:pt x="8830" y="6437"/>
                  </a:cubicBezTo>
                  <a:lnTo>
                    <a:pt x="8827" y="6374"/>
                  </a:lnTo>
                  <a:lnTo>
                    <a:pt x="8821" y="6252"/>
                  </a:lnTo>
                  <a:cubicBezTo>
                    <a:pt x="8764" y="6255"/>
                    <a:pt x="8694" y="6256"/>
                    <a:pt x="8616" y="6256"/>
                  </a:cubicBezTo>
                  <a:cubicBezTo>
                    <a:pt x="8340" y="6256"/>
                    <a:pt x="7954" y="6243"/>
                    <a:pt x="7571" y="6243"/>
                  </a:cubicBezTo>
                  <a:cubicBezTo>
                    <a:pt x="7350" y="6243"/>
                    <a:pt x="7129" y="6247"/>
                    <a:pt x="6932" y="6261"/>
                  </a:cubicBezTo>
                  <a:cubicBezTo>
                    <a:pt x="6738" y="6243"/>
                    <a:pt x="7020" y="6234"/>
                    <a:pt x="6967" y="6208"/>
                  </a:cubicBezTo>
                  <a:lnTo>
                    <a:pt x="6967" y="6208"/>
                  </a:lnTo>
                  <a:cubicBezTo>
                    <a:pt x="6437" y="6225"/>
                    <a:pt x="6208" y="6225"/>
                    <a:pt x="6005" y="6225"/>
                  </a:cubicBezTo>
                  <a:cubicBezTo>
                    <a:pt x="5793" y="6225"/>
                    <a:pt x="5616" y="6225"/>
                    <a:pt x="5175" y="6234"/>
                  </a:cubicBezTo>
                  <a:cubicBezTo>
                    <a:pt x="5145" y="6230"/>
                    <a:pt x="5116" y="6226"/>
                    <a:pt x="5086" y="6222"/>
                  </a:cubicBezTo>
                  <a:lnTo>
                    <a:pt x="5086" y="6222"/>
                  </a:lnTo>
                  <a:cubicBezTo>
                    <a:pt x="5515" y="6158"/>
                    <a:pt x="6696" y="5881"/>
                    <a:pt x="7418" y="5793"/>
                  </a:cubicBezTo>
                  <a:lnTo>
                    <a:pt x="7418" y="5793"/>
                  </a:lnTo>
                  <a:cubicBezTo>
                    <a:pt x="7364" y="5795"/>
                    <a:pt x="7311" y="5798"/>
                    <a:pt x="7273" y="5798"/>
                  </a:cubicBezTo>
                  <a:cubicBezTo>
                    <a:pt x="7186" y="5798"/>
                    <a:pt x="7181" y="5784"/>
                    <a:pt x="7453" y="5722"/>
                  </a:cubicBezTo>
                  <a:cubicBezTo>
                    <a:pt x="8053" y="5607"/>
                    <a:pt x="9104" y="5466"/>
                    <a:pt x="9616" y="5254"/>
                  </a:cubicBezTo>
                  <a:cubicBezTo>
                    <a:pt x="9696" y="5236"/>
                    <a:pt x="9731" y="5236"/>
                    <a:pt x="9731" y="5236"/>
                  </a:cubicBezTo>
                  <a:cubicBezTo>
                    <a:pt x="10027" y="5149"/>
                    <a:pt x="10554" y="4981"/>
                    <a:pt x="10952" y="4826"/>
                  </a:cubicBezTo>
                  <a:lnTo>
                    <a:pt x="10952" y="4826"/>
                  </a:lnTo>
                  <a:cubicBezTo>
                    <a:pt x="10979" y="4824"/>
                    <a:pt x="11007" y="4823"/>
                    <a:pt x="11038" y="4821"/>
                  </a:cubicBezTo>
                  <a:lnTo>
                    <a:pt x="11033" y="4794"/>
                  </a:lnTo>
                  <a:lnTo>
                    <a:pt x="11033" y="4794"/>
                  </a:lnTo>
                  <a:cubicBezTo>
                    <a:pt x="11047" y="4788"/>
                    <a:pt x="11060" y="4783"/>
                    <a:pt x="11073" y="4777"/>
                  </a:cubicBezTo>
                  <a:lnTo>
                    <a:pt x="11691" y="4521"/>
                  </a:lnTo>
                  <a:lnTo>
                    <a:pt x="11029" y="4539"/>
                  </a:lnTo>
                  <a:cubicBezTo>
                    <a:pt x="11016" y="4539"/>
                    <a:pt x="11004" y="4539"/>
                    <a:pt x="10992" y="4539"/>
                  </a:cubicBezTo>
                  <a:lnTo>
                    <a:pt x="10992" y="4539"/>
                  </a:lnTo>
                  <a:lnTo>
                    <a:pt x="10985" y="4495"/>
                  </a:lnTo>
                  <a:cubicBezTo>
                    <a:pt x="10950" y="4510"/>
                    <a:pt x="10913" y="4525"/>
                    <a:pt x="10873" y="4541"/>
                  </a:cubicBezTo>
                  <a:lnTo>
                    <a:pt x="10873" y="4541"/>
                  </a:lnTo>
                  <a:cubicBezTo>
                    <a:pt x="10775" y="4545"/>
                    <a:pt x="10694" y="4551"/>
                    <a:pt x="10640" y="4557"/>
                  </a:cubicBezTo>
                  <a:cubicBezTo>
                    <a:pt x="10493" y="4509"/>
                    <a:pt x="10122" y="4494"/>
                    <a:pt x="9693" y="4494"/>
                  </a:cubicBezTo>
                  <a:cubicBezTo>
                    <a:pt x="9478" y="4494"/>
                    <a:pt x="9248" y="4498"/>
                    <a:pt x="9025" y="4504"/>
                  </a:cubicBezTo>
                  <a:cubicBezTo>
                    <a:pt x="8639" y="4514"/>
                    <a:pt x="8270" y="4530"/>
                    <a:pt x="8027" y="4530"/>
                  </a:cubicBezTo>
                  <a:cubicBezTo>
                    <a:pt x="7847" y="4530"/>
                    <a:pt x="7735" y="4521"/>
                    <a:pt x="7735" y="4495"/>
                  </a:cubicBezTo>
                  <a:cubicBezTo>
                    <a:pt x="7639" y="4498"/>
                    <a:pt x="7541" y="4502"/>
                    <a:pt x="7444" y="4506"/>
                  </a:cubicBezTo>
                  <a:lnTo>
                    <a:pt x="7444" y="4506"/>
                  </a:lnTo>
                  <a:cubicBezTo>
                    <a:pt x="7752" y="4440"/>
                    <a:pt x="8091" y="4373"/>
                    <a:pt x="8053" y="4353"/>
                  </a:cubicBezTo>
                  <a:lnTo>
                    <a:pt x="8053" y="4353"/>
                  </a:lnTo>
                  <a:lnTo>
                    <a:pt x="7255" y="4513"/>
                  </a:lnTo>
                  <a:lnTo>
                    <a:pt x="7255" y="4513"/>
                  </a:lnTo>
                  <a:cubicBezTo>
                    <a:pt x="7108" y="4519"/>
                    <a:pt x="6960" y="4526"/>
                    <a:pt x="6813" y="4533"/>
                  </a:cubicBezTo>
                  <a:lnTo>
                    <a:pt x="6813" y="4533"/>
                  </a:lnTo>
                  <a:cubicBezTo>
                    <a:pt x="6868" y="4518"/>
                    <a:pt x="6929" y="4503"/>
                    <a:pt x="6994" y="4486"/>
                  </a:cubicBezTo>
                  <a:cubicBezTo>
                    <a:pt x="7365" y="4398"/>
                    <a:pt x="7886" y="4292"/>
                    <a:pt x="8415" y="4195"/>
                  </a:cubicBezTo>
                  <a:cubicBezTo>
                    <a:pt x="8435" y="4193"/>
                    <a:pt x="8451" y="4192"/>
                    <a:pt x="8464" y="4192"/>
                  </a:cubicBezTo>
                  <a:cubicBezTo>
                    <a:pt x="8625" y="4192"/>
                    <a:pt x="8232" y="4336"/>
                    <a:pt x="8256" y="4345"/>
                  </a:cubicBezTo>
                  <a:cubicBezTo>
                    <a:pt x="8327" y="4327"/>
                    <a:pt x="8574" y="4274"/>
                    <a:pt x="8830" y="4212"/>
                  </a:cubicBezTo>
                  <a:cubicBezTo>
                    <a:pt x="9078" y="4159"/>
                    <a:pt x="9316" y="4097"/>
                    <a:pt x="9369" y="4089"/>
                  </a:cubicBezTo>
                  <a:lnTo>
                    <a:pt x="9369" y="4089"/>
                  </a:lnTo>
                  <a:cubicBezTo>
                    <a:pt x="9219" y="4142"/>
                    <a:pt x="9069" y="4177"/>
                    <a:pt x="8919" y="4221"/>
                  </a:cubicBezTo>
                  <a:cubicBezTo>
                    <a:pt x="9350" y="4145"/>
                    <a:pt x="9652" y="4020"/>
                    <a:pt x="10041" y="3885"/>
                  </a:cubicBezTo>
                  <a:lnTo>
                    <a:pt x="10041" y="3885"/>
                  </a:lnTo>
                  <a:cubicBezTo>
                    <a:pt x="10044" y="3885"/>
                    <a:pt x="10046" y="3885"/>
                    <a:pt x="10049" y="3885"/>
                  </a:cubicBezTo>
                  <a:lnTo>
                    <a:pt x="10048" y="3883"/>
                  </a:lnTo>
                  <a:lnTo>
                    <a:pt x="10048" y="3883"/>
                  </a:lnTo>
                  <a:cubicBezTo>
                    <a:pt x="10063" y="3878"/>
                    <a:pt x="10078" y="3873"/>
                    <a:pt x="10093" y="3868"/>
                  </a:cubicBezTo>
                  <a:lnTo>
                    <a:pt x="10994" y="3559"/>
                  </a:lnTo>
                  <a:lnTo>
                    <a:pt x="10040" y="3594"/>
                  </a:lnTo>
                  <a:cubicBezTo>
                    <a:pt x="10026" y="3595"/>
                    <a:pt x="10011" y="3596"/>
                    <a:pt x="9996" y="3596"/>
                  </a:cubicBezTo>
                  <a:lnTo>
                    <a:pt x="9996" y="3596"/>
                  </a:lnTo>
                  <a:lnTo>
                    <a:pt x="9996" y="3594"/>
                  </a:lnTo>
                  <a:cubicBezTo>
                    <a:pt x="9993" y="3595"/>
                    <a:pt x="9990" y="3596"/>
                    <a:pt x="9988" y="3597"/>
                  </a:cubicBezTo>
                  <a:lnTo>
                    <a:pt x="9988" y="3597"/>
                  </a:lnTo>
                  <a:cubicBezTo>
                    <a:pt x="9928" y="3599"/>
                    <a:pt x="9866" y="3601"/>
                    <a:pt x="9802" y="3601"/>
                  </a:cubicBezTo>
                  <a:cubicBezTo>
                    <a:pt x="9718" y="3601"/>
                    <a:pt x="9629" y="3599"/>
                    <a:pt x="9537" y="3594"/>
                  </a:cubicBezTo>
                  <a:cubicBezTo>
                    <a:pt x="9410" y="3594"/>
                    <a:pt x="9217" y="3580"/>
                    <a:pt x="9052" y="3570"/>
                  </a:cubicBezTo>
                  <a:lnTo>
                    <a:pt x="9052" y="3570"/>
                  </a:lnTo>
                  <a:cubicBezTo>
                    <a:pt x="9404" y="3452"/>
                    <a:pt x="9756" y="3326"/>
                    <a:pt x="9805" y="3326"/>
                  </a:cubicBezTo>
                  <a:cubicBezTo>
                    <a:pt x="9809" y="3326"/>
                    <a:pt x="9811" y="3327"/>
                    <a:pt x="9810" y="3329"/>
                  </a:cubicBezTo>
                  <a:cubicBezTo>
                    <a:pt x="9880" y="3306"/>
                    <a:pt x="9949" y="3276"/>
                    <a:pt x="10024" y="3251"/>
                  </a:cubicBezTo>
                  <a:lnTo>
                    <a:pt x="10024" y="3251"/>
                  </a:lnTo>
                  <a:cubicBezTo>
                    <a:pt x="10027" y="3251"/>
                    <a:pt x="10029" y="3250"/>
                    <a:pt x="10031" y="3250"/>
                  </a:cubicBezTo>
                  <a:lnTo>
                    <a:pt x="10031" y="3249"/>
                  </a:lnTo>
                  <a:lnTo>
                    <a:pt x="10031" y="3249"/>
                  </a:lnTo>
                  <a:cubicBezTo>
                    <a:pt x="10040" y="3246"/>
                    <a:pt x="10049" y="3244"/>
                    <a:pt x="10058" y="3241"/>
                  </a:cubicBezTo>
                  <a:lnTo>
                    <a:pt x="9978" y="2985"/>
                  </a:lnTo>
                  <a:cubicBezTo>
                    <a:pt x="9970" y="2987"/>
                    <a:pt x="9962" y="2988"/>
                    <a:pt x="9953" y="2990"/>
                  </a:cubicBezTo>
                  <a:lnTo>
                    <a:pt x="9953" y="2990"/>
                  </a:lnTo>
                  <a:lnTo>
                    <a:pt x="9952" y="2985"/>
                  </a:lnTo>
                  <a:lnTo>
                    <a:pt x="9934" y="2950"/>
                  </a:lnTo>
                  <a:cubicBezTo>
                    <a:pt x="9818" y="2990"/>
                    <a:pt x="9720" y="3025"/>
                    <a:pt x="9638" y="3055"/>
                  </a:cubicBezTo>
                  <a:lnTo>
                    <a:pt x="9638" y="3055"/>
                  </a:lnTo>
                  <a:cubicBezTo>
                    <a:pt x="8585" y="3261"/>
                    <a:pt x="7526" y="3349"/>
                    <a:pt x="6482" y="3373"/>
                  </a:cubicBezTo>
                  <a:cubicBezTo>
                    <a:pt x="6181" y="3383"/>
                    <a:pt x="5881" y="3386"/>
                    <a:pt x="5583" y="3386"/>
                  </a:cubicBezTo>
                  <a:cubicBezTo>
                    <a:pt x="4911" y="3386"/>
                    <a:pt x="4243" y="3367"/>
                    <a:pt x="3584" y="3346"/>
                  </a:cubicBezTo>
                  <a:lnTo>
                    <a:pt x="3584" y="3346"/>
                  </a:lnTo>
                  <a:cubicBezTo>
                    <a:pt x="3715" y="3299"/>
                    <a:pt x="3841" y="3253"/>
                    <a:pt x="3974" y="3214"/>
                  </a:cubicBezTo>
                  <a:lnTo>
                    <a:pt x="3974" y="3214"/>
                  </a:lnTo>
                  <a:lnTo>
                    <a:pt x="3868" y="3241"/>
                  </a:lnTo>
                  <a:cubicBezTo>
                    <a:pt x="4045" y="3170"/>
                    <a:pt x="4142" y="3135"/>
                    <a:pt x="4274" y="3091"/>
                  </a:cubicBezTo>
                  <a:cubicBezTo>
                    <a:pt x="4284" y="3087"/>
                    <a:pt x="4294" y="3083"/>
                    <a:pt x="4305" y="3080"/>
                  </a:cubicBezTo>
                  <a:lnTo>
                    <a:pt x="4305" y="3080"/>
                  </a:lnTo>
                  <a:cubicBezTo>
                    <a:pt x="5158" y="2938"/>
                    <a:pt x="6184" y="2765"/>
                    <a:pt x="6888" y="2667"/>
                  </a:cubicBezTo>
                  <a:cubicBezTo>
                    <a:pt x="7087" y="2619"/>
                    <a:pt x="7423" y="2550"/>
                    <a:pt x="7350" y="2550"/>
                  </a:cubicBezTo>
                  <a:cubicBezTo>
                    <a:pt x="7342" y="2550"/>
                    <a:pt x="7330" y="2550"/>
                    <a:pt x="7312" y="2552"/>
                  </a:cubicBezTo>
                  <a:lnTo>
                    <a:pt x="6905" y="2623"/>
                  </a:lnTo>
                  <a:cubicBezTo>
                    <a:pt x="6882" y="2624"/>
                    <a:pt x="6865" y="2625"/>
                    <a:pt x="6853" y="2625"/>
                  </a:cubicBezTo>
                  <a:cubicBezTo>
                    <a:pt x="6731" y="2625"/>
                    <a:pt x="7099" y="2550"/>
                    <a:pt x="7233" y="2517"/>
                  </a:cubicBezTo>
                  <a:lnTo>
                    <a:pt x="7233" y="2517"/>
                  </a:lnTo>
                  <a:cubicBezTo>
                    <a:pt x="7681" y="2461"/>
                    <a:pt x="8282" y="2361"/>
                    <a:pt x="8866" y="2225"/>
                  </a:cubicBezTo>
                  <a:cubicBezTo>
                    <a:pt x="8888" y="2221"/>
                    <a:pt x="8911" y="2216"/>
                    <a:pt x="8933" y="2211"/>
                  </a:cubicBezTo>
                  <a:lnTo>
                    <a:pt x="8933" y="2211"/>
                  </a:lnTo>
                  <a:cubicBezTo>
                    <a:pt x="9015" y="2201"/>
                    <a:pt x="9102" y="2191"/>
                    <a:pt x="9190" y="2181"/>
                  </a:cubicBezTo>
                  <a:lnTo>
                    <a:pt x="9190" y="2181"/>
                  </a:lnTo>
                  <a:lnTo>
                    <a:pt x="9192" y="2181"/>
                  </a:lnTo>
                  <a:cubicBezTo>
                    <a:pt x="9192" y="2181"/>
                    <a:pt x="9192" y="2181"/>
                    <a:pt x="9191" y="2181"/>
                  </a:cubicBezTo>
                  <a:lnTo>
                    <a:pt x="9191" y="2181"/>
                  </a:lnTo>
                  <a:cubicBezTo>
                    <a:pt x="9500" y="2144"/>
                    <a:pt x="9818" y="2104"/>
                    <a:pt x="9996" y="2049"/>
                  </a:cubicBezTo>
                  <a:lnTo>
                    <a:pt x="9996" y="2049"/>
                  </a:lnTo>
                  <a:cubicBezTo>
                    <a:pt x="9832" y="2057"/>
                    <a:pt x="9675" y="2071"/>
                    <a:pt x="9512" y="2087"/>
                  </a:cubicBezTo>
                  <a:lnTo>
                    <a:pt x="9512" y="2087"/>
                  </a:lnTo>
                  <a:cubicBezTo>
                    <a:pt x="9724" y="2043"/>
                    <a:pt x="9923" y="2005"/>
                    <a:pt x="10102" y="1978"/>
                  </a:cubicBezTo>
                  <a:cubicBezTo>
                    <a:pt x="10260" y="1958"/>
                    <a:pt x="10403" y="1948"/>
                    <a:pt x="10520" y="1943"/>
                  </a:cubicBezTo>
                  <a:lnTo>
                    <a:pt x="10520" y="1943"/>
                  </a:lnTo>
                  <a:lnTo>
                    <a:pt x="10532" y="2091"/>
                  </a:lnTo>
                  <a:lnTo>
                    <a:pt x="10522" y="1943"/>
                  </a:lnTo>
                  <a:lnTo>
                    <a:pt x="10522" y="1943"/>
                  </a:lnTo>
                  <a:cubicBezTo>
                    <a:pt x="10564" y="1941"/>
                    <a:pt x="10604" y="1941"/>
                    <a:pt x="10639" y="1941"/>
                  </a:cubicBezTo>
                  <a:cubicBezTo>
                    <a:pt x="10724" y="1941"/>
                    <a:pt x="10788" y="1945"/>
                    <a:pt x="10826" y="1952"/>
                  </a:cubicBezTo>
                  <a:cubicBezTo>
                    <a:pt x="10852" y="1949"/>
                    <a:pt x="10879" y="1948"/>
                    <a:pt x="10905" y="1948"/>
                  </a:cubicBezTo>
                  <a:cubicBezTo>
                    <a:pt x="10958" y="1948"/>
                    <a:pt x="11011" y="1952"/>
                    <a:pt x="11064" y="1952"/>
                  </a:cubicBezTo>
                  <a:lnTo>
                    <a:pt x="11091" y="1696"/>
                  </a:lnTo>
                  <a:cubicBezTo>
                    <a:pt x="10543" y="1678"/>
                    <a:pt x="9996" y="1546"/>
                    <a:pt x="9316" y="1448"/>
                  </a:cubicBezTo>
                  <a:lnTo>
                    <a:pt x="9316" y="1448"/>
                  </a:lnTo>
                  <a:cubicBezTo>
                    <a:pt x="9413" y="1466"/>
                    <a:pt x="9493" y="1493"/>
                    <a:pt x="9457" y="1501"/>
                  </a:cubicBezTo>
                  <a:cubicBezTo>
                    <a:pt x="9448" y="1506"/>
                    <a:pt x="9431" y="1508"/>
                    <a:pt x="9404" y="1508"/>
                  </a:cubicBezTo>
                  <a:cubicBezTo>
                    <a:pt x="9332" y="1508"/>
                    <a:pt x="9191" y="1492"/>
                    <a:pt x="8945" y="1466"/>
                  </a:cubicBezTo>
                  <a:cubicBezTo>
                    <a:pt x="9069" y="1433"/>
                    <a:pt x="8807" y="1377"/>
                    <a:pt x="8426" y="1377"/>
                  </a:cubicBezTo>
                  <a:cubicBezTo>
                    <a:pt x="8400" y="1377"/>
                    <a:pt x="8372" y="1377"/>
                    <a:pt x="8345" y="1378"/>
                  </a:cubicBezTo>
                  <a:cubicBezTo>
                    <a:pt x="8142" y="1387"/>
                    <a:pt x="7903" y="1404"/>
                    <a:pt x="7691" y="1457"/>
                  </a:cubicBezTo>
                  <a:cubicBezTo>
                    <a:pt x="7497" y="1488"/>
                    <a:pt x="7329" y="1533"/>
                    <a:pt x="7202" y="1556"/>
                  </a:cubicBezTo>
                  <a:lnTo>
                    <a:pt x="7202" y="1556"/>
                  </a:lnTo>
                  <a:cubicBezTo>
                    <a:pt x="7204" y="1555"/>
                    <a:pt x="7206" y="1555"/>
                    <a:pt x="7208" y="1555"/>
                  </a:cubicBezTo>
                  <a:cubicBezTo>
                    <a:pt x="7274" y="1555"/>
                    <a:pt x="6888" y="1681"/>
                    <a:pt x="6517" y="1766"/>
                  </a:cubicBezTo>
                  <a:cubicBezTo>
                    <a:pt x="6146" y="1857"/>
                    <a:pt x="5801" y="1922"/>
                    <a:pt x="5949" y="1922"/>
                  </a:cubicBezTo>
                  <a:cubicBezTo>
                    <a:pt x="5974" y="1922"/>
                    <a:pt x="6012" y="1920"/>
                    <a:pt x="6067" y="1916"/>
                  </a:cubicBezTo>
                  <a:lnTo>
                    <a:pt x="6067" y="1916"/>
                  </a:lnTo>
                  <a:cubicBezTo>
                    <a:pt x="5915" y="1941"/>
                    <a:pt x="5844" y="1949"/>
                    <a:pt x="5812" y="1949"/>
                  </a:cubicBezTo>
                  <a:cubicBezTo>
                    <a:pt x="5746" y="1949"/>
                    <a:pt x="5840" y="1915"/>
                    <a:pt x="5745" y="1915"/>
                  </a:cubicBezTo>
                  <a:cubicBezTo>
                    <a:pt x="5717" y="1915"/>
                    <a:pt x="5674" y="1918"/>
                    <a:pt x="5607" y="1925"/>
                  </a:cubicBezTo>
                  <a:cubicBezTo>
                    <a:pt x="4652" y="2112"/>
                    <a:pt x="3541" y="2257"/>
                    <a:pt x="2378" y="2428"/>
                  </a:cubicBezTo>
                  <a:lnTo>
                    <a:pt x="2378" y="2428"/>
                  </a:lnTo>
                  <a:cubicBezTo>
                    <a:pt x="2719" y="2293"/>
                    <a:pt x="3058" y="2161"/>
                    <a:pt x="3409" y="2067"/>
                  </a:cubicBezTo>
                  <a:cubicBezTo>
                    <a:pt x="4009" y="1899"/>
                    <a:pt x="4627" y="1793"/>
                    <a:pt x="5245" y="1678"/>
                  </a:cubicBezTo>
                  <a:cubicBezTo>
                    <a:pt x="5872" y="1563"/>
                    <a:pt x="6499" y="1440"/>
                    <a:pt x="7109" y="1210"/>
                  </a:cubicBezTo>
                  <a:cubicBezTo>
                    <a:pt x="7259" y="1148"/>
                    <a:pt x="7409" y="1086"/>
                    <a:pt x="7559" y="1016"/>
                  </a:cubicBezTo>
                  <a:cubicBezTo>
                    <a:pt x="7682" y="963"/>
                    <a:pt x="7912" y="839"/>
                    <a:pt x="8080" y="724"/>
                  </a:cubicBezTo>
                  <a:cubicBezTo>
                    <a:pt x="8265" y="610"/>
                    <a:pt x="8406" y="486"/>
                    <a:pt x="8557" y="362"/>
                  </a:cubicBezTo>
                  <a:cubicBezTo>
                    <a:pt x="8627" y="292"/>
                    <a:pt x="8698" y="230"/>
                    <a:pt x="8777" y="159"/>
                  </a:cubicBezTo>
                  <a:lnTo>
                    <a:pt x="8892" y="53"/>
                  </a:lnTo>
                  <a:cubicBezTo>
                    <a:pt x="8892" y="53"/>
                    <a:pt x="8901" y="45"/>
                    <a:pt x="8901" y="45"/>
                  </a:cubicBezTo>
                  <a:lnTo>
                    <a:pt x="8901" y="36"/>
                  </a:lnTo>
                  <a:lnTo>
                    <a:pt x="8892" y="27"/>
                  </a:lnTo>
                  <a:lnTo>
                    <a:pt x="88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
            <p:cNvSpPr/>
            <p:nvPr/>
          </p:nvSpPr>
          <p:spPr>
            <a:xfrm rot="-1347295">
              <a:off x="8664872" y="5576871"/>
              <a:ext cx="26066" cy="6076"/>
            </a:xfrm>
            <a:custGeom>
              <a:avLst/>
              <a:gdLst/>
              <a:ahLst/>
              <a:cxnLst/>
              <a:rect l="l" t="t" r="r" b="b"/>
              <a:pathLst>
                <a:path w="133" h="31" extrusionOk="0">
                  <a:moveTo>
                    <a:pt x="0" y="0"/>
                  </a:moveTo>
                  <a:cubicBezTo>
                    <a:pt x="44" y="9"/>
                    <a:pt x="62" y="18"/>
                    <a:pt x="71" y="27"/>
                  </a:cubicBezTo>
                  <a:cubicBezTo>
                    <a:pt x="88" y="29"/>
                    <a:pt x="102" y="30"/>
                    <a:pt x="109" y="30"/>
                  </a:cubicBezTo>
                  <a:cubicBezTo>
                    <a:pt x="133" y="30"/>
                    <a:pt x="106" y="2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8"/>
            <p:cNvSpPr/>
            <p:nvPr/>
          </p:nvSpPr>
          <p:spPr>
            <a:xfrm rot="-1347295">
              <a:off x="8206481" y="5626690"/>
              <a:ext cx="12347" cy="1960"/>
            </a:xfrm>
            <a:custGeom>
              <a:avLst/>
              <a:gdLst/>
              <a:ahLst/>
              <a:cxnLst/>
              <a:rect l="l" t="t" r="r" b="b"/>
              <a:pathLst>
                <a:path w="63" h="10" extrusionOk="0">
                  <a:moveTo>
                    <a:pt x="27" y="0"/>
                  </a:moveTo>
                  <a:cubicBezTo>
                    <a:pt x="20" y="0"/>
                    <a:pt x="12" y="7"/>
                    <a:pt x="5" y="9"/>
                  </a:cubicBezTo>
                  <a:lnTo>
                    <a:pt x="5" y="9"/>
                  </a:lnTo>
                  <a:lnTo>
                    <a:pt x="62" y="0"/>
                  </a:lnTo>
                  <a:close/>
                  <a:moveTo>
                    <a:pt x="5" y="9"/>
                  </a:moveTo>
                  <a:lnTo>
                    <a:pt x="1" y="9"/>
                  </a:lnTo>
                  <a:cubicBezTo>
                    <a:pt x="2" y="9"/>
                    <a:pt x="3" y="9"/>
                    <a:pt x="5"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8"/>
            <p:cNvSpPr/>
            <p:nvPr/>
          </p:nvSpPr>
          <p:spPr>
            <a:xfrm rot="-1347295">
              <a:off x="9093823" y="4872524"/>
              <a:ext cx="66047" cy="3724"/>
            </a:xfrm>
            <a:custGeom>
              <a:avLst/>
              <a:gdLst/>
              <a:ahLst/>
              <a:cxnLst/>
              <a:rect l="l" t="t" r="r" b="b"/>
              <a:pathLst>
                <a:path w="337" h="19" extrusionOk="0">
                  <a:moveTo>
                    <a:pt x="1" y="1"/>
                  </a:moveTo>
                  <a:cubicBezTo>
                    <a:pt x="169" y="1"/>
                    <a:pt x="266" y="9"/>
                    <a:pt x="327" y="18"/>
                  </a:cubicBezTo>
                  <a:cubicBezTo>
                    <a:pt x="336" y="9"/>
                    <a:pt x="25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
            <p:cNvSpPr/>
            <p:nvPr/>
          </p:nvSpPr>
          <p:spPr>
            <a:xfrm rot="-1347295">
              <a:off x="9320396" y="4408689"/>
              <a:ext cx="102304" cy="17443"/>
            </a:xfrm>
            <a:custGeom>
              <a:avLst/>
              <a:gdLst/>
              <a:ahLst/>
              <a:cxnLst/>
              <a:rect l="l" t="t" r="r" b="b"/>
              <a:pathLst>
                <a:path w="522" h="89" extrusionOk="0">
                  <a:moveTo>
                    <a:pt x="521" y="1"/>
                  </a:moveTo>
                  <a:lnTo>
                    <a:pt x="521" y="1"/>
                  </a:lnTo>
                  <a:cubicBezTo>
                    <a:pt x="504" y="3"/>
                    <a:pt x="489" y="6"/>
                    <a:pt x="477" y="8"/>
                  </a:cubicBezTo>
                  <a:lnTo>
                    <a:pt x="477" y="8"/>
                  </a:lnTo>
                  <a:lnTo>
                    <a:pt x="521" y="1"/>
                  </a:lnTo>
                  <a:close/>
                  <a:moveTo>
                    <a:pt x="477" y="8"/>
                  </a:moveTo>
                  <a:lnTo>
                    <a:pt x="89" y="74"/>
                  </a:lnTo>
                  <a:lnTo>
                    <a:pt x="89" y="74"/>
                  </a:lnTo>
                  <a:cubicBezTo>
                    <a:pt x="273" y="44"/>
                    <a:pt x="362" y="42"/>
                    <a:pt x="477" y="27"/>
                  </a:cubicBezTo>
                  <a:cubicBezTo>
                    <a:pt x="461" y="27"/>
                    <a:pt x="374" y="27"/>
                    <a:pt x="477" y="8"/>
                  </a:cubicBezTo>
                  <a:close/>
                  <a:moveTo>
                    <a:pt x="89" y="74"/>
                  </a:moveTo>
                  <a:cubicBezTo>
                    <a:pt x="61" y="78"/>
                    <a:pt x="32" y="83"/>
                    <a:pt x="0" y="89"/>
                  </a:cubicBezTo>
                  <a:lnTo>
                    <a:pt x="89" y="7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8"/>
            <p:cNvSpPr/>
            <p:nvPr/>
          </p:nvSpPr>
          <p:spPr>
            <a:xfrm rot="-1347295">
              <a:off x="8822009" y="4653170"/>
              <a:ext cx="112691" cy="5488"/>
            </a:xfrm>
            <a:custGeom>
              <a:avLst/>
              <a:gdLst/>
              <a:ahLst/>
              <a:cxnLst/>
              <a:rect l="l" t="t" r="r" b="b"/>
              <a:pathLst>
                <a:path w="575" h="28" extrusionOk="0">
                  <a:moveTo>
                    <a:pt x="239" y="1"/>
                  </a:moveTo>
                  <a:lnTo>
                    <a:pt x="239" y="1"/>
                  </a:lnTo>
                  <a:cubicBezTo>
                    <a:pt x="199" y="5"/>
                    <a:pt x="157" y="5"/>
                    <a:pt x="116" y="5"/>
                  </a:cubicBezTo>
                  <a:cubicBezTo>
                    <a:pt x="75" y="5"/>
                    <a:pt x="36" y="5"/>
                    <a:pt x="0" y="10"/>
                  </a:cubicBezTo>
                  <a:lnTo>
                    <a:pt x="18" y="27"/>
                  </a:lnTo>
                  <a:cubicBezTo>
                    <a:pt x="345" y="27"/>
                    <a:pt x="574" y="10"/>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8"/>
            <p:cNvSpPr/>
            <p:nvPr/>
          </p:nvSpPr>
          <p:spPr>
            <a:xfrm rot="-1347295">
              <a:off x="9469536" y="4354848"/>
              <a:ext cx="98776" cy="50172"/>
            </a:xfrm>
            <a:custGeom>
              <a:avLst/>
              <a:gdLst/>
              <a:ahLst/>
              <a:cxnLst/>
              <a:rect l="l" t="t" r="r" b="b"/>
              <a:pathLst>
                <a:path w="504" h="256" extrusionOk="0">
                  <a:moveTo>
                    <a:pt x="495" y="0"/>
                  </a:moveTo>
                  <a:cubicBezTo>
                    <a:pt x="415" y="18"/>
                    <a:pt x="336" y="27"/>
                    <a:pt x="247" y="44"/>
                  </a:cubicBezTo>
                  <a:cubicBezTo>
                    <a:pt x="258" y="48"/>
                    <a:pt x="280" y="50"/>
                    <a:pt x="311" y="50"/>
                  </a:cubicBezTo>
                  <a:cubicBezTo>
                    <a:pt x="355" y="50"/>
                    <a:pt x="417" y="46"/>
                    <a:pt x="495" y="35"/>
                  </a:cubicBezTo>
                  <a:lnTo>
                    <a:pt x="499" y="124"/>
                  </a:lnTo>
                  <a:lnTo>
                    <a:pt x="495" y="0"/>
                  </a:lnTo>
                  <a:close/>
                  <a:moveTo>
                    <a:pt x="499" y="124"/>
                  </a:moveTo>
                  <a:lnTo>
                    <a:pt x="502" y="212"/>
                  </a:lnTo>
                  <a:lnTo>
                    <a:pt x="502" y="212"/>
                  </a:lnTo>
                  <a:cubicBezTo>
                    <a:pt x="503" y="212"/>
                    <a:pt x="503" y="212"/>
                    <a:pt x="503" y="212"/>
                  </a:cubicBezTo>
                  <a:lnTo>
                    <a:pt x="499" y="124"/>
                  </a:lnTo>
                  <a:close/>
                  <a:moveTo>
                    <a:pt x="502" y="212"/>
                  </a:moveTo>
                  <a:lnTo>
                    <a:pt x="502" y="212"/>
                  </a:lnTo>
                  <a:cubicBezTo>
                    <a:pt x="370" y="212"/>
                    <a:pt x="194" y="221"/>
                    <a:pt x="0" y="230"/>
                  </a:cubicBezTo>
                  <a:lnTo>
                    <a:pt x="71" y="230"/>
                  </a:lnTo>
                  <a:cubicBezTo>
                    <a:pt x="22" y="249"/>
                    <a:pt x="70" y="255"/>
                    <a:pt x="173" y="255"/>
                  </a:cubicBezTo>
                  <a:cubicBezTo>
                    <a:pt x="255" y="255"/>
                    <a:pt x="373" y="251"/>
                    <a:pt x="503" y="247"/>
                  </a:cubicBezTo>
                  <a:lnTo>
                    <a:pt x="502" y="2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8"/>
            <p:cNvSpPr/>
            <p:nvPr/>
          </p:nvSpPr>
          <p:spPr>
            <a:xfrm rot="-1347295">
              <a:off x="9399515" y="4436309"/>
              <a:ext cx="70358" cy="3528"/>
            </a:xfrm>
            <a:custGeom>
              <a:avLst/>
              <a:gdLst/>
              <a:ahLst/>
              <a:cxnLst/>
              <a:rect l="l" t="t" r="r" b="b"/>
              <a:pathLst>
                <a:path w="359" h="18" extrusionOk="0">
                  <a:moveTo>
                    <a:pt x="359" y="1"/>
                  </a:moveTo>
                  <a:cubicBezTo>
                    <a:pt x="314" y="3"/>
                    <a:pt x="269" y="5"/>
                    <a:pt x="228" y="7"/>
                  </a:cubicBezTo>
                  <a:lnTo>
                    <a:pt x="228" y="7"/>
                  </a:lnTo>
                  <a:cubicBezTo>
                    <a:pt x="272" y="6"/>
                    <a:pt x="315" y="4"/>
                    <a:pt x="359" y="1"/>
                  </a:cubicBezTo>
                  <a:close/>
                  <a:moveTo>
                    <a:pt x="228" y="7"/>
                  </a:moveTo>
                  <a:cubicBezTo>
                    <a:pt x="157" y="10"/>
                    <a:pt x="86" y="10"/>
                    <a:pt x="14" y="10"/>
                  </a:cubicBezTo>
                  <a:cubicBezTo>
                    <a:pt x="1" y="15"/>
                    <a:pt x="9" y="17"/>
                    <a:pt x="33" y="17"/>
                  </a:cubicBezTo>
                  <a:cubicBezTo>
                    <a:pt x="70" y="17"/>
                    <a:pt x="142" y="12"/>
                    <a:pt x="228"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8"/>
            <p:cNvSpPr/>
            <p:nvPr/>
          </p:nvSpPr>
          <p:spPr>
            <a:xfrm rot="-1347295">
              <a:off x="8786591" y="4733844"/>
              <a:ext cx="122490" cy="25870"/>
            </a:xfrm>
            <a:custGeom>
              <a:avLst/>
              <a:gdLst/>
              <a:ahLst/>
              <a:cxnLst/>
              <a:rect l="l" t="t" r="r" b="b"/>
              <a:pathLst>
                <a:path w="625" h="132" extrusionOk="0">
                  <a:moveTo>
                    <a:pt x="616" y="0"/>
                  </a:moveTo>
                  <a:cubicBezTo>
                    <a:pt x="557" y="0"/>
                    <a:pt x="1" y="131"/>
                    <a:pt x="62" y="131"/>
                  </a:cubicBezTo>
                  <a:cubicBezTo>
                    <a:pt x="84" y="131"/>
                    <a:pt x="180" y="115"/>
                    <a:pt x="399" y="72"/>
                  </a:cubicBezTo>
                  <a:cubicBezTo>
                    <a:pt x="576" y="55"/>
                    <a:pt x="497" y="11"/>
                    <a:pt x="603" y="11"/>
                  </a:cubicBezTo>
                  <a:cubicBezTo>
                    <a:pt x="622" y="3"/>
                    <a:pt x="625" y="0"/>
                    <a:pt x="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8"/>
            <p:cNvSpPr/>
            <p:nvPr/>
          </p:nvSpPr>
          <p:spPr>
            <a:xfrm rot="-1347295">
              <a:off x="9510382" y="4363987"/>
              <a:ext cx="55660" cy="12347"/>
            </a:xfrm>
            <a:custGeom>
              <a:avLst/>
              <a:gdLst/>
              <a:ahLst/>
              <a:cxnLst/>
              <a:rect l="l" t="t" r="r" b="b"/>
              <a:pathLst>
                <a:path w="284" h="63" extrusionOk="0">
                  <a:moveTo>
                    <a:pt x="204" y="0"/>
                  </a:moveTo>
                  <a:lnTo>
                    <a:pt x="1" y="62"/>
                  </a:lnTo>
                  <a:lnTo>
                    <a:pt x="242" y="40"/>
                  </a:lnTo>
                  <a:lnTo>
                    <a:pt x="242" y="40"/>
                  </a:lnTo>
                  <a:lnTo>
                    <a:pt x="283" y="53"/>
                  </a:lnTo>
                  <a:lnTo>
                    <a:pt x="283" y="18"/>
                  </a:lnTo>
                  <a:lnTo>
                    <a:pt x="2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8"/>
            <p:cNvSpPr/>
            <p:nvPr/>
          </p:nvSpPr>
          <p:spPr>
            <a:xfrm rot="-1347295">
              <a:off x="9067351" y="4594264"/>
              <a:ext cx="147184" cy="26066"/>
            </a:xfrm>
            <a:custGeom>
              <a:avLst/>
              <a:gdLst/>
              <a:ahLst/>
              <a:cxnLst/>
              <a:rect l="l" t="t" r="r" b="b"/>
              <a:pathLst>
                <a:path w="751" h="133" extrusionOk="0">
                  <a:moveTo>
                    <a:pt x="751" y="0"/>
                  </a:moveTo>
                  <a:cubicBezTo>
                    <a:pt x="389" y="62"/>
                    <a:pt x="0" y="115"/>
                    <a:pt x="9" y="133"/>
                  </a:cubicBezTo>
                  <a:lnTo>
                    <a:pt x="601" y="45"/>
                  </a:lnTo>
                  <a:cubicBezTo>
                    <a:pt x="592" y="36"/>
                    <a:pt x="663" y="18"/>
                    <a:pt x="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8"/>
            <p:cNvSpPr/>
            <p:nvPr/>
          </p:nvSpPr>
          <p:spPr>
            <a:xfrm rot="-1347295">
              <a:off x="9197056" y="4533064"/>
              <a:ext cx="91917" cy="17443"/>
            </a:xfrm>
            <a:custGeom>
              <a:avLst/>
              <a:gdLst/>
              <a:ahLst/>
              <a:cxnLst/>
              <a:rect l="l" t="t" r="r" b="b"/>
              <a:pathLst>
                <a:path w="469" h="89" extrusionOk="0">
                  <a:moveTo>
                    <a:pt x="469" y="0"/>
                  </a:moveTo>
                  <a:cubicBezTo>
                    <a:pt x="372" y="18"/>
                    <a:pt x="151" y="62"/>
                    <a:pt x="1" y="88"/>
                  </a:cubicBezTo>
                  <a:cubicBezTo>
                    <a:pt x="195" y="62"/>
                    <a:pt x="372" y="27"/>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8"/>
            <p:cNvSpPr/>
            <p:nvPr/>
          </p:nvSpPr>
          <p:spPr>
            <a:xfrm rot="-1347295">
              <a:off x="9329140" y="4456464"/>
              <a:ext cx="116023" cy="15875"/>
            </a:xfrm>
            <a:custGeom>
              <a:avLst/>
              <a:gdLst/>
              <a:ahLst/>
              <a:cxnLst/>
              <a:rect l="l" t="t" r="r" b="b"/>
              <a:pathLst>
                <a:path w="592" h="81" extrusionOk="0">
                  <a:moveTo>
                    <a:pt x="592" y="1"/>
                  </a:moveTo>
                  <a:lnTo>
                    <a:pt x="415" y="18"/>
                  </a:lnTo>
                  <a:lnTo>
                    <a:pt x="0" y="80"/>
                  </a:lnTo>
                  <a:cubicBezTo>
                    <a:pt x="194" y="54"/>
                    <a:pt x="398" y="27"/>
                    <a:pt x="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8"/>
            <p:cNvSpPr/>
            <p:nvPr/>
          </p:nvSpPr>
          <p:spPr>
            <a:xfrm rot="-1347295">
              <a:off x="7901554" y="5325054"/>
              <a:ext cx="147184" cy="26458"/>
            </a:xfrm>
            <a:custGeom>
              <a:avLst/>
              <a:gdLst/>
              <a:ahLst/>
              <a:cxnLst/>
              <a:rect l="l" t="t" r="r" b="b"/>
              <a:pathLst>
                <a:path w="751" h="135" extrusionOk="0">
                  <a:moveTo>
                    <a:pt x="653" y="1"/>
                  </a:moveTo>
                  <a:lnTo>
                    <a:pt x="18" y="124"/>
                  </a:lnTo>
                  <a:cubicBezTo>
                    <a:pt x="1" y="132"/>
                    <a:pt x="2" y="135"/>
                    <a:pt x="17" y="135"/>
                  </a:cubicBezTo>
                  <a:cubicBezTo>
                    <a:pt x="57" y="135"/>
                    <a:pt x="196" y="112"/>
                    <a:pt x="362" y="80"/>
                  </a:cubicBezTo>
                  <a:cubicBezTo>
                    <a:pt x="512" y="45"/>
                    <a:pt x="750" y="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8"/>
            <p:cNvSpPr/>
            <p:nvPr/>
          </p:nvSpPr>
          <p:spPr>
            <a:xfrm rot="-1347295">
              <a:off x="8304051" y="5131832"/>
              <a:ext cx="57227" cy="14111"/>
            </a:xfrm>
            <a:custGeom>
              <a:avLst/>
              <a:gdLst/>
              <a:ahLst/>
              <a:cxnLst/>
              <a:rect l="l" t="t" r="r" b="b"/>
              <a:pathLst>
                <a:path w="292" h="72" extrusionOk="0">
                  <a:moveTo>
                    <a:pt x="292" y="1"/>
                  </a:moveTo>
                  <a:lnTo>
                    <a:pt x="292" y="1"/>
                  </a:lnTo>
                  <a:cubicBezTo>
                    <a:pt x="191" y="17"/>
                    <a:pt x="145" y="20"/>
                    <a:pt x="102" y="20"/>
                  </a:cubicBezTo>
                  <a:cubicBezTo>
                    <a:pt x="74" y="20"/>
                    <a:pt x="48" y="19"/>
                    <a:pt x="9" y="19"/>
                  </a:cubicBezTo>
                  <a:lnTo>
                    <a:pt x="0" y="72"/>
                  </a:lnTo>
                  <a:lnTo>
                    <a:pt x="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8"/>
            <p:cNvSpPr/>
            <p:nvPr/>
          </p:nvSpPr>
          <p:spPr>
            <a:xfrm rot="-1347295">
              <a:off x="7953413" y="5319863"/>
              <a:ext cx="155024" cy="27634"/>
            </a:xfrm>
            <a:custGeom>
              <a:avLst/>
              <a:gdLst/>
              <a:ahLst/>
              <a:cxnLst/>
              <a:rect l="l" t="t" r="r" b="b"/>
              <a:pathLst>
                <a:path w="791" h="141" extrusionOk="0">
                  <a:moveTo>
                    <a:pt x="733" y="0"/>
                  </a:moveTo>
                  <a:cubicBezTo>
                    <a:pt x="713" y="0"/>
                    <a:pt x="642" y="9"/>
                    <a:pt x="490" y="32"/>
                  </a:cubicBezTo>
                  <a:cubicBezTo>
                    <a:pt x="446" y="50"/>
                    <a:pt x="1" y="140"/>
                    <a:pt x="38" y="140"/>
                  </a:cubicBezTo>
                  <a:cubicBezTo>
                    <a:pt x="53" y="140"/>
                    <a:pt x="148" y="126"/>
                    <a:pt x="384" y="85"/>
                  </a:cubicBezTo>
                  <a:cubicBezTo>
                    <a:pt x="429" y="71"/>
                    <a:pt x="791" y="0"/>
                    <a:pt x="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8"/>
            <p:cNvSpPr/>
            <p:nvPr/>
          </p:nvSpPr>
          <p:spPr>
            <a:xfrm rot="-1347295">
              <a:off x="9257308" y="4838620"/>
              <a:ext cx="33121" cy="17443"/>
            </a:xfrm>
            <a:custGeom>
              <a:avLst/>
              <a:gdLst/>
              <a:ahLst/>
              <a:cxnLst/>
              <a:rect l="l" t="t" r="r" b="b"/>
              <a:pathLst>
                <a:path w="169" h="89" extrusionOk="0">
                  <a:moveTo>
                    <a:pt x="1" y="0"/>
                  </a:moveTo>
                  <a:lnTo>
                    <a:pt x="27" y="89"/>
                  </a:lnTo>
                  <a:lnTo>
                    <a:pt x="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8"/>
            <p:cNvSpPr/>
            <p:nvPr/>
          </p:nvSpPr>
          <p:spPr>
            <a:xfrm rot="-1347295">
              <a:off x="8702410" y="5291329"/>
              <a:ext cx="104656" cy="12543"/>
            </a:xfrm>
            <a:custGeom>
              <a:avLst/>
              <a:gdLst/>
              <a:ahLst/>
              <a:cxnLst/>
              <a:rect l="l" t="t" r="r" b="b"/>
              <a:pathLst>
                <a:path w="534" h="64" extrusionOk="0">
                  <a:moveTo>
                    <a:pt x="488" y="0"/>
                  </a:moveTo>
                  <a:cubicBezTo>
                    <a:pt x="418" y="0"/>
                    <a:pt x="287" y="17"/>
                    <a:pt x="206" y="24"/>
                  </a:cubicBezTo>
                  <a:cubicBezTo>
                    <a:pt x="193" y="28"/>
                    <a:pt x="182" y="31"/>
                    <a:pt x="173" y="31"/>
                  </a:cubicBezTo>
                  <a:cubicBezTo>
                    <a:pt x="164" y="31"/>
                    <a:pt x="158" y="28"/>
                    <a:pt x="153" y="24"/>
                  </a:cubicBezTo>
                  <a:cubicBezTo>
                    <a:pt x="89" y="48"/>
                    <a:pt x="0" y="63"/>
                    <a:pt x="95" y="63"/>
                  </a:cubicBezTo>
                  <a:cubicBezTo>
                    <a:pt x="143" y="63"/>
                    <a:pt x="236" y="59"/>
                    <a:pt x="401" y="51"/>
                  </a:cubicBezTo>
                  <a:cubicBezTo>
                    <a:pt x="515" y="42"/>
                    <a:pt x="524" y="33"/>
                    <a:pt x="507" y="33"/>
                  </a:cubicBezTo>
                  <a:cubicBezTo>
                    <a:pt x="489" y="33"/>
                    <a:pt x="436" y="33"/>
                    <a:pt x="409" y="24"/>
                  </a:cubicBezTo>
                  <a:cubicBezTo>
                    <a:pt x="365" y="24"/>
                    <a:pt x="374" y="24"/>
                    <a:pt x="533" y="6"/>
                  </a:cubicBezTo>
                  <a:cubicBezTo>
                    <a:pt x="527" y="2"/>
                    <a:pt x="511"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8"/>
            <p:cNvSpPr/>
            <p:nvPr/>
          </p:nvSpPr>
          <p:spPr>
            <a:xfrm rot="-1347295">
              <a:off x="8732521" y="5299600"/>
              <a:ext cx="8819" cy="3724"/>
            </a:xfrm>
            <a:custGeom>
              <a:avLst/>
              <a:gdLst/>
              <a:ahLst/>
              <a:cxnLst/>
              <a:rect l="l" t="t" r="r" b="b"/>
              <a:pathLst>
                <a:path w="45" h="19" extrusionOk="0">
                  <a:moveTo>
                    <a:pt x="45" y="0"/>
                  </a:moveTo>
                  <a:lnTo>
                    <a:pt x="45" y="0"/>
                  </a:lnTo>
                  <a:cubicBezTo>
                    <a:pt x="9" y="9"/>
                    <a:pt x="0" y="18"/>
                    <a:pt x="0" y="18"/>
                  </a:cubicBezTo>
                  <a:cubicBezTo>
                    <a:pt x="18" y="18"/>
                    <a:pt x="36" y="9"/>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
            <p:cNvSpPr/>
            <p:nvPr/>
          </p:nvSpPr>
          <p:spPr>
            <a:xfrm rot="-1347295">
              <a:off x="8116859" y="4590511"/>
              <a:ext cx="97012" cy="10583"/>
            </a:xfrm>
            <a:custGeom>
              <a:avLst/>
              <a:gdLst/>
              <a:ahLst/>
              <a:cxnLst/>
              <a:rect l="l" t="t" r="r" b="b"/>
              <a:pathLst>
                <a:path w="495" h="54" extrusionOk="0">
                  <a:moveTo>
                    <a:pt x="495" y="0"/>
                  </a:moveTo>
                  <a:lnTo>
                    <a:pt x="0" y="53"/>
                  </a:lnTo>
                  <a:lnTo>
                    <a:pt x="318" y="36"/>
                  </a:lnTo>
                  <a:lnTo>
                    <a:pt x="4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
            <p:cNvSpPr/>
            <p:nvPr/>
          </p:nvSpPr>
          <p:spPr>
            <a:xfrm rot="-1347295">
              <a:off x="7977804" y="4687453"/>
              <a:ext cx="79766" cy="17443"/>
            </a:xfrm>
            <a:custGeom>
              <a:avLst/>
              <a:gdLst/>
              <a:ahLst/>
              <a:cxnLst/>
              <a:rect l="l" t="t" r="r" b="b"/>
              <a:pathLst>
                <a:path w="407" h="89" extrusionOk="0">
                  <a:moveTo>
                    <a:pt x="283" y="0"/>
                  </a:moveTo>
                  <a:lnTo>
                    <a:pt x="1" y="88"/>
                  </a:lnTo>
                  <a:cubicBezTo>
                    <a:pt x="107" y="71"/>
                    <a:pt x="327" y="35"/>
                    <a:pt x="407" y="35"/>
                  </a:cubicBezTo>
                  <a:lnTo>
                    <a:pt x="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
            <p:cNvSpPr/>
            <p:nvPr/>
          </p:nvSpPr>
          <p:spPr>
            <a:xfrm rot="-1347295">
              <a:off x="8688742" y="5498916"/>
              <a:ext cx="84861" cy="12347"/>
            </a:xfrm>
            <a:custGeom>
              <a:avLst/>
              <a:gdLst/>
              <a:ahLst/>
              <a:cxnLst/>
              <a:rect l="l" t="t" r="r" b="b"/>
              <a:pathLst>
                <a:path w="433" h="63" extrusionOk="0">
                  <a:moveTo>
                    <a:pt x="433" y="1"/>
                  </a:moveTo>
                  <a:cubicBezTo>
                    <a:pt x="301" y="9"/>
                    <a:pt x="168" y="27"/>
                    <a:pt x="36" y="45"/>
                  </a:cubicBezTo>
                  <a:lnTo>
                    <a:pt x="0" y="62"/>
                  </a:lnTo>
                  <a:cubicBezTo>
                    <a:pt x="80" y="62"/>
                    <a:pt x="195" y="36"/>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8"/>
            <p:cNvSpPr/>
            <p:nvPr/>
          </p:nvSpPr>
          <p:spPr>
            <a:xfrm rot="-1347295">
              <a:off x="9758109" y="4790393"/>
              <a:ext cx="41745" cy="7055"/>
            </a:xfrm>
            <a:custGeom>
              <a:avLst/>
              <a:gdLst/>
              <a:ahLst/>
              <a:cxnLst/>
              <a:rect l="l" t="t" r="r" b="b"/>
              <a:pathLst>
                <a:path w="213" h="36" extrusionOk="0">
                  <a:moveTo>
                    <a:pt x="106" y="1"/>
                  </a:moveTo>
                  <a:lnTo>
                    <a:pt x="0" y="36"/>
                  </a:lnTo>
                  <a:lnTo>
                    <a:pt x="212" y="18"/>
                  </a:lnTo>
                  <a:lnTo>
                    <a:pt x="1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8"/>
            <p:cNvSpPr/>
            <p:nvPr/>
          </p:nvSpPr>
          <p:spPr>
            <a:xfrm rot="-1347295">
              <a:off x="8900921" y="5228824"/>
              <a:ext cx="151692" cy="12347"/>
            </a:xfrm>
            <a:custGeom>
              <a:avLst/>
              <a:gdLst/>
              <a:ahLst/>
              <a:cxnLst/>
              <a:rect l="l" t="t" r="r" b="b"/>
              <a:pathLst>
                <a:path w="774" h="63" extrusionOk="0">
                  <a:moveTo>
                    <a:pt x="773" y="1"/>
                  </a:moveTo>
                  <a:lnTo>
                    <a:pt x="773" y="1"/>
                  </a:lnTo>
                  <a:cubicBezTo>
                    <a:pt x="691" y="4"/>
                    <a:pt x="605" y="11"/>
                    <a:pt x="518" y="18"/>
                  </a:cubicBezTo>
                  <a:lnTo>
                    <a:pt x="518" y="18"/>
                  </a:lnTo>
                  <a:cubicBezTo>
                    <a:pt x="595" y="15"/>
                    <a:pt x="681" y="9"/>
                    <a:pt x="773" y="1"/>
                  </a:cubicBezTo>
                  <a:close/>
                  <a:moveTo>
                    <a:pt x="518" y="18"/>
                  </a:moveTo>
                  <a:cubicBezTo>
                    <a:pt x="182" y="35"/>
                    <a:pt x="1" y="20"/>
                    <a:pt x="58" y="63"/>
                  </a:cubicBezTo>
                  <a:cubicBezTo>
                    <a:pt x="200" y="51"/>
                    <a:pt x="360" y="33"/>
                    <a:pt x="518"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6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dk1"/>
        </a:solidFill>
        <a:effectLst/>
      </p:bgPr>
    </p:bg>
    <p:spTree>
      <p:nvGrpSpPr>
        <p:cNvPr id="1" name="Shape 4103"/>
        <p:cNvGrpSpPr/>
        <p:nvPr/>
      </p:nvGrpSpPr>
      <p:grpSpPr>
        <a:xfrm>
          <a:off x="0" y="0"/>
          <a:ext cx="0" cy="0"/>
          <a:chOff x="0" y="0"/>
          <a:chExt cx="0" cy="0"/>
        </a:xfrm>
      </p:grpSpPr>
      <p:grpSp>
        <p:nvGrpSpPr>
          <p:cNvPr id="4104" name="Google Shape;4104;p15"/>
          <p:cNvGrpSpPr/>
          <p:nvPr/>
        </p:nvGrpSpPr>
        <p:grpSpPr>
          <a:xfrm>
            <a:off x="-1236625" y="-964825"/>
            <a:ext cx="5517227" cy="3315773"/>
            <a:chOff x="-1236625" y="-964825"/>
            <a:chExt cx="5517227" cy="3315773"/>
          </a:xfrm>
        </p:grpSpPr>
        <p:sp>
          <p:nvSpPr>
            <p:cNvPr id="4105" name="Google Shape;4105;p15"/>
            <p:cNvSpPr/>
            <p:nvPr/>
          </p:nvSpPr>
          <p:spPr>
            <a:xfrm>
              <a:off x="-1236625" y="-885836"/>
              <a:ext cx="5461123" cy="3236785"/>
            </a:xfrm>
            <a:custGeom>
              <a:avLst/>
              <a:gdLst/>
              <a:ahLst/>
              <a:cxnLst/>
              <a:rect l="l" t="t" r="r" b="b"/>
              <a:pathLst>
                <a:path w="24919" h="22169" extrusionOk="0">
                  <a:moveTo>
                    <a:pt x="3568" y="0"/>
                  </a:moveTo>
                  <a:cubicBezTo>
                    <a:pt x="2446" y="451"/>
                    <a:pt x="1281" y="3841"/>
                    <a:pt x="1281" y="3841"/>
                  </a:cubicBezTo>
                  <a:cubicBezTo>
                    <a:pt x="1" y="5819"/>
                    <a:pt x="725" y="8654"/>
                    <a:pt x="1042" y="10817"/>
                  </a:cubicBezTo>
                  <a:cubicBezTo>
                    <a:pt x="1299" y="12556"/>
                    <a:pt x="1157" y="13845"/>
                    <a:pt x="742" y="15444"/>
                  </a:cubicBezTo>
                  <a:cubicBezTo>
                    <a:pt x="716" y="15541"/>
                    <a:pt x="689" y="15647"/>
                    <a:pt x="654" y="15753"/>
                  </a:cubicBezTo>
                  <a:cubicBezTo>
                    <a:pt x="504" y="16291"/>
                    <a:pt x="663" y="16865"/>
                    <a:pt x="760" y="17413"/>
                  </a:cubicBezTo>
                  <a:cubicBezTo>
                    <a:pt x="866" y="18040"/>
                    <a:pt x="1095" y="18658"/>
                    <a:pt x="1387" y="19214"/>
                  </a:cubicBezTo>
                  <a:cubicBezTo>
                    <a:pt x="1978" y="20371"/>
                    <a:pt x="2923" y="21421"/>
                    <a:pt x="4142" y="21836"/>
                  </a:cubicBezTo>
                  <a:cubicBezTo>
                    <a:pt x="4596" y="21994"/>
                    <a:pt x="5219" y="22169"/>
                    <a:pt x="5791" y="22169"/>
                  </a:cubicBezTo>
                  <a:cubicBezTo>
                    <a:pt x="6119" y="22169"/>
                    <a:pt x="6431" y="22111"/>
                    <a:pt x="6685" y="21960"/>
                  </a:cubicBezTo>
                  <a:cubicBezTo>
                    <a:pt x="7294" y="21598"/>
                    <a:pt x="7550" y="20874"/>
                    <a:pt x="8089" y="20441"/>
                  </a:cubicBezTo>
                  <a:cubicBezTo>
                    <a:pt x="8618" y="20017"/>
                    <a:pt x="9334" y="20000"/>
                    <a:pt x="9925" y="19735"/>
                  </a:cubicBezTo>
                  <a:cubicBezTo>
                    <a:pt x="10985" y="19285"/>
                    <a:pt x="11753" y="18093"/>
                    <a:pt x="12177" y="17024"/>
                  </a:cubicBezTo>
                  <a:cubicBezTo>
                    <a:pt x="12565" y="16044"/>
                    <a:pt x="12583" y="14817"/>
                    <a:pt x="13404" y="14084"/>
                  </a:cubicBezTo>
                  <a:cubicBezTo>
                    <a:pt x="14570" y="13033"/>
                    <a:pt x="16848" y="13104"/>
                    <a:pt x="18296" y="12786"/>
                  </a:cubicBezTo>
                  <a:cubicBezTo>
                    <a:pt x="20000" y="12406"/>
                    <a:pt x="21713" y="11762"/>
                    <a:pt x="22932" y="10420"/>
                  </a:cubicBezTo>
                  <a:cubicBezTo>
                    <a:pt x="24715" y="8442"/>
                    <a:pt x="24918" y="5501"/>
                    <a:pt x="24291" y="2976"/>
                  </a:cubicBezTo>
                  <a:cubicBezTo>
                    <a:pt x="24088" y="2146"/>
                    <a:pt x="23514" y="18"/>
                    <a:pt x="22411" y="9"/>
                  </a:cubicBezTo>
                  <a:cubicBezTo>
                    <a:pt x="22375" y="9"/>
                    <a:pt x="3568" y="0"/>
                    <a:pt x="3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5"/>
            <p:cNvSpPr/>
            <p:nvPr/>
          </p:nvSpPr>
          <p:spPr>
            <a:xfrm>
              <a:off x="-988979" y="288624"/>
              <a:ext cx="3506" cy="6862"/>
            </a:xfrm>
            <a:custGeom>
              <a:avLst/>
              <a:gdLst/>
              <a:ahLst/>
              <a:cxnLst/>
              <a:rect l="l" t="t" r="r" b="b"/>
              <a:pathLst>
                <a:path w="16" h="47" extrusionOk="0">
                  <a:moveTo>
                    <a:pt x="10" y="0"/>
                  </a:moveTo>
                  <a:lnTo>
                    <a:pt x="10" y="0"/>
                  </a:lnTo>
                  <a:cubicBezTo>
                    <a:pt x="10" y="18"/>
                    <a:pt x="1" y="36"/>
                    <a:pt x="1" y="44"/>
                  </a:cubicBezTo>
                  <a:cubicBezTo>
                    <a:pt x="4" y="46"/>
                    <a:pt x="6" y="47"/>
                    <a:pt x="8" y="47"/>
                  </a:cubicBezTo>
                  <a:cubicBezTo>
                    <a:pt x="16" y="47"/>
                    <a:pt x="10" y="3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5"/>
            <p:cNvSpPr/>
            <p:nvPr/>
          </p:nvSpPr>
          <p:spPr>
            <a:xfrm>
              <a:off x="-123532" y="-847145"/>
              <a:ext cx="24984" cy="3650"/>
            </a:xfrm>
            <a:custGeom>
              <a:avLst/>
              <a:gdLst/>
              <a:ahLst/>
              <a:cxnLst/>
              <a:rect l="l" t="t" r="r" b="b"/>
              <a:pathLst>
                <a:path w="114" h="25" extrusionOk="0">
                  <a:moveTo>
                    <a:pt x="87" y="0"/>
                  </a:moveTo>
                  <a:cubicBezTo>
                    <a:pt x="21" y="18"/>
                    <a:pt x="1" y="25"/>
                    <a:pt x="11" y="25"/>
                  </a:cubicBezTo>
                  <a:cubicBezTo>
                    <a:pt x="21" y="25"/>
                    <a:pt x="60" y="18"/>
                    <a:pt x="113" y="9"/>
                  </a:cubicBezTo>
                  <a:cubicBezTo>
                    <a:pt x="105" y="0"/>
                    <a:pt x="96"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5"/>
            <p:cNvSpPr/>
            <p:nvPr/>
          </p:nvSpPr>
          <p:spPr>
            <a:xfrm>
              <a:off x="-1215367" y="-964825"/>
              <a:ext cx="5495969" cy="3168016"/>
            </a:xfrm>
            <a:custGeom>
              <a:avLst/>
              <a:gdLst/>
              <a:ahLst/>
              <a:cxnLst/>
              <a:rect l="l" t="t" r="r" b="b"/>
              <a:pathLst>
                <a:path w="25078" h="21698" extrusionOk="0">
                  <a:moveTo>
                    <a:pt x="3718" y="144"/>
                  </a:moveTo>
                  <a:lnTo>
                    <a:pt x="3797" y="171"/>
                  </a:lnTo>
                  <a:cubicBezTo>
                    <a:pt x="3746" y="181"/>
                    <a:pt x="3712" y="185"/>
                    <a:pt x="3692" y="185"/>
                  </a:cubicBezTo>
                  <a:cubicBezTo>
                    <a:pt x="3677" y="185"/>
                    <a:pt x="3669" y="183"/>
                    <a:pt x="3665" y="179"/>
                  </a:cubicBezTo>
                  <a:cubicBezTo>
                    <a:pt x="3656" y="179"/>
                    <a:pt x="3665" y="171"/>
                    <a:pt x="3683" y="162"/>
                  </a:cubicBezTo>
                  <a:cubicBezTo>
                    <a:pt x="3692" y="162"/>
                    <a:pt x="3700" y="153"/>
                    <a:pt x="3718" y="144"/>
                  </a:cubicBezTo>
                  <a:close/>
                  <a:moveTo>
                    <a:pt x="22142" y="1009"/>
                  </a:moveTo>
                  <a:lnTo>
                    <a:pt x="22142" y="1009"/>
                  </a:lnTo>
                  <a:cubicBezTo>
                    <a:pt x="22136" y="1010"/>
                    <a:pt x="22131" y="1012"/>
                    <a:pt x="22125" y="1014"/>
                  </a:cubicBezTo>
                  <a:lnTo>
                    <a:pt x="22125" y="1014"/>
                  </a:lnTo>
                  <a:cubicBezTo>
                    <a:pt x="22131" y="1012"/>
                    <a:pt x="22137" y="1010"/>
                    <a:pt x="22142" y="1009"/>
                  </a:cubicBezTo>
                  <a:close/>
                  <a:moveTo>
                    <a:pt x="20142" y="1016"/>
                  </a:moveTo>
                  <a:lnTo>
                    <a:pt x="20080" y="1018"/>
                  </a:lnTo>
                  <a:cubicBezTo>
                    <a:pt x="20088" y="1019"/>
                    <a:pt x="20097" y="1019"/>
                    <a:pt x="20105" y="1019"/>
                  </a:cubicBezTo>
                  <a:cubicBezTo>
                    <a:pt x="20119" y="1019"/>
                    <a:pt x="20131" y="1018"/>
                    <a:pt x="20142" y="1016"/>
                  </a:cubicBezTo>
                  <a:close/>
                  <a:moveTo>
                    <a:pt x="8053" y="1133"/>
                  </a:moveTo>
                  <a:lnTo>
                    <a:pt x="8053" y="1133"/>
                  </a:lnTo>
                  <a:cubicBezTo>
                    <a:pt x="8033" y="1134"/>
                    <a:pt x="8014" y="1135"/>
                    <a:pt x="7995" y="1135"/>
                  </a:cubicBezTo>
                  <a:lnTo>
                    <a:pt x="7995" y="1135"/>
                  </a:lnTo>
                  <a:cubicBezTo>
                    <a:pt x="8001" y="1135"/>
                    <a:pt x="8006" y="1136"/>
                    <a:pt x="8012" y="1136"/>
                  </a:cubicBezTo>
                  <a:cubicBezTo>
                    <a:pt x="8027" y="1136"/>
                    <a:pt x="8041" y="1135"/>
                    <a:pt x="8053" y="1133"/>
                  </a:cubicBezTo>
                  <a:close/>
                  <a:moveTo>
                    <a:pt x="657" y="4452"/>
                  </a:moveTo>
                  <a:cubicBezTo>
                    <a:pt x="649" y="4455"/>
                    <a:pt x="640" y="4461"/>
                    <a:pt x="628" y="4471"/>
                  </a:cubicBezTo>
                  <a:cubicBezTo>
                    <a:pt x="637" y="4465"/>
                    <a:pt x="647" y="4458"/>
                    <a:pt x="657" y="4452"/>
                  </a:cubicBezTo>
                  <a:close/>
                  <a:moveTo>
                    <a:pt x="24300" y="6713"/>
                  </a:moveTo>
                  <a:cubicBezTo>
                    <a:pt x="24300" y="6802"/>
                    <a:pt x="24300" y="6899"/>
                    <a:pt x="24256" y="7005"/>
                  </a:cubicBezTo>
                  <a:cubicBezTo>
                    <a:pt x="24238" y="6934"/>
                    <a:pt x="24256" y="6828"/>
                    <a:pt x="24300" y="6713"/>
                  </a:cubicBezTo>
                  <a:close/>
                  <a:moveTo>
                    <a:pt x="963" y="7738"/>
                  </a:moveTo>
                  <a:lnTo>
                    <a:pt x="963" y="7738"/>
                  </a:lnTo>
                  <a:cubicBezTo>
                    <a:pt x="962" y="7743"/>
                    <a:pt x="962" y="7750"/>
                    <a:pt x="961" y="7758"/>
                  </a:cubicBezTo>
                  <a:lnTo>
                    <a:pt x="961" y="7758"/>
                  </a:lnTo>
                  <a:cubicBezTo>
                    <a:pt x="962" y="7751"/>
                    <a:pt x="963" y="7745"/>
                    <a:pt x="963" y="7738"/>
                  </a:cubicBezTo>
                  <a:close/>
                  <a:moveTo>
                    <a:pt x="23991" y="7808"/>
                  </a:moveTo>
                  <a:cubicBezTo>
                    <a:pt x="23990" y="7812"/>
                    <a:pt x="23989" y="7816"/>
                    <a:pt x="23988" y="7820"/>
                  </a:cubicBezTo>
                  <a:lnTo>
                    <a:pt x="23988" y="7820"/>
                  </a:lnTo>
                  <a:cubicBezTo>
                    <a:pt x="23989" y="7816"/>
                    <a:pt x="23990" y="7812"/>
                    <a:pt x="23991" y="7808"/>
                  </a:cubicBezTo>
                  <a:close/>
                  <a:moveTo>
                    <a:pt x="22985" y="10228"/>
                  </a:moveTo>
                  <a:lnTo>
                    <a:pt x="22932" y="10298"/>
                  </a:lnTo>
                  <a:cubicBezTo>
                    <a:pt x="22932" y="10299"/>
                    <a:pt x="22932" y="10299"/>
                    <a:pt x="22932" y="10299"/>
                  </a:cubicBezTo>
                  <a:lnTo>
                    <a:pt x="22932" y="10299"/>
                  </a:lnTo>
                  <a:cubicBezTo>
                    <a:pt x="22951" y="10275"/>
                    <a:pt x="22968" y="10251"/>
                    <a:pt x="22985" y="10228"/>
                  </a:cubicBezTo>
                  <a:close/>
                  <a:moveTo>
                    <a:pt x="20238" y="12274"/>
                  </a:moveTo>
                  <a:cubicBezTo>
                    <a:pt x="20232" y="12274"/>
                    <a:pt x="20227" y="12275"/>
                    <a:pt x="20221" y="12276"/>
                  </a:cubicBezTo>
                  <a:cubicBezTo>
                    <a:pt x="20228" y="12276"/>
                    <a:pt x="20234" y="12275"/>
                    <a:pt x="20241" y="12274"/>
                  </a:cubicBezTo>
                  <a:lnTo>
                    <a:pt x="20241" y="12274"/>
                  </a:lnTo>
                  <a:cubicBezTo>
                    <a:pt x="20240" y="12274"/>
                    <a:pt x="20239" y="12274"/>
                    <a:pt x="20238" y="12274"/>
                  </a:cubicBezTo>
                  <a:close/>
                  <a:moveTo>
                    <a:pt x="20062" y="12347"/>
                  </a:moveTo>
                  <a:cubicBezTo>
                    <a:pt x="20058" y="12349"/>
                    <a:pt x="20055" y="12352"/>
                    <a:pt x="20053" y="12356"/>
                  </a:cubicBezTo>
                  <a:lnTo>
                    <a:pt x="20053" y="12356"/>
                  </a:lnTo>
                  <a:cubicBezTo>
                    <a:pt x="20056" y="12353"/>
                    <a:pt x="20059" y="12350"/>
                    <a:pt x="20062" y="12347"/>
                  </a:cubicBezTo>
                  <a:close/>
                  <a:moveTo>
                    <a:pt x="20406" y="12877"/>
                  </a:moveTo>
                  <a:lnTo>
                    <a:pt x="20406" y="12877"/>
                  </a:lnTo>
                  <a:cubicBezTo>
                    <a:pt x="20423" y="12894"/>
                    <a:pt x="20474" y="12886"/>
                    <a:pt x="20396" y="12918"/>
                  </a:cubicBezTo>
                  <a:lnTo>
                    <a:pt x="20396" y="12918"/>
                  </a:lnTo>
                  <a:cubicBezTo>
                    <a:pt x="20402" y="12904"/>
                    <a:pt x="20406" y="12890"/>
                    <a:pt x="20406" y="12877"/>
                  </a:cubicBezTo>
                  <a:close/>
                  <a:moveTo>
                    <a:pt x="11103" y="19999"/>
                  </a:moveTo>
                  <a:cubicBezTo>
                    <a:pt x="11104" y="19999"/>
                    <a:pt x="11050" y="20036"/>
                    <a:pt x="10976" y="20090"/>
                  </a:cubicBezTo>
                  <a:cubicBezTo>
                    <a:pt x="10976" y="20082"/>
                    <a:pt x="10976" y="20082"/>
                    <a:pt x="10976" y="20082"/>
                  </a:cubicBezTo>
                  <a:cubicBezTo>
                    <a:pt x="11066" y="20023"/>
                    <a:pt x="11102" y="19999"/>
                    <a:pt x="11103" y="19999"/>
                  </a:cubicBezTo>
                  <a:close/>
                  <a:moveTo>
                    <a:pt x="22383" y="0"/>
                  </a:moveTo>
                  <a:cubicBezTo>
                    <a:pt x="22358" y="0"/>
                    <a:pt x="22331" y="1"/>
                    <a:pt x="22305" y="3"/>
                  </a:cubicBezTo>
                  <a:cubicBezTo>
                    <a:pt x="22208" y="20"/>
                    <a:pt x="22093" y="47"/>
                    <a:pt x="21960" y="65"/>
                  </a:cubicBezTo>
                  <a:cubicBezTo>
                    <a:pt x="21807" y="96"/>
                    <a:pt x="21644" y="122"/>
                    <a:pt x="21492" y="122"/>
                  </a:cubicBezTo>
                  <a:cubicBezTo>
                    <a:pt x="21391" y="122"/>
                    <a:pt x="21295" y="111"/>
                    <a:pt x="21210" y="82"/>
                  </a:cubicBezTo>
                  <a:lnTo>
                    <a:pt x="21210" y="82"/>
                  </a:lnTo>
                  <a:cubicBezTo>
                    <a:pt x="21307" y="135"/>
                    <a:pt x="21395" y="188"/>
                    <a:pt x="21183" y="232"/>
                  </a:cubicBezTo>
                  <a:cubicBezTo>
                    <a:pt x="21171" y="233"/>
                    <a:pt x="21158" y="233"/>
                    <a:pt x="21145" y="233"/>
                  </a:cubicBezTo>
                  <a:cubicBezTo>
                    <a:pt x="20916" y="233"/>
                    <a:pt x="20585" y="134"/>
                    <a:pt x="20312" y="134"/>
                  </a:cubicBezTo>
                  <a:cubicBezTo>
                    <a:pt x="20201" y="134"/>
                    <a:pt x="20099" y="150"/>
                    <a:pt x="20018" y="197"/>
                  </a:cubicBezTo>
                  <a:cubicBezTo>
                    <a:pt x="19982" y="188"/>
                    <a:pt x="19965" y="171"/>
                    <a:pt x="19965" y="153"/>
                  </a:cubicBezTo>
                  <a:cubicBezTo>
                    <a:pt x="19718" y="197"/>
                    <a:pt x="19161" y="232"/>
                    <a:pt x="19011" y="321"/>
                  </a:cubicBezTo>
                  <a:cubicBezTo>
                    <a:pt x="18948" y="226"/>
                    <a:pt x="18802" y="196"/>
                    <a:pt x="18625" y="196"/>
                  </a:cubicBezTo>
                  <a:cubicBezTo>
                    <a:pt x="18328" y="196"/>
                    <a:pt x="17940" y="280"/>
                    <a:pt x="17702" y="280"/>
                  </a:cubicBezTo>
                  <a:cubicBezTo>
                    <a:pt x="17568" y="280"/>
                    <a:pt x="17481" y="253"/>
                    <a:pt x="17484" y="171"/>
                  </a:cubicBezTo>
                  <a:lnTo>
                    <a:pt x="17484" y="171"/>
                  </a:lnTo>
                  <a:lnTo>
                    <a:pt x="16724" y="188"/>
                  </a:lnTo>
                  <a:lnTo>
                    <a:pt x="16742" y="153"/>
                  </a:lnTo>
                  <a:cubicBezTo>
                    <a:pt x="16691" y="151"/>
                    <a:pt x="16643" y="150"/>
                    <a:pt x="16599" y="150"/>
                  </a:cubicBezTo>
                  <a:cubicBezTo>
                    <a:pt x="16219" y="150"/>
                    <a:pt x="16062" y="214"/>
                    <a:pt x="15912" y="285"/>
                  </a:cubicBezTo>
                  <a:cubicBezTo>
                    <a:pt x="15797" y="268"/>
                    <a:pt x="15885" y="232"/>
                    <a:pt x="15894" y="215"/>
                  </a:cubicBezTo>
                  <a:cubicBezTo>
                    <a:pt x="15645" y="193"/>
                    <a:pt x="15474" y="181"/>
                    <a:pt x="15332" y="181"/>
                  </a:cubicBezTo>
                  <a:cubicBezTo>
                    <a:pt x="15067" y="181"/>
                    <a:pt x="14902" y="223"/>
                    <a:pt x="14517" y="321"/>
                  </a:cubicBezTo>
                  <a:lnTo>
                    <a:pt x="14455" y="224"/>
                  </a:lnTo>
                  <a:cubicBezTo>
                    <a:pt x="14435" y="231"/>
                    <a:pt x="14403" y="235"/>
                    <a:pt x="14362" y="235"/>
                  </a:cubicBezTo>
                  <a:cubicBezTo>
                    <a:pt x="14148" y="235"/>
                    <a:pt x="13674" y="146"/>
                    <a:pt x="13193" y="146"/>
                  </a:cubicBezTo>
                  <a:cubicBezTo>
                    <a:pt x="13038" y="146"/>
                    <a:pt x="12882" y="155"/>
                    <a:pt x="12733" y="179"/>
                  </a:cubicBezTo>
                  <a:cubicBezTo>
                    <a:pt x="12742" y="171"/>
                    <a:pt x="12751" y="153"/>
                    <a:pt x="12813" y="135"/>
                  </a:cubicBezTo>
                  <a:lnTo>
                    <a:pt x="12813" y="135"/>
                  </a:lnTo>
                  <a:cubicBezTo>
                    <a:pt x="12707" y="151"/>
                    <a:pt x="12595" y="157"/>
                    <a:pt x="12481" y="157"/>
                  </a:cubicBezTo>
                  <a:cubicBezTo>
                    <a:pt x="12031" y="157"/>
                    <a:pt x="11536" y="61"/>
                    <a:pt x="11164" y="61"/>
                  </a:cubicBezTo>
                  <a:cubicBezTo>
                    <a:pt x="10930" y="61"/>
                    <a:pt x="10744" y="99"/>
                    <a:pt x="10649" y="224"/>
                  </a:cubicBezTo>
                  <a:lnTo>
                    <a:pt x="10128" y="312"/>
                  </a:lnTo>
                  <a:cubicBezTo>
                    <a:pt x="10799" y="338"/>
                    <a:pt x="10031" y="471"/>
                    <a:pt x="10305" y="533"/>
                  </a:cubicBezTo>
                  <a:cubicBezTo>
                    <a:pt x="10281" y="535"/>
                    <a:pt x="10256" y="536"/>
                    <a:pt x="10230" y="536"/>
                  </a:cubicBezTo>
                  <a:cubicBezTo>
                    <a:pt x="9971" y="536"/>
                    <a:pt x="9655" y="424"/>
                    <a:pt x="9952" y="400"/>
                  </a:cubicBezTo>
                  <a:lnTo>
                    <a:pt x="9952" y="400"/>
                  </a:lnTo>
                  <a:lnTo>
                    <a:pt x="10005" y="427"/>
                  </a:lnTo>
                  <a:cubicBezTo>
                    <a:pt x="10120" y="232"/>
                    <a:pt x="9175" y="356"/>
                    <a:pt x="9192" y="224"/>
                  </a:cubicBezTo>
                  <a:lnTo>
                    <a:pt x="9192" y="224"/>
                  </a:lnTo>
                  <a:cubicBezTo>
                    <a:pt x="9140" y="224"/>
                    <a:pt x="9087" y="224"/>
                    <a:pt x="9035" y="224"/>
                  </a:cubicBezTo>
                  <a:cubicBezTo>
                    <a:pt x="7774" y="224"/>
                    <a:pt x="6539" y="126"/>
                    <a:pt x="5360" y="118"/>
                  </a:cubicBezTo>
                  <a:lnTo>
                    <a:pt x="5360" y="118"/>
                  </a:lnTo>
                  <a:lnTo>
                    <a:pt x="5502" y="268"/>
                  </a:lnTo>
                  <a:lnTo>
                    <a:pt x="5069" y="259"/>
                  </a:lnTo>
                  <a:cubicBezTo>
                    <a:pt x="4968" y="225"/>
                    <a:pt x="4923" y="143"/>
                    <a:pt x="5186" y="143"/>
                  </a:cubicBezTo>
                  <a:cubicBezTo>
                    <a:pt x="5200" y="143"/>
                    <a:pt x="5213" y="144"/>
                    <a:pt x="5228" y="144"/>
                  </a:cubicBezTo>
                  <a:cubicBezTo>
                    <a:pt x="5194" y="125"/>
                    <a:pt x="5152" y="118"/>
                    <a:pt x="5105" y="118"/>
                  </a:cubicBezTo>
                  <a:cubicBezTo>
                    <a:pt x="4934" y="118"/>
                    <a:pt x="4714" y="222"/>
                    <a:pt x="4707" y="250"/>
                  </a:cubicBezTo>
                  <a:cubicBezTo>
                    <a:pt x="4107" y="188"/>
                    <a:pt x="4937" y="73"/>
                    <a:pt x="4760" y="65"/>
                  </a:cubicBezTo>
                  <a:lnTo>
                    <a:pt x="4760" y="65"/>
                  </a:lnTo>
                  <a:lnTo>
                    <a:pt x="4504" y="82"/>
                  </a:lnTo>
                  <a:lnTo>
                    <a:pt x="4566" y="100"/>
                  </a:lnTo>
                  <a:cubicBezTo>
                    <a:pt x="4376" y="158"/>
                    <a:pt x="4348" y="216"/>
                    <a:pt x="4042" y="216"/>
                  </a:cubicBezTo>
                  <a:cubicBezTo>
                    <a:pt x="4020" y="216"/>
                    <a:pt x="3998" y="215"/>
                    <a:pt x="3974" y="215"/>
                  </a:cubicBezTo>
                  <a:cubicBezTo>
                    <a:pt x="3744" y="188"/>
                    <a:pt x="3850" y="126"/>
                    <a:pt x="3762" y="118"/>
                  </a:cubicBezTo>
                  <a:cubicBezTo>
                    <a:pt x="3762" y="109"/>
                    <a:pt x="3753" y="109"/>
                    <a:pt x="3736" y="109"/>
                  </a:cubicBezTo>
                  <a:lnTo>
                    <a:pt x="3594" y="109"/>
                  </a:lnTo>
                  <a:cubicBezTo>
                    <a:pt x="3524" y="109"/>
                    <a:pt x="3453" y="118"/>
                    <a:pt x="3382" y="118"/>
                  </a:cubicBezTo>
                  <a:cubicBezTo>
                    <a:pt x="3312" y="118"/>
                    <a:pt x="3250" y="171"/>
                    <a:pt x="3188" y="188"/>
                  </a:cubicBezTo>
                  <a:cubicBezTo>
                    <a:pt x="3126" y="224"/>
                    <a:pt x="3065" y="259"/>
                    <a:pt x="3003" y="294"/>
                  </a:cubicBezTo>
                  <a:cubicBezTo>
                    <a:pt x="2976" y="312"/>
                    <a:pt x="2950" y="338"/>
                    <a:pt x="2914" y="365"/>
                  </a:cubicBezTo>
                  <a:cubicBezTo>
                    <a:pt x="2897" y="382"/>
                    <a:pt x="2870" y="400"/>
                    <a:pt x="2853" y="418"/>
                  </a:cubicBezTo>
                  <a:cubicBezTo>
                    <a:pt x="2897" y="400"/>
                    <a:pt x="2941" y="391"/>
                    <a:pt x="3003" y="365"/>
                  </a:cubicBezTo>
                  <a:cubicBezTo>
                    <a:pt x="3056" y="347"/>
                    <a:pt x="3109" y="347"/>
                    <a:pt x="3162" y="329"/>
                  </a:cubicBezTo>
                  <a:lnTo>
                    <a:pt x="3162" y="329"/>
                  </a:lnTo>
                  <a:cubicBezTo>
                    <a:pt x="3100" y="382"/>
                    <a:pt x="3029" y="444"/>
                    <a:pt x="2976" y="497"/>
                  </a:cubicBezTo>
                  <a:cubicBezTo>
                    <a:pt x="2932" y="541"/>
                    <a:pt x="2897" y="577"/>
                    <a:pt x="2870" y="603"/>
                  </a:cubicBezTo>
                  <a:cubicBezTo>
                    <a:pt x="2838" y="641"/>
                    <a:pt x="2829" y="659"/>
                    <a:pt x="2861" y="659"/>
                  </a:cubicBezTo>
                  <a:cubicBezTo>
                    <a:pt x="2881" y="659"/>
                    <a:pt x="2918" y="652"/>
                    <a:pt x="2974" y="639"/>
                  </a:cubicBezTo>
                  <a:lnTo>
                    <a:pt x="2974" y="639"/>
                  </a:lnTo>
                  <a:cubicBezTo>
                    <a:pt x="2860" y="666"/>
                    <a:pt x="2702" y="781"/>
                    <a:pt x="2552" y="948"/>
                  </a:cubicBezTo>
                  <a:cubicBezTo>
                    <a:pt x="2394" y="1115"/>
                    <a:pt x="2243" y="1327"/>
                    <a:pt x="2111" y="1548"/>
                  </a:cubicBezTo>
                  <a:cubicBezTo>
                    <a:pt x="1855" y="1981"/>
                    <a:pt x="1661" y="2422"/>
                    <a:pt x="1581" y="2510"/>
                  </a:cubicBezTo>
                  <a:cubicBezTo>
                    <a:pt x="1519" y="2864"/>
                    <a:pt x="1378" y="3164"/>
                    <a:pt x="1219" y="3544"/>
                  </a:cubicBezTo>
                  <a:cubicBezTo>
                    <a:pt x="1240" y="3516"/>
                    <a:pt x="1271" y="3497"/>
                    <a:pt x="1296" y="3497"/>
                  </a:cubicBezTo>
                  <a:cubicBezTo>
                    <a:pt x="1344" y="3497"/>
                    <a:pt x="1371" y="3567"/>
                    <a:pt x="1272" y="3782"/>
                  </a:cubicBezTo>
                  <a:cubicBezTo>
                    <a:pt x="1248" y="3754"/>
                    <a:pt x="1223" y="3742"/>
                    <a:pt x="1199" y="3742"/>
                  </a:cubicBezTo>
                  <a:cubicBezTo>
                    <a:pt x="1154" y="3742"/>
                    <a:pt x="1109" y="3786"/>
                    <a:pt x="1069" y="3861"/>
                  </a:cubicBezTo>
                  <a:cubicBezTo>
                    <a:pt x="1034" y="3914"/>
                    <a:pt x="998" y="3976"/>
                    <a:pt x="963" y="4056"/>
                  </a:cubicBezTo>
                  <a:cubicBezTo>
                    <a:pt x="945" y="4091"/>
                    <a:pt x="928" y="4126"/>
                    <a:pt x="910" y="4162"/>
                  </a:cubicBezTo>
                  <a:lnTo>
                    <a:pt x="884" y="4223"/>
                  </a:lnTo>
                  <a:lnTo>
                    <a:pt x="866" y="4250"/>
                  </a:lnTo>
                  <a:lnTo>
                    <a:pt x="848" y="4276"/>
                  </a:lnTo>
                  <a:cubicBezTo>
                    <a:pt x="846" y="4278"/>
                    <a:pt x="845" y="4279"/>
                    <a:pt x="845" y="4279"/>
                  </a:cubicBezTo>
                  <a:cubicBezTo>
                    <a:pt x="843" y="4279"/>
                    <a:pt x="843" y="4277"/>
                    <a:pt x="842" y="4277"/>
                  </a:cubicBezTo>
                  <a:cubicBezTo>
                    <a:pt x="840" y="4277"/>
                    <a:pt x="837" y="4279"/>
                    <a:pt x="831" y="4285"/>
                  </a:cubicBezTo>
                  <a:cubicBezTo>
                    <a:pt x="804" y="4312"/>
                    <a:pt x="787" y="4338"/>
                    <a:pt x="760" y="4356"/>
                  </a:cubicBezTo>
                  <a:cubicBezTo>
                    <a:pt x="726" y="4397"/>
                    <a:pt x="691" y="4428"/>
                    <a:pt x="657" y="4452"/>
                  </a:cubicBezTo>
                  <a:lnTo>
                    <a:pt x="657" y="4452"/>
                  </a:lnTo>
                  <a:cubicBezTo>
                    <a:pt x="661" y="4450"/>
                    <a:pt x="665" y="4449"/>
                    <a:pt x="667" y="4449"/>
                  </a:cubicBezTo>
                  <a:cubicBezTo>
                    <a:pt x="712" y="4449"/>
                    <a:pt x="607" y="4657"/>
                    <a:pt x="539" y="4859"/>
                  </a:cubicBezTo>
                  <a:cubicBezTo>
                    <a:pt x="466" y="5039"/>
                    <a:pt x="428" y="5213"/>
                    <a:pt x="478" y="5213"/>
                  </a:cubicBezTo>
                  <a:cubicBezTo>
                    <a:pt x="494" y="5213"/>
                    <a:pt x="520" y="5194"/>
                    <a:pt x="557" y="5151"/>
                  </a:cubicBezTo>
                  <a:lnTo>
                    <a:pt x="557" y="5151"/>
                  </a:lnTo>
                  <a:cubicBezTo>
                    <a:pt x="513" y="5261"/>
                    <a:pt x="489" y="5287"/>
                    <a:pt x="468" y="5287"/>
                  </a:cubicBezTo>
                  <a:cubicBezTo>
                    <a:pt x="449" y="5287"/>
                    <a:pt x="434" y="5268"/>
                    <a:pt x="410" y="5268"/>
                  </a:cubicBezTo>
                  <a:cubicBezTo>
                    <a:pt x="389" y="5268"/>
                    <a:pt x="361" y="5284"/>
                    <a:pt x="319" y="5345"/>
                  </a:cubicBezTo>
                  <a:cubicBezTo>
                    <a:pt x="283" y="5539"/>
                    <a:pt x="266" y="5733"/>
                    <a:pt x="213" y="5928"/>
                  </a:cubicBezTo>
                  <a:cubicBezTo>
                    <a:pt x="177" y="6131"/>
                    <a:pt x="124" y="6343"/>
                    <a:pt x="98" y="6554"/>
                  </a:cubicBezTo>
                  <a:cubicBezTo>
                    <a:pt x="27" y="6978"/>
                    <a:pt x="1" y="7429"/>
                    <a:pt x="36" y="7879"/>
                  </a:cubicBezTo>
                  <a:cubicBezTo>
                    <a:pt x="39" y="7880"/>
                    <a:pt x="41" y="7880"/>
                    <a:pt x="44" y="7880"/>
                  </a:cubicBezTo>
                  <a:cubicBezTo>
                    <a:pt x="68" y="7880"/>
                    <a:pt x="93" y="7838"/>
                    <a:pt x="121" y="7838"/>
                  </a:cubicBezTo>
                  <a:cubicBezTo>
                    <a:pt x="140" y="7838"/>
                    <a:pt x="162" y="7859"/>
                    <a:pt x="186" y="7932"/>
                  </a:cubicBezTo>
                  <a:cubicBezTo>
                    <a:pt x="142" y="8091"/>
                    <a:pt x="89" y="8250"/>
                    <a:pt x="45" y="8418"/>
                  </a:cubicBezTo>
                  <a:cubicBezTo>
                    <a:pt x="80" y="8585"/>
                    <a:pt x="266" y="8559"/>
                    <a:pt x="177" y="8886"/>
                  </a:cubicBezTo>
                  <a:cubicBezTo>
                    <a:pt x="193" y="8859"/>
                    <a:pt x="212" y="8823"/>
                    <a:pt x="230" y="8823"/>
                  </a:cubicBezTo>
                  <a:cubicBezTo>
                    <a:pt x="243" y="8823"/>
                    <a:pt x="255" y="8839"/>
                    <a:pt x="266" y="8886"/>
                  </a:cubicBezTo>
                  <a:cubicBezTo>
                    <a:pt x="283" y="9751"/>
                    <a:pt x="486" y="10607"/>
                    <a:pt x="628" y="11464"/>
                  </a:cubicBezTo>
                  <a:cubicBezTo>
                    <a:pt x="760" y="12303"/>
                    <a:pt x="795" y="13168"/>
                    <a:pt x="539" y="13971"/>
                  </a:cubicBezTo>
                  <a:cubicBezTo>
                    <a:pt x="570" y="13897"/>
                    <a:pt x="590" y="13867"/>
                    <a:pt x="603" y="13867"/>
                  </a:cubicBezTo>
                  <a:cubicBezTo>
                    <a:pt x="625" y="13867"/>
                    <a:pt x="621" y="13969"/>
                    <a:pt x="610" y="14077"/>
                  </a:cubicBezTo>
                  <a:cubicBezTo>
                    <a:pt x="618" y="14045"/>
                    <a:pt x="629" y="14034"/>
                    <a:pt x="643" y="14034"/>
                  </a:cubicBezTo>
                  <a:cubicBezTo>
                    <a:pt x="670" y="14034"/>
                    <a:pt x="706" y="14079"/>
                    <a:pt x="740" y="14079"/>
                  </a:cubicBezTo>
                  <a:cubicBezTo>
                    <a:pt x="744" y="14079"/>
                    <a:pt x="748" y="14079"/>
                    <a:pt x="751" y="14077"/>
                  </a:cubicBezTo>
                  <a:lnTo>
                    <a:pt x="751" y="14077"/>
                  </a:lnTo>
                  <a:cubicBezTo>
                    <a:pt x="681" y="14307"/>
                    <a:pt x="592" y="14528"/>
                    <a:pt x="513" y="14748"/>
                  </a:cubicBezTo>
                  <a:cubicBezTo>
                    <a:pt x="628" y="14899"/>
                    <a:pt x="372" y="15490"/>
                    <a:pt x="477" y="15596"/>
                  </a:cubicBezTo>
                  <a:lnTo>
                    <a:pt x="504" y="15367"/>
                  </a:lnTo>
                  <a:cubicBezTo>
                    <a:pt x="520" y="15434"/>
                    <a:pt x="547" y="15461"/>
                    <a:pt x="581" y="15461"/>
                  </a:cubicBezTo>
                  <a:cubicBezTo>
                    <a:pt x="706" y="15461"/>
                    <a:pt x="929" y="15104"/>
                    <a:pt x="1073" y="15104"/>
                  </a:cubicBezTo>
                  <a:cubicBezTo>
                    <a:pt x="1084" y="15104"/>
                    <a:pt x="1094" y="15106"/>
                    <a:pt x="1104" y="15111"/>
                  </a:cubicBezTo>
                  <a:cubicBezTo>
                    <a:pt x="1051" y="14916"/>
                    <a:pt x="1157" y="14704"/>
                    <a:pt x="1254" y="14457"/>
                  </a:cubicBezTo>
                  <a:cubicBezTo>
                    <a:pt x="1343" y="14210"/>
                    <a:pt x="1422" y="13918"/>
                    <a:pt x="1316" y="13627"/>
                  </a:cubicBezTo>
                  <a:cubicBezTo>
                    <a:pt x="1326" y="13600"/>
                    <a:pt x="1334" y="13590"/>
                    <a:pt x="1341" y="13590"/>
                  </a:cubicBezTo>
                  <a:cubicBezTo>
                    <a:pt x="1362" y="13590"/>
                    <a:pt x="1376" y="13682"/>
                    <a:pt x="1405" y="13682"/>
                  </a:cubicBezTo>
                  <a:cubicBezTo>
                    <a:pt x="1410" y="13682"/>
                    <a:pt x="1416" y="13679"/>
                    <a:pt x="1422" y="13671"/>
                  </a:cubicBezTo>
                  <a:cubicBezTo>
                    <a:pt x="1343" y="13521"/>
                    <a:pt x="1343" y="13345"/>
                    <a:pt x="1378" y="13018"/>
                  </a:cubicBezTo>
                  <a:lnTo>
                    <a:pt x="1378" y="13018"/>
                  </a:lnTo>
                  <a:lnTo>
                    <a:pt x="1396" y="13053"/>
                  </a:lnTo>
                  <a:cubicBezTo>
                    <a:pt x="1387" y="12594"/>
                    <a:pt x="1378" y="12267"/>
                    <a:pt x="1369" y="11923"/>
                  </a:cubicBezTo>
                  <a:cubicBezTo>
                    <a:pt x="1360" y="11579"/>
                    <a:pt x="1343" y="11217"/>
                    <a:pt x="1290" y="10713"/>
                  </a:cubicBezTo>
                  <a:lnTo>
                    <a:pt x="1210" y="10802"/>
                  </a:lnTo>
                  <a:cubicBezTo>
                    <a:pt x="1184" y="10590"/>
                    <a:pt x="1210" y="10537"/>
                    <a:pt x="1219" y="10431"/>
                  </a:cubicBezTo>
                  <a:cubicBezTo>
                    <a:pt x="1197" y="10404"/>
                    <a:pt x="1181" y="10393"/>
                    <a:pt x="1171" y="10393"/>
                  </a:cubicBezTo>
                  <a:cubicBezTo>
                    <a:pt x="1102" y="10393"/>
                    <a:pt x="1241" y="10867"/>
                    <a:pt x="1161" y="10867"/>
                  </a:cubicBezTo>
                  <a:cubicBezTo>
                    <a:pt x="1150" y="10867"/>
                    <a:pt x="1134" y="10858"/>
                    <a:pt x="1113" y="10837"/>
                  </a:cubicBezTo>
                  <a:cubicBezTo>
                    <a:pt x="1254" y="10519"/>
                    <a:pt x="866" y="9336"/>
                    <a:pt x="1069" y="9115"/>
                  </a:cubicBezTo>
                  <a:cubicBezTo>
                    <a:pt x="1058" y="9018"/>
                    <a:pt x="1045" y="8991"/>
                    <a:pt x="1030" y="8991"/>
                  </a:cubicBezTo>
                  <a:cubicBezTo>
                    <a:pt x="1012" y="8991"/>
                    <a:pt x="992" y="9033"/>
                    <a:pt x="973" y="9033"/>
                  </a:cubicBezTo>
                  <a:cubicBezTo>
                    <a:pt x="957" y="9033"/>
                    <a:pt x="942" y="9005"/>
                    <a:pt x="928" y="8903"/>
                  </a:cubicBezTo>
                  <a:lnTo>
                    <a:pt x="981" y="8815"/>
                  </a:lnTo>
                  <a:lnTo>
                    <a:pt x="892" y="8735"/>
                  </a:lnTo>
                  <a:cubicBezTo>
                    <a:pt x="884" y="8524"/>
                    <a:pt x="945" y="8409"/>
                    <a:pt x="998" y="8400"/>
                  </a:cubicBezTo>
                  <a:cubicBezTo>
                    <a:pt x="998" y="8453"/>
                    <a:pt x="1025" y="8541"/>
                    <a:pt x="1034" y="8594"/>
                  </a:cubicBezTo>
                  <a:cubicBezTo>
                    <a:pt x="1075" y="8336"/>
                    <a:pt x="960" y="7890"/>
                    <a:pt x="961" y="7758"/>
                  </a:cubicBezTo>
                  <a:lnTo>
                    <a:pt x="961" y="7758"/>
                  </a:lnTo>
                  <a:cubicBezTo>
                    <a:pt x="954" y="7856"/>
                    <a:pt x="954" y="7948"/>
                    <a:pt x="945" y="8047"/>
                  </a:cubicBezTo>
                  <a:cubicBezTo>
                    <a:pt x="884" y="7614"/>
                    <a:pt x="884" y="7128"/>
                    <a:pt x="919" y="6669"/>
                  </a:cubicBezTo>
                  <a:cubicBezTo>
                    <a:pt x="963" y="6201"/>
                    <a:pt x="1034" y="5751"/>
                    <a:pt x="1122" y="5354"/>
                  </a:cubicBezTo>
                  <a:lnTo>
                    <a:pt x="1122" y="5354"/>
                  </a:lnTo>
                  <a:lnTo>
                    <a:pt x="1060" y="5398"/>
                  </a:lnTo>
                  <a:cubicBezTo>
                    <a:pt x="1104" y="5133"/>
                    <a:pt x="1175" y="5018"/>
                    <a:pt x="1228" y="4921"/>
                  </a:cubicBezTo>
                  <a:cubicBezTo>
                    <a:pt x="1263" y="4877"/>
                    <a:pt x="1299" y="4833"/>
                    <a:pt x="1334" y="4780"/>
                  </a:cubicBezTo>
                  <a:cubicBezTo>
                    <a:pt x="1352" y="4753"/>
                    <a:pt x="1378" y="4727"/>
                    <a:pt x="1396" y="4691"/>
                  </a:cubicBezTo>
                  <a:cubicBezTo>
                    <a:pt x="1413" y="4674"/>
                    <a:pt x="1422" y="4656"/>
                    <a:pt x="1431" y="4638"/>
                  </a:cubicBezTo>
                  <a:cubicBezTo>
                    <a:pt x="1449" y="4603"/>
                    <a:pt x="1475" y="4568"/>
                    <a:pt x="1493" y="4532"/>
                  </a:cubicBezTo>
                  <a:cubicBezTo>
                    <a:pt x="1511" y="4488"/>
                    <a:pt x="1528" y="4444"/>
                    <a:pt x="1546" y="4391"/>
                  </a:cubicBezTo>
                  <a:cubicBezTo>
                    <a:pt x="1555" y="4347"/>
                    <a:pt x="1572" y="4303"/>
                    <a:pt x="1590" y="4259"/>
                  </a:cubicBezTo>
                  <a:lnTo>
                    <a:pt x="1590" y="4285"/>
                  </a:lnTo>
                  <a:cubicBezTo>
                    <a:pt x="1590" y="4135"/>
                    <a:pt x="1643" y="3941"/>
                    <a:pt x="1722" y="3764"/>
                  </a:cubicBezTo>
                  <a:lnTo>
                    <a:pt x="1722" y="3764"/>
                  </a:lnTo>
                  <a:cubicBezTo>
                    <a:pt x="1719" y="3796"/>
                    <a:pt x="1724" y="3809"/>
                    <a:pt x="1734" y="3809"/>
                  </a:cubicBezTo>
                  <a:cubicBezTo>
                    <a:pt x="1767" y="3809"/>
                    <a:pt x="1861" y="3655"/>
                    <a:pt x="1897" y="3655"/>
                  </a:cubicBezTo>
                  <a:cubicBezTo>
                    <a:pt x="1910" y="3655"/>
                    <a:pt x="1916" y="3675"/>
                    <a:pt x="1908" y="3729"/>
                  </a:cubicBezTo>
                  <a:cubicBezTo>
                    <a:pt x="2102" y="3040"/>
                    <a:pt x="1979" y="3376"/>
                    <a:pt x="2014" y="2881"/>
                  </a:cubicBezTo>
                  <a:lnTo>
                    <a:pt x="2129" y="2811"/>
                  </a:lnTo>
                  <a:cubicBezTo>
                    <a:pt x="2137" y="2634"/>
                    <a:pt x="2111" y="2608"/>
                    <a:pt x="2261" y="2281"/>
                  </a:cubicBezTo>
                  <a:lnTo>
                    <a:pt x="2261" y="2281"/>
                  </a:lnTo>
                  <a:cubicBezTo>
                    <a:pt x="2239" y="2362"/>
                    <a:pt x="2245" y="2386"/>
                    <a:pt x="2263" y="2386"/>
                  </a:cubicBezTo>
                  <a:cubicBezTo>
                    <a:pt x="2291" y="2386"/>
                    <a:pt x="2348" y="2330"/>
                    <a:pt x="2381" y="2330"/>
                  </a:cubicBezTo>
                  <a:cubicBezTo>
                    <a:pt x="2404" y="2330"/>
                    <a:pt x="2415" y="2359"/>
                    <a:pt x="2394" y="2457"/>
                  </a:cubicBezTo>
                  <a:cubicBezTo>
                    <a:pt x="2632" y="2166"/>
                    <a:pt x="2738" y="1910"/>
                    <a:pt x="2826" y="1707"/>
                  </a:cubicBezTo>
                  <a:cubicBezTo>
                    <a:pt x="2923" y="1513"/>
                    <a:pt x="3003" y="1354"/>
                    <a:pt x="3197" y="1318"/>
                  </a:cubicBezTo>
                  <a:cubicBezTo>
                    <a:pt x="3208" y="1240"/>
                    <a:pt x="3193" y="1209"/>
                    <a:pt x="3163" y="1209"/>
                  </a:cubicBezTo>
                  <a:cubicBezTo>
                    <a:pt x="3121" y="1209"/>
                    <a:pt x="3052" y="1268"/>
                    <a:pt x="2985" y="1345"/>
                  </a:cubicBezTo>
                  <a:cubicBezTo>
                    <a:pt x="2900" y="1451"/>
                    <a:pt x="2821" y="1585"/>
                    <a:pt x="2811" y="1585"/>
                  </a:cubicBezTo>
                  <a:cubicBezTo>
                    <a:pt x="2809" y="1585"/>
                    <a:pt x="2810" y="1576"/>
                    <a:pt x="2817" y="1557"/>
                  </a:cubicBezTo>
                  <a:lnTo>
                    <a:pt x="2817" y="1557"/>
                  </a:lnTo>
                  <a:cubicBezTo>
                    <a:pt x="2802" y="1567"/>
                    <a:pt x="2790" y="1571"/>
                    <a:pt x="2781" y="1571"/>
                  </a:cubicBezTo>
                  <a:cubicBezTo>
                    <a:pt x="2701" y="1571"/>
                    <a:pt x="2853" y="1214"/>
                    <a:pt x="3012" y="1071"/>
                  </a:cubicBezTo>
                  <a:cubicBezTo>
                    <a:pt x="3091" y="992"/>
                    <a:pt x="3215" y="965"/>
                    <a:pt x="3356" y="930"/>
                  </a:cubicBezTo>
                  <a:cubicBezTo>
                    <a:pt x="3409" y="930"/>
                    <a:pt x="3471" y="921"/>
                    <a:pt x="3533" y="921"/>
                  </a:cubicBezTo>
                  <a:cubicBezTo>
                    <a:pt x="3559" y="921"/>
                    <a:pt x="3594" y="930"/>
                    <a:pt x="3630" y="939"/>
                  </a:cubicBezTo>
                  <a:cubicBezTo>
                    <a:pt x="3647" y="939"/>
                    <a:pt x="3656" y="948"/>
                    <a:pt x="3683" y="948"/>
                  </a:cubicBezTo>
                  <a:lnTo>
                    <a:pt x="3789" y="948"/>
                  </a:lnTo>
                  <a:cubicBezTo>
                    <a:pt x="3727" y="948"/>
                    <a:pt x="3718" y="965"/>
                    <a:pt x="3674" y="965"/>
                  </a:cubicBezTo>
                  <a:cubicBezTo>
                    <a:pt x="3711" y="975"/>
                    <a:pt x="3750" y="978"/>
                    <a:pt x="3788" y="978"/>
                  </a:cubicBezTo>
                  <a:cubicBezTo>
                    <a:pt x="3911" y="978"/>
                    <a:pt x="4041" y="943"/>
                    <a:pt x="4184" y="943"/>
                  </a:cubicBezTo>
                  <a:cubicBezTo>
                    <a:pt x="4252" y="943"/>
                    <a:pt x="4323" y="951"/>
                    <a:pt x="4398" y="974"/>
                  </a:cubicBezTo>
                  <a:cubicBezTo>
                    <a:pt x="4557" y="850"/>
                    <a:pt x="4769" y="983"/>
                    <a:pt x="4813" y="824"/>
                  </a:cubicBezTo>
                  <a:lnTo>
                    <a:pt x="4813" y="824"/>
                  </a:lnTo>
                  <a:lnTo>
                    <a:pt x="4248" y="859"/>
                  </a:lnTo>
                  <a:cubicBezTo>
                    <a:pt x="4506" y="823"/>
                    <a:pt x="4752" y="694"/>
                    <a:pt x="5119" y="694"/>
                  </a:cubicBezTo>
                  <a:cubicBezTo>
                    <a:pt x="5204" y="694"/>
                    <a:pt x="5296" y="701"/>
                    <a:pt x="5396" y="718"/>
                  </a:cubicBezTo>
                  <a:cubicBezTo>
                    <a:pt x="5360" y="753"/>
                    <a:pt x="5201" y="797"/>
                    <a:pt x="5087" y="824"/>
                  </a:cubicBezTo>
                  <a:cubicBezTo>
                    <a:pt x="5124" y="834"/>
                    <a:pt x="5161" y="838"/>
                    <a:pt x="5197" y="838"/>
                  </a:cubicBezTo>
                  <a:cubicBezTo>
                    <a:pt x="5272" y="838"/>
                    <a:pt x="5345" y="823"/>
                    <a:pt x="5420" y="823"/>
                  </a:cubicBezTo>
                  <a:cubicBezTo>
                    <a:pt x="5461" y="823"/>
                    <a:pt x="5503" y="827"/>
                    <a:pt x="5546" y="842"/>
                  </a:cubicBezTo>
                  <a:cubicBezTo>
                    <a:pt x="5502" y="1001"/>
                    <a:pt x="4857" y="877"/>
                    <a:pt x="4513" y="1001"/>
                  </a:cubicBezTo>
                  <a:cubicBezTo>
                    <a:pt x="4539" y="1010"/>
                    <a:pt x="4572" y="1014"/>
                    <a:pt x="4609" y="1014"/>
                  </a:cubicBezTo>
                  <a:cubicBezTo>
                    <a:pt x="4731" y="1014"/>
                    <a:pt x="4896" y="975"/>
                    <a:pt x="4977" y="975"/>
                  </a:cubicBezTo>
                  <a:cubicBezTo>
                    <a:pt x="5033" y="975"/>
                    <a:pt x="5050" y="993"/>
                    <a:pt x="4989" y="1054"/>
                  </a:cubicBezTo>
                  <a:cubicBezTo>
                    <a:pt x="5080" y="975"/>
                    <a:pt x="5183" y="956"/>
                    <a:pt x="5297" y="956"/>
                  </a:cubicBezTo>
                  <a:cubicBezTo>
                    <a:pt x="5410" y="956"/>
                    <a:pt x="5534" y="975"/>
                    <a:pt x="5667" y="975"/>
                  </a:cubicBezTo>
                  <a:cubicBezTo>
                    <a:pt x="5779" y="975"/>
                    <a:pt x="5898" y="962"/>
                    <a:pt x="6023" y="912"/>
                  </a:cubicBezTo>
                  <a:lnTo>
                    <a:pt x="6023" y="912"/>
                  </a:lnTo>
                  <a:lnTo>
                    <a:pt x="5996" y="1009"/>
                  </a:lnTo>
                  <a:cubicBezTo>
                    <a:pt x="6058" y="992"/>
                    <a:pt x="6199" y="948"/>
                    <a:pt x="6323" y="948"/>
                  </a:cubicBezTo>
                  <a:lnTo>
                    <a:pt x="6102" y="1080"/>
                  </a:lnTo>
                  <a:cubicBezTo>
                    <a:pt x="6176" y="1057"/>
                    <a:pt x="6249" y="1048"/>
                    <a:pt x="6322" y="1048"/>
                  </a:cubicBezTo>
                  <a:cubicBezTo>
                    <a:pt x="6537" y="1048"/>
                    <a:pt x="6747" y="1125"/>
                    <a:pt x="6955" y="1125"/>
                  </a:cubicBezTo>
                  <a:cubicBezTo>
                    <a:pt x="6994" y="1125"/>
                    <a:pt x="7034" y="1122"/>
                    <a:pt x="7073" y="1115"/>
                  </a:cubicBezTo>
                  <a:cubicBezTo>
                    <a:pt x="6393" y="1115"/>
                    <a:pt x="6923" y="992"/>
                    <a:pt x="6632" y="921"/>
                  </a:cubicBezTo>
                  <a:cubicBezTo>
                    <a:pt x="6750" y="904"/>
                    <a:pt x="6845" y="896"/>
                    <a:pt x="6923" y="896"/>
                  </a:cubicBezTo>
                  <a:cubicBezTo>
                    <a:pt x="7366" y="896"/>
                    <a:pt x="7266" y="1137"/>
                    <a:pt x="7909" y="1137"/>
                  </a:cubicBezTo>
                  <a:cubicBezTo>
                    <a:pt x="7937" y="1137"/>
                    <a:pt x="7965" y="1136"/>
                    <a:pt x="7995" y="1135"/>
                  </a:cubicBezTo>
                  <a:lnTo>
                    <a:pt x="7995" y="1135"/>
                  </a:lnTo>
                  <a:cubicBezTo>
                    <a:pt x="7847" y="1131"/>
                    <a:pt x="7603" y="1065"/>
                    <a:pt x="7780" y="1027"/>
                  </a:cubicBezTo>
                  <a:lnTo>
                    <a:pt x="7780" y="1027"/>
                  </a:lnTo>
                  <a:cubicBezTo>
                    <a:pt x="7956" y="1054"/>
                    <a:pt x="8195" y="1089"/>
                    <a:pt x="8301" y="1142"/>
                  </a:cubicBezTo>
                  <a:cubicBezTo>
                    <a:pt x="8928" y="1115"/>
                    <a:pt x="8204" y="1036"/>
                    <a:pt x="8477" y="983"/>
                  </a:cubicBezTo>
                  <a:lnTo>
                    <a:pt x="8477" y="983"/>
                  </a:lnTo>
                  <a:cubicBezTo>
                    <a:pt x="8530" y="1011"/>
                    <a:pt x="8575" y="1022"/>
                    <a:pt x="8617" y="1022"/>
                  </a:cubicBezTo>
                  <a:cubicBezTo>
                    <a:pt x="8744" y="1022"/>
                    <a:pt x="8845" y="921"/>
                    <a:pt x="9051" y="895"/>
                  </a:cubicBezTo>
                  <a:lnTo>
                    <a:pt x="9051" y="992"/>
                  </a:lnTo>
                  <a:cubicBezTo>
                    <a:pt x="9127" y="998"/>
                    <a:pt x="9189" y="1001"/>
                    <a:pt x="9240" y="1001"/>
                  </a:cubicBezTo>
                  <a:cubicBezTo>
                    <a:pt x="9612" y="1001"/>
                    <a:pt x="9394" y="847"/>
                    <a:pt x="9699" y="847"/>
                  </a:cubicBezTo>
                  <a:cubicBezTo>
                    <a:pt x="9746" y="847"/>
                    <a:pt x="9805" y="851"/>
                    <a:pt x="9881" y="859"/>
                  </a:cubicBezTo>
                  <a:lnTo>
                    <a:pt x="9607" y="1001"/>
                  </a:lnTo>
                  <a:lnTo>
                    <a:pt x="9607" y="1001"/>
                  </a:lnTo>
                  <a:lnTo>
                    <a:pt x="9943" y="965"/>
                  </a:lnTo>
                  <a:lnTo>
                    <a:pt x="9943" y="965"/>
                  </a:lnTo>
                  <a:lnTo>
                    <a:pt x="9872" y="1080"/>
                  </a:lnTo>
                  <a:cubicBezTo>
                    <a:pt x="10060" y="1034"/>
                    <a:pt x="10182" y="1019"/>
                    <a:pt x="10305" y="1019"/>
                  </a:cubicBezTo>
                  <a:cubicBezTo>
                    <a:pt x="10418" y="1019"/>
                    <a:pt x="10533" y="1032"/>
                    <a:pt x="10702" y="1045"/>
                  </a:cubicBezTo>
                  <a:cubicBezTo>
                    <a:pt x="10623" y="974"/>
                    <a:pt x="10755" y="868"/>
                    <a:pt x="11064" y="868"/>
                  </a:cubicBezTo>
                  <a:cubicBezTo>
                    <a:pt x="11254" y="916"/>
                    <a:pt x="11011" y="949"/>
                    <a:pt x="11278" y="949"/>
                  </a:cubicBezTo>
                  <a:cubicBezTo>
                    <a:pt x="11308" y="949"/>
                    <a:pt x="11346" y="948"/>
                    <a:pt x="11391" y="948"/>
                  </a:cubicBezTo>
                  <a:lnTo>
                    <a:pt x="11391" y="948"/>
                  </a:lnTo>
                  <a:cubicBezTo>
                    <a:pt x="11327" y="989"/>
                    <a:pt x="11255" y="1037"/>
                    <a:pt x="11157" y="1037"/>
                  </a:cubicBezTo>
                  <a:cubicBezTo>
                    <a:pt x="11107" y="1037"/>
                    <a:pt x="11051" y="1025"/>
                    <a:pt x="10985" y="992"/>
                  </a:cubicBezTo>
                  <a:cubicBezTo>
                    <a:pt x="10967" y="1027"/>
                    <a:pt x="10888" y="1054"/>
                    <a:pt x="10870" y="1089"/>
                  </a:cubicBezTo>
                  <a:cubicBezTo>
                    <a:pt x="10962" y="1117"/>
                    <a:pt x="11072" y="1126"/>
                    <a:pt x="11182" y="1126"/>
                  </a:cubicBezTo>
                  <a:cubicBezTo>
                    <a:pt x="11347" y="1126"/>
                    <a:pt x="11511" y="1107"/>
                    <a:pt x="11612" y="1107"/>
                  </a:cubicBezTo>
                  <a:cubicBezTo>
                    <a:pt x="11550" y="1098"/>
                    <a:pt x="11471" y="1098"/>
                    <a:pt x="11435" y="1080"/>
                  </a:cubicBezTo>
                  <a:lnTo>
                    <a:pt x="12080" y="939"/>
                  </a:lnTo>
                  <a:lnTo>
                    <a:pt x="12080" y="939"/>
                  </a:lnTo>
                  <a:cubicBezTo>
                    <a:pt x="12186" y="983"/>
                    <a:pt x="12097" y="1009"/>
                    <a:pt x="12018" y="1036"/>
                  </a:cubicBezTo>
                  <a:cubicBezTo>
                    <a:pt x="12150" y="1027"/>
                    <a:pt x="12239" y="983"/>
                    <a:pt x="12433" y="974"/>
                  </a:cubicBezTo>
                  <a:lnTo>
                    <a:pt x="12433" y="974"/>
                  </a:lnTo>
                  <a:cubicBezTo>
                    <a:pt x="12389" y="1054"/>
                    <a:pt x="12398" y="1133"/>
                    <a:pt x="12124" y="1177"/>
                  </a:cubicBezTo>
                  <a:lnTo>
                    <a:pt x="12742" y="1089"/>
                  </a:lnTo>
                  <a:cubicBezTo>
                    <a:pt x="12777" y="1124"/>
                    <a:pt x="13060" y="1177"/>
                    <a:pt x="12980" y="1212"/>
                  </a:cubicBezTo>
                  <a:cubicBezTo>
                    <a:pt x="13014" y="1217"/>
                    <a:pt x="13049" y="1219"/>
                    <a:pt x="13085" y="1219"/>
                  </a:cubicBezTo>
                  <a:cubicBezTo>
                    <a:pt x="13365" y="1219"/>
                    <a:pt x="13727" y="1104"/>
                    <a:pt x="14084" y="1104"/>
                  </a:cubicBezTo>
                  <a:cubicBezTo>
                    <a:pt x="14146" y="1104"/>
                    <a:pt x="14208" y="1107"/>
                    <a:pt x="14270" y="1115"/>
                  </a:cubicBezTo>
                  <a:cubicBezTo>
                    <a:pt x="14287" y="1107"/>
                    <a:pt x="14340" y="1089"/>
                    <a:pt x="14429" y="1080"/>
                  </a:cubicBezTo>
                  <a:cubicBezTo>
                    <a:pt x="14706" y="1091"/>
                    <a:pt x="14957" y="1135"/>
                    <a:pt x="15234" y="1135"/>
                  </a:cubicBezTo>
                  <a:cubicBezTo>
                    <a:pt x="15390" y="1135"/>
                    <a:pt x="15554" y="1121"/>
                    <a:pt x="15735" y="1080"/>
                  </a:cubicBezTo>
                  <a:lnTo>
                    <a:pt x="16027" y="1230"/>
                  </a:lnTo>
                  <a:cubicBezTo>
                    <a:pt x="16415" y="1195"/>
                    <a:pt x="15638" y="1045"/>
                    <a:pt x="16292" y="992"/>
                  </a:cubicBezTo>
                  <a:cubicBezTo>
                    <a:pt x="16345" y="987"/>
                    <a:pt x="16389" y="984"/>
                    <a:pt x="16424" y="984"/>
                  </a:cubicBezTo>
                  <a:cubicBezTo>
                    <a:pt x="16699" y="984"/>
                    <a:pt x="16486" y="1120"/>
                    <a:pt x="16627" y="1159"/>
                  </a:cubicBezTo>
                  <a:cubicBezTo>
                    <a:pt x="16801" y="1101"/>
                    <a:pt x="17061" y="1010"/>
                    <a:pt x="17353" y="1010"/>
                  </a:cubicBezTo>
                  <a:cubicBezTo>
                    <a:pt x="17461" y="1010"/>
                    <a:pt x="17573" y="1023"/>
                    <a:pt x="17687" y="1054"/>
                  </a:cubicBezTo>
                  <a:cubicBezTo>
                    <a:pt x="17638" y="1060"/>
                    <a:pt x="17591" y="1062"/>
                    <a:pt x="17545" y="1062"/>
                  </a:cubicBezTo>
                  <a:cubicBezTo>
                    <a:pt x="17495" y="1062"/>
                    <a:pt x="17446" y="1060"/>
                    <a:pt x="17395" y="1060"/>
                  </a:cubicBezTo>
                  <a:cubicBezTo>
                    <a:pt x="17366" y="1060"/>
                    <a:pt x="17337" y="1060"/>
                    <a:pt x="17307" y="1062"/>
                  </a:cubicBezTo>
                  <a:lnTo>
                    <a:pt x="17634" y="1142"/>
                  </a:lnTo>
                  <a:cubicBezTo>
                    <a:pt x="17236" y="1274"/>
                    <a:pt x="16954" y="1230"/>
                    <a:pt x="17263" y="1345"/>
                  </a:cubicBezTo>
                  <a:cubicBezTo>
                    <a:pt x="17307" y="1062"/>
                    <a:pt x="18526" y="1318"/>
                    <a:pt x="18570" y="1036"/>
                  </a:cubicBezTo>
                  <a:lnTo>
                    <a:pt x="18782" y="1098"/>
                  </a:lnTo>
                  <a:cubicBezTo>
                    <a:pt x="18769" y="1096"/>
                    <a:pt x="18759" y="1095"/>
                    <a:pt x="18750" y="1095"/>
                  </a:cubicBezTo>
                  <a:cubicBezTo>
                    <a:pt x="18714" y="1095"/>
                    <a:pt x="18699" y="1107"/>
                    <a:pt x="18649" y="1107"/>
                  </a:cubicBezTo>
                  <a:cubicBezTo>
                    <a:pt x="18720" y="1129"/>
                    <a:pt x="18776" y="1138"/>
                    <a:pt x="18822" y="1138"/>
                  </a:cubicBezTo>
                  <a:cubicBezTo>
                    <a:pt x="19036" y="1138"/>
                    <a:pt x="19047" y="944"/>
                    <a:pt x="19403" y="944"/>
                  </a:cubicBezTo>
                  <a:cubicBezTo>
                    <a:pt x="19432" y="944"/>
                    <a:pt x="19463" y="945"/>
                    <a:pt x="19497" y="948"/>
                  </a:cubicBezTo>
                  <a:cubicBezTo>
                    <a:pt x="19691" y="965"/>
                    <a:pt x="19815" y="1009"/>
                    <a:pt x="19691" y="1036"/>
                  </a:cubicBezTo>
                  <a:lnTo>
                    <a:pt x="20106" y="974"/>
                  </a:lnTo>
                  <a:cubicBezTo>
                    <a:pt x="20203" y="974"/>
                    <a:pt x="20202" y="1007"/>
                    <a:pt x="20142" y="1016"/>
                  </a:cubicBezTo>
                  <a:lnTo>
                    <a:pt x="20142" y="1016"/>
                  </a:lnTo>
                  <a:lnTo>
                    <a:pt x="20715" y="1001"/>
                  </a:lnTo>
                  <a:lnTo>
                    <a:pt x="20715" y="1001"/>
                  </a:lnTo>
                  <a:lnTo>
                    <a:pt x="20707" y="1009"/>
                  </a:lnTo>
                  <a:cubicBezTo>
                    <a:pt x="20804" y="965"/>
                    <a:pt x="21007" y="895"/>
                    <a:pt x="21104" y="868"/>
                  </a:cubicBezTo>
                  <a:lnTo>
                    <a:pt x="21104" y="868"/>
                  </a:lnTo>
                  <a:cubicBezTo>
                    <a:pt x="21272" y="903"/>
                    <a:pt x="21024" y="895"/>
                    <a:pt x="21069" y="930"/>
                  </a:cubicBezTo>
                  <a:lnTo>
                    <a:pt x="21422" y="859"/>
                  </a:lnTo>
                  <a:lnTo>
                    <a:pt x="21422" y="859"/>
                  </a:lnTo>
                  <a:cubicBezTo>
                    <a:pt x="21554" y="934"/>
                    <a:pt x="21307" y="993"/>
                    <a:pt x="21080" y="993"/>
                  </a:cubicBezTo>
                  <a:cubicBezTo>
                    <a:pt x="21064" y="993"/>
                    <a:pt x="21049" y="992"/>
                    <a:pt x="21033" y="992"/>
                  </a:cubicBezTo>
                  <a:lnTo>
                    <a:pt x="21033" y="992"/>
                  </a:lnTo>
                  <a:cubicBezTo>
                    <a:pt x="21134" y="1079"/>
                    <a:pt x="21201" y="1106"/>
                    <a:pt x="21265" y="1106"/>
                  </a:cubicBezTo>
                  <a:cubicBezTo>
                    <a:pt x="21365" y="1106"/>
                    <a:pt x="21461" y="1041"/>
                    <a:pt x="21674" y="1041"/>
                  </a:cubicBezTo>
                  <a:cubicBezTo>
                    <a:pt x="21767" y="1041"/>
                    <a:pt x="21883" y="1054"/>
                    <a:pt x="22031" y="1089"/>
                  </a:cubicBezTo>
                  <a:lnTo>
                    <a:pt x="21695" y="1124"/>
                  </a:lnTo>
                  <a:cubicBezTo>
                    <a:pt x="21810" y="1204"/>
                    <a:pt x="21925" y="1230"/>
                    <a:pt x="22066" y="1248"/>
                  </a:cubicBezTo>
                  <a:cubicBezTo>
                    <a:pt x="22137" y="1257"/>
                    <a:pt x="22208" y="1265"/>
                    <a:pt x="22287" y="1274"/>
                  </a:cubicBezTo>
                  <a:lnTo>
                    <a:pt x="22314" y="1274"/>
                  </a:lnTo>
                  <a:lnTo>
                    <a:pt x="22322" y="1283"/>
                  </a:lnTo>
                  <a:lnTo>
                    <a:pt x="22322" y="1301"/>
                  </a:lnTo>
                  <a:cubicBezTo>
                    <a:pt x="22331" y="1310"/>
                    <a:pt x="22331" y="1310"/>
                    <a:pt x="22340" y="1327"/>
                  </a:cubicBezTo>
                  <a:cubicBezTo>
                    <a:pt x="22340" y="1310"/>
                    <a:pt x="22340" y="1292"/>
                    <a:pt x="22331" y="1265"/>
                  </a:cubicBezTo>
                  <a:lnTo>
                    <a:pt x="22322" y="1239"/>
                  </a:lnTo>
                  <a:cubicBezTo>
                    <a:pt x="22322" y="1230"/>
                    <a:pt x="22314" y="1221"/>
                    <a:pt x="22296" y="1212"/>
                  </a:cubicBezTo>
                  <a:cubicBezTo>
                    <a:pt x="22252" y="1204"/>
                    <a:pt x="22216" y="1186"/>
                    <a:pt x="22190" y="1168"/>
                  </a:cubicBezTo>
                  <a:cubicBezTo>
                    <a:pt x="22072" y="1113"/>
                    <a:pt x="22004" y="1052"/>
                    <a:pt x="22125" y="1014"/>
                  </a:cubicBezTo>
                  <a:lnTo>
                    <a:pt x="22125" y="1014"/>
                  </a:lnTo>
                  <a:cubicBezTo>
                    <a:pt x="22061" y="1032"/>
                    <a:pt x="21979" y="1054"/>
                    <a:pt x="21913" y="1054"/>
                  </a:cubicBezTo>
                  <a:cubicBezTo>
                    <a:pt x="21875" y="1054"/>
                    <a:pt x="21841" y="1046"/>
                    <a:pt x="21819" y="1027"/>
                  </a:cubicBezTo>
                  <a:cubicBezTo>
                    <a:pt x="21866" y="976"/>
                    <a:pt x="21909" y="960"/>
                    <a:pt x="21957" y="960"/>
                  </a:cubicBezTo>
                  <a:cubicBezTo>
                    <a:pt x="22017" y="960"/>
                    <a:pt x="22084" y="986"/>
                    <a:pt x="22172" y="1001"/>
                  </a:cubicBezTo>
                  <a:cubicBezTo>
                    <a:pt x="22163" y="1003"/>
                    <a:pt x="22153" y="1006"/>
                    <a:pt x="22142" y="1009"/>
                  </a:cubicBezTo>
                  <a:lnTo>
                    <a:pt x="22142" y="1009"/>
                  </a:lnTo>
                  <a:cubicBezTo>
                    <a:pt x="22154" y="1006"/>
                    <a:pt x="22167" y="1003"/>
                    <a:pt x="22181" y="1001"/>
                  </a:cubicBezTo>
                  <a:lnTo>
                    <a:pt x="22181" y="1001"/>
                  </a:lnTo>
                  <a:cubicBezTo>
                    <a:pt x="22208" y="1009"/>
                    <a:pt x="22234" y="1009"/>
                    <a:pt x="22269" y="1018"/>
                  </a:cubicBezTo>
                  <a:lnTo>
                    <a:pt x="22314" y="1018"/>
                  </a:lnTo>
                  <a:cubicBezTo>
                    <a:pt x="22322" y="1018"/>
                    <a:pt x="22331" y="1027"/>
                    <a:pt x="22340" y="1027"/>
                  </a:cubicBezTo>
                  <a:cubicBezTo>
                    <a:pt x="22358" y="1027"/>
                    <a:pt x="22375" y="1027"/>
                    <a:pt x="22393" y="1018"/>
                  </a:cubicBezTo>
                  <a:cubicBezTo>
                    <a:pt x="22406" y="1014"/>
                    <a:pt x="22420" y="1014"/>
                    <a:pt x="22433" y="1014"/>
                  </a:cubicBezTo>
                  <a:cubicBezTo>
                    <a:pt x="22446" y="1014"/>
                    <a:pt x="22459" y="1014"/>
                    <a:pt x="22472" y="1009"/>
                  </a:cubicBezTo>
                  <a:lnTo>
                    <a:pt x="22472" y="1009"/>
                  </a:lnTo>
                  <a:cubicBezTo>
                    <a:pt x="22455" y="1062"/>
                    <a:pt x="22472" y="1071"/>
                    <a:pt x="22508" y="1107"/>
                  </a:cubicBezTo>
                  <a:cubicBezTo>
                    <a:pt x="22525" y="1124"/>
                    <a:pt x="22543" y="1142"/>
                    <a:pt x="22578" y="1151"/>
                  </a:cubicBezTo>
                  <a:cubicBezTo>
                    <a:pt x="22605" y="1168"/>
                    <a:pt x="22631" y="1195"/>
                    <a:pt x="22667" y="1221"/>
                  </a:cubicBezTo>
                  <a:lnTo>
                    <a:pt x="22570" y="1310"/>
                  </a:lnTo>
                  <a:cubicBezTo>
                    <a:pt x="22640" y="1345"/>
                    <a:pt x="22693" y="1380"/>
                    <a:pt x="22737" y="1380"/>
                  </a:cubicBezTo>
                  <a:cubicBezTo>
                    <a:pt x="22782" y="1389"/>
                    <a:pt x="22826" y="1398"/>
                    <a:pt x="22887" y="1433"/>
                  </a:cubicBezTo>
                  <a:cubicBezTo>
                    <a:pt x="22958" y="1530"/>
                    <a:pt x="22967" y="1627"/>
                    <a:pt x="22967" y="1689"/>
                  </a:cubicBezTo>
                  <a:cubicBezTo>
                    <a:pt x="22958" y="1751"/>
                    <a:pt x="22932" y="1795"/>
                    <a:pt x="22905" y="1848"/>
                  </a:cubicBezTo>
                  <a:cubicBezTo>
                    <a:pt x="22945" y="1932"/>
                    <a:pt x="22969" y="1962"/>
                    <a:pt x="22984" y="1962"/>
                  </a:cubicBezTo>
                  <a:cubicBezTo>
                    <a:pt x="23001" y="1962"/>
                    <a:pt x="23006" y="1918"/>
                    <a:pt x="23011" y="1875"/>
                  </a:cubicBezTo>
                  <a:cubicBezTo>
                    <a:pt x="23016" y="1839"/>
                    <a:pt x="23024" y="1802"/>
                    <a:pt x="23048" y="1802"/>
                  </a:cubicBezTo>
                  <a:cubicBezTo>
                    <a:pt x="23071" y="1802"/>
                    <a:pt x="23108" y="1839"/>
                    <a:pt x="23170" y="1954"/>
                  </a:cubicBezTo>
                  <a:cubicBezTo>
                    <a:pt x="23276" y="2307"/>
                    <a:pt x="23417" y="2537"/>
                    <a:pt x="23629" y="2961"/>
                  </a:cubicBezTo>
                  <a:cubicBezTo>
                    <a:pt x="23641" y="3052"/>
                    <a:pt x="23635" y="3079"/>
                    <a:pt x="23622" y="3079"/>
                  </a:cubicBezTo>
                  <a:cubicBezTo>
                    <a:pt x="23601" y="3079"/>
                    <a:pt x="23564" y="3017"/>
                    <a:pt x="23544" y="3017"/>
                  </a:cubicBezTo>
                  <a:cubicBezTo>
                    <a:pt x="23538" y="3017"/>
                    <a:pt x="23533" y="3023"/>
                    <a:pt x="23532" y="3040"/>
                  </a:cubicBezTo>
                  <a:lnTo>
                    <a:pt x="23700" y="3243"/>
                  </a:lnTo>
                  <a:cubicBezTo>
                    <a:pt x="23711" y="3283"/>
                    <a:pt x="23701" y="3294"/>
                    <a:pt x="23687" y="3294"/>
                  </a:cubicBezTo>
                  <a:cubicBezTo>
                    <a:pt x="23679" y="3294"/>
                    <a:pt x="23671" y="3291"/>
                    <a:pt x="23665" y="3287"/>
                  </a:cubicBezTo>
                  <a:lnTo>
                    <a:pt x="23665" y="3287"/>
                  </a:lnTo>
                  <a:cubicBezTo>
                    <a:pt x="23753" y="3473"/>
                    <a:pt x="23797" y="3270"/>
                    <a:pt x="23912" y="3579"/>
                  </a:cubicBezTo>
                  <a:cubicBezTo>
                    <a:pt x="23991" y="3605"/>
                    <a:pt x="23974" y="3782"/>
                    <a:pt x="23974" y="3985"/>
                  </a:cubicBezTo>
                  <a:cubicBezTo>
                    <a:pt x="23965" y="4197"/>
                    <a:pt x="23956" y="4444"/>
                    <a:pt x="24071" y="4630"/>
                  </a:cubicBezTo>
                  <a:cubicBezTo>
                    <a:pt x="24063" y="4660"/>
                    <a:pt x="24053" y="4670"/>
                    <a:pt x="24041" y="4670"/>
                  </a:cubicBezTo>
                  <a:cubicBezTo>
                    <a:pt x="24016" y="4670"/>
                    <a:pt x="23983" y="4624"/>
                    <a:pt x="23954" y="4624"/>
                  </a:cubicBezTo>
                  <a:cubicBezTo>
                    <a:pt x="23949" y="4624"/>
                    <a:pt x="23943" y="4625"/>
                    <a:pt x="23938" y="4630"/>
                  </a:cubicBezTo>
                  <a:cubicBezTo>
                    <a:pt x="24115" y="5159"/>
                    <a:pt x="24071" y="5080"/>
                    <a:pt x="24247" y="5521"/>
                  </a:cubicBezTo>
                  <a:lnTo>
                    <a:pt x="24177" y="5910"/>
                  </a:lnTo>
                  <a:cubicBezTo>
                    <a:pt x="24199" y="5837"/>
                    <a:pt x="24225" y="5807"/>
                    <a:pt x="24253" y="5807"/>
                  </a:cubicBezTo>
                  <a:cubicBezTo>
                    <a:pt x="24333" y="5807"/>
                    <a:pt x="24427" y="6064"/>
                    <a:pt x="24486" y="6307"/>
                  </a:cubicBezTo>
                  <a:cubicBezTo>
                    <a:pt x="24539" y="6201"/>
                    <a:pt x="24583" y="6113"/>
                    <a:pt x="24600" y="6060"/>
                  </a:cubicBezTo>
                  <a:cubicBezTo>
                    <a:pt x="24618" y="6228"/>
                    <a:pt x="24653" y="6404"/>
                    <a:pt x="24662" y="6581"/>
                  </a:cubicBezTo>
                  <a:cubicBezTo>
                    <a:pt x="24654" y="6600"/>
                    <a:pt x="24645" y="6608"/>
                    <a:pt x="24634" y="6608"/>
                  </a:cubicBezTo>
                  <a:cubicBezTo>
                    <a:pt x="24608" y="6608"/>
                    <a:pt x="24576" y="6563"/>
                    <a:pt x="24539" y="6501"/>
                  </a:cubicBezTo>
                  <a:lnTo>
                    <a:pt x="24539" y="6501"/>
                  </a:lnTo>
                  <a:cubicBezTo>
                    <a:pt x="24547" y="6537"/>
                    <a:pt x="24556" y="6572"/>
                    <a:pt x="24565" y="6599"/>
                  </a:cubicBezTo>
                  <a:cubicBezTo>
                    <a:pt x="24541" y="6670"/>
                    <a:pt x="24516" y="6698"/>
                    <a:pt x="24491" y="6698"/>
                  </a:cubicBezTo>
                  <a:cubicBezTo>
                    <a:pt x="24450" y="6698"/>
                    <a:pt x="24409" y="6627"/>
                    <a:pt x="24371" y="6546"/>
                  </a:cubicBezTo>
                  <a:cubicBezTo>
                    <a:pt x="24406" y="6484"/>
                    <a:pt x="24433" y="6422"/>
                    <a:pt x="24459" y="6369"/>
                  </a:cubicBezTo>
                  <a:cubicBezTo>
                    <a:pt x="24385" y="6246"/>
                    <a:pt x="24304" y="6138"/>
                    <a:pt x="24236" y="6138"/>
                  </a:cubicBezTo>
                  <a:cubicBezTo>
                    <a:pt x="24231" y="6138"/>
                    <a:pt x="24226" y="6138"/>
                    <a:pt x="24221" y="6139"/>
                  </a:cubicBezTo>
                  <a:cubicBezTo>
                    <a:pt x="24230" y="6175"/>
                    <a:pt x="24247" y="6237"/>
                    <a:pt x="24247" y="6307"/>
                  </a:cubicBezTo>
                  <a:cubicBezTo>
                    <a:pt x="24234" y="6281"/>
                    <a:pt x="24221" y="6265"/>
                    <a:pt x="24208" y="6265"/>
                  </a:cubicBezTo>
                  <a:cubicBezTo>
                    <a:pt x="24204" y="6265"/>
                    <a:pt x="24199" y="6267"/>
                    <a:pt x="24194" y="6272"/>
                  </a:cubicBezTo>
                  <a:cubicBezTo>
                    <a:pt x="24185" y="6290"/>
                    <a:pt x="24212" y="6343"/>
                    <a:pt x="24247" y="6422"/>
                  </a:cubicBezTo>
                  <a:cubicBezTo>
                    <a:pt x="24194" y="6457"/>
                    <a:pt x="24141" y="6493"/>
                    <a:pt x="24088" y="6528"/>
                  </a:cubicBezTo>
                  <a:lnTo>
                    <a:pt x="24150" y="6563"/>
                  </a:lnTo>
                  <a:lnTo>
                    <a:pt x="24080" y="6881"/>
                  </a:lnTo>
                  <a:cubicBezTo>
                    <a:pt x="24053" y="6987"/>
                    <a:pt x="24027" y="7093"/>
                    <a:pt x="24000" y="7199"/>
                  </a:cubicBezTo>
                  <a:cubicBezTo>
                    <a:pt x="24080" y="7667"/>
                    <a:pt x="24238" y="8126"/>
                    <a:pt x="24035" y="8877"/>
                  </a:cubicBezTo>
                  <a:cubicBezTo>
                    <a:pt x="24015" y="8756"/>
                    <a:pt x="23969" y="8741"/>
                    <a:pt x="23912" y="8741"/>
                  </a:cubicBezTo>
                  <a:cubicBezTo>
                    <a:pt x="23894" y="8741"/>
                    <a:pt x="23875" y="8743"/>
                    <a:pt x="23855" y="8743"/>
                  </a:cubicBezTo>
                  <a:cubicBezTo>
                    <a:pt x="23828" y="8743"/>
                    <a:pt x="23799" y="8740"/>
                    <a:pt x="23770" y="8727"/>
                  </a:cubicBezTo>
                  <a:cubicBezTo>
                    <a:pt x="23859" y="8656"/>
                    <a:pt x="23894" y="8515"/>
                    <a:pt x="23921" y="8347"/>
                  </a:cubicBezTo>
                  <a:cubicBezTo>
                    <a:pt x="23929" y="8183"/>
                    <a:pt x="23938" y="7994"/>
                    <a:pt x="23988" y="7820"/>
                  </a:cubicBezTo>
                  <a:lnTo>
                    <a:pt x="23988" y="7820"/>
                  </a:lnTo>
                  <a:cubicBezTo>
                    <a:pt x="23961" y="7909"/>
                    <a:pt x="23934" y="7938"/>
                    <a:pt x="23914" y="7938"/>
                  </a:cubicBezTo>
                  <a:cubicBezTo>
                    <a:pt x="23895" y="7938"/>
                    <a:pt x="23881" y="7913"/>
                    <a:pt x="23876" y="7888"/>
                  </a:cubicBezTo>
                  <a:cubicBezTo>
                    <a:pt x="23868" y="8109"/>
                    <a:pt x="23850" y="8338"/>
                    <a:pt x="23815" y="8568"/>
                  </a:cubicBezTo>
                  <a:cubicBezTo>
                    <a:pt x="23803" y="8563"/>
                    <a:pt x="23793" y="8560"/>
                    <a:pt x="23784" y="8560"/>
                  </a:cubicBezTo>
                  <a:cubicBezTo>
                    <a:pt x="23714" y="8560"/>
                    <a:pt x="23695" y="8700"/>
                    <a:pt x="23594" y="8833"/>
                  </a:cubicBezTo>
                  <a:cubicBezTo>
                    <a:pt x="23605" y="8830"/>
                    <a:pt x="23615" y="8829"/>
                    <a:pt x="23624" y="8829"/>
                  </a:cubicBezTo>
                  <a:cubicBezTo>
                    <a:pt x="23714" y="8829"/>
                    <a:pt x="23696" y="8946"/>
                    <a:pt x="23656" y="9106"/>
                  </a:cubicBezTo>
                  <a:cubicBezTo>
                    <a:pt x="23603" y="9283"/>
                    <a:pt x="23488" y="9477"/>
                    <a:pt x="23461" y="9618"/>
                  </a:cubicBezTo>
                  <a:cubicBezTo>
                    <a:pt x="23391" y="9601"/>
                    <a:pt x="23364" y="9512"/>
                    <a:pt x="23523" y="9221"/>
                  </a:cubicBezTo>
                  <a:lnTo>
                    <a:pt x="23523" y="9221"/>
                  </a:lnTo>
                  <a:cubicBezTo>
                    <a:pt x="23373" y="9354"/>
                    <a:pt x="23373" y="9486"/>
                    <a:pt x="23373" y="9618"/>
                  </a:cubicBezTo>
                  <a:cubicBezTo>
                    <a:pt x="23373" y="9751"/>
                    <a:pt x="23364" y="9892"/>
                    <a:pt x="23223" y="10016"/>
                  </a:cubicBezTo>
                  <a:cubicBezTo>
                    <a:pt x="23258" y="9945"/>
                    <a:pt x="23294" y="9910"/>
                    <a:pt x="23276" y="9866"/>
                  </a:cubicBezTo>
                  <a:lnTo>
                    <a:pt x="23276" y="9866"/>
                  </a:lnTo>
                  <a:cubicBezTo>
                    <a:pt x="23267" y="9919"/>
                    <a:pt x="23241" y="9972"/>
                    <a:pt x="23205" y="10033"/>
                  </a:cubicBezTo>
                  <a:cubicBezTo>
                    <a:pt x="23170" y="10095"/>
                    <a:pt x="23126" y="10157"/>
                    <a:pt x="23082" y="10201"/>
                  </a:cubicBezTo>
                  <a:cubicBezTo>
                    <a:pt x="23024" y="10271"/>
                    <a:pt x="22972" y="10323"/>
                    <a:pt x="22947" y="10323"/>
                  </a:cubicBezTo>
                  <a:cubicBezTo>
                    <a:pt x="22937" y="10323"/>
                    <a:pt x="22932" y="10316"/>
                    <a:pt x="22932" y="10299"/>
                  </a:cubicBezTo>
                  <a:lnTo>
                    <a:pt x="22932" y="10299"/>
                  </a:lnTo>
                  <a:cubicBezTo>
                    <a:pt x="22858" y="10394"/>
                    <a:pt x="22767" y="10495"/>
                    <a:pt x="22676" y="10607"/>
                  </a:cubicBezTo>
                  <a:cubicBezTo>
                    <a:pt x="22570" y="10749"/>
                    <a:pt x="22437" y="10890"/>
                    <a:pt x="22314" y="11022"/>
                  </a:cubicBezTo>
                  <a:cubicBezTo>
                    <a:pt x="22084" y="11287"/>
                    <a:pt x="21863" y="11508"/>
                    <a:pt x="21890" y="11605"/>
                  </a:cubicBezTo>
                  <a:cubicBezTo>
                    <a:pt x="21872" y="11587"/>
                    <a:pt x="21819" y="11393"/>
                    <a:pt x="21819" y="11340"/>
                  </a:cubicBezTo>
                  <a:cubicBezTo>
                    <a:pt x="21687" y="11693"/>
                    <a:pt x="21519" y="12047"/>
                    <a:pt x="21307" y="12391"/>
                  </a:cubicBezTo>
                  <a:cubicBezTo>
                    <a:pt x="21307" y="12214"/>
                    <a:pt x="20848" y="12073"/>
                    <a:pt x="21192" y="11773"/>
                  </a:cubicBezTo>
                  <a:lnTo>
                    <a:pt x="21192" y="11773"/>
                  </a:lnTo>
                  <a:cubicBezTo>
                    <a:pt x="21077" y="11817"/>
                    <a:pt x="20927" y="11879"/>
                    <a:pt x="20707" y="12047"/>
                  </a:cubicBezTo>
                  <a:cubicBezTo>
                    <a:pt x="20713" y="12045"/>
                    <a:pt x="20720" y="12045"/>
                    <a:pt x="20728" y="12045"/>
                  </a:cubicBezTo>
                  <a:cubicBezTo>
                    <a:pt x="20825" y="12045"/>
                    <a:pt x="20999" y="12140"/>
                    <a:pt x="20901" y="12206"/>
                  </a:cubicBezTo>
                  <a:cubicBezTo>
                    <a:pt x="20527" y="12214"/>
                    <a:pt x="20650" y="12240"/>
                    <a:pt x="20241" y="12274"/>
                  </a:cubicBezTo>
                  <a:lnTo>
                    <a:pt x="20241" y="12274"/>
                  </a:lnTo>
                  <a:cubicBezTo>
                    <a:pt x="20348" y="12280"/>
                    <a:pt x="20298" y="12536"/>
                    <a:pt x="20106" y="12603"/>
                  </a:cubicBezTo>
                  <a:cubicBezTo>
                    <a:pt x="20123" y="12561"/>
                    <a:pt x="20014" y="12410"/>
                    <a:pt x="20053" y="12356"/>
                  </a:cubicBezTo>
                  <a:lnTo>
                    <a:pt x="20053" y="12356"/>
                  </a:lnTo>
                  <a:cubicBezTo>
                    <a:pt x="19932" y="12477"/>
                    <a:pt x="19803" y="12598"/>
                    <a:pt x="19674" y="12718"/>
                  </a:cubicBezTo>
                  <a:lnTo>
                    <a:pt x="19674" y="12718"/>
                  </a:lnTo>
                  <a:cubicBezTo>
                    <a:pt x="19729" y="12643"/>
                    <a:pt x="19589" y="12556"/>
                    <a:pt x="19470" y="12532"/>
                  </a:cubicBezTo>
                  <a:lnTo>
                    <a:pt x="19470" y="12532"/>
                  </a:lnTo>
                  <a:cubicBezTo>
                    <a:pt x="19541" y="12559"/>
                    <a:pt x="19038" y="12665"/>
                    <a:pt x="18905" y="12726"/>
                  </a:cubicBezTo>
                  <a:cubicBezTo>
                    <a:pt x="18985" y="12718"/>
                    <a:pt x="19055" y="12718"/>
                    <a:pt x="19135" y="12709"/>
                  </a:cubicBezTo>
                  <a:lnTo>
                    <a:pt x="19135" y="12709"/>
                  </a:lnTo>
                  <a:cubicBezTo>
                    <a:pt x="18552" y="12841"/>
                    <a:pt x="18640" y="13194"/>
                    <a:pt x="18040" y="13309"/>
                  </a:cubicBezTo>
                  <a:cubicBezTo>
                    <a:pt x="18107" y="13250"/>
                    <a:pt x="18150" y="13016"/>
                    <a:pt x="17896" y="13016"/>
                  </a:cubicBezTo>
                  <a:cubicBezTo>
                    <a:pt x="17883" y="13016"/>
                    <a:pt x="17869" y="13017"/>
                    <a:pt x="17855" y="13018"/>
                  </a:cubicBezTo>
                  <a:cubicBezTo>
                    <a:pt x="17749" y="13159"/>
                    <a:pt x="17325" y="13680"/>
                    <a:pt x="16795" y="13830"/>
                  </a:cubicBezTo>
                  <a:lnTo>
                    <a:pt x="16680" y="13777"/>
                  </a:lnTo>
                  <a:lnTo>
                    <a:pt x="16283" y="13910"/>
                  </a:lnTo>
                  <a:cubicBezTo>
                    <a:pt x="16512" y="13698"/>
                    <a:pt x="17201" y="13239"/>
                    <a:pt x="17554" y="13036"/>
                  </a:cubicBezTo>
                  <a:cubicBezTo>
                    <a:pt x="17397" y="13023"/>
                    <a:pt x="17422" y="12995"/>
                    <a:pt x="17346" y="12995"/>
                  </a:cubicBezTo>
                  <a:cubicBezTo>
                    <a:pt x="17311" y="12995"/>
                    <a:pt x="17254" y="13001"/>
                    <a:pt x="17148" y="13018"/>
                  </a:cubicBezTo>
                  <a:cubicBezTo>
                    <a:pt x="17016" y="12974"/>
                    <a:pt x="17325" y="12903"/>
                    <a:pt x="17413" y="12885"/>
                  </a:cubicBezTo>
                  <a:lnTo>
                    <a:pt x="17413" y="12885"/>
                  </a:lnTo>
                  <a:cubicBezTo>
                    <a:pt x="17157" y="12903"/>
                    <a:pt x="16892" y="12921"/>
                    <a:pt x="16618" y="12947"/>
                  </a:cubicBezTo>
                  <a:cubicBezTo>
                    <a:pt x="16680" y="13080"/>
                    <a:pt x="16018" y="13168"/>
                    <a:pt x="16062" y="13274"/>
                  </a:cubicBezTo>
                  <a:lnTo>
                    <a:pt x="16919" y="13018"/>
                  </a:lnTo>
                  <a:lnTo>
                    <a:pt x="16919" y="13018"/>
                  </a:lnTo>
                  <a:cubicBezTo>
                    <a:pt x="16972" y="13150"/>
                    <a:pt x="16468" y="13468"/>
                    <a:pt x="15894" y="13530"/>
                  </a:cubicBezTo>
                  <a:cubicBezTo>
                    <a:pt x="15744" y="13495"/>
                    <a:pt x="15965" y="13265"/>
                    <a:pt x="15947" y="13221"/>
                  </a:cubicBezTo>
                  <a:lnTo>
                    <a:pt x="15947" y="13221"/>
                  </a:lnTo>
                  <a:cubicBezTo>
                    <a:pt x="15883" y="13277"/>
                    <a:pt x="15494" y="13384"/>
                    <a:pt x="15381" y="13384"/>
                  </a:cubicBezTo>
                  <a:cubicBezTo>
                    <a:pt x="15369" y="13384"/>
                    <a:pt x="15361" y="13382"/>
                    <a:pt x="15356" y="13380"/>
                  </a:cubicBezTo>
                  <a:lnTo>
                    <a:pt x="15585" y="13265"/>
                  </a:lnTo>
                  <a:lnTo>
                    <a:pt x="15585" y="13265"/>
                  </a:lnTo>
                  <a:cubicBezTo>
                    <a:pt x="15266" y="13273"/>
                    <a:pt x="15106" y="13514"/>
                    <a:pt x="14733" y="13514"/>
                  </a:cubicBezTo>
                  <a:cubicBezTo>
                    <a:pt x="14715" y="13514"/>
                    <a:pt x="14696" y="13514"/>
                    <a:pt x="14676" y="13512"/>
                  </a:cubicBezTo>
                  <a:cubicBezTo>
                    <a:pt x="14647" y="13518"/>
                    <a:pt x="14611" y="13519"/>
                    <a:pt x="14571" y="13519"/>
                  </a:cubicBezTo>
                  <a:cubicBezTo>
                    <a:pt x="14502" y="13519"/>
                    <a:pt x="14422" y="13514"/>
                    <a:pt x="14356" y="13514"/>
                  </a:cubicBezTo>
                  <a:cubicBezTo>
                    <a:pt x="14277" y="13514"/>
                    <a:pt x="14217" y="13522"/>
                    <a:pt x="14217" y="13556"/>
                  </a:cubicBezTo>
                  <a:cubicBezTo>
                    <a:pt x="14490" y="13636"/>
                    <a:pt x="14667" y="14086"/>
                    <a:pt x="14579" y="14245"/>
                  </a:cubicBezTo>
                  <a:cubicBezTo>
                    <a:pt x="14561" y="14245"/>
                    <a:pt x="14517" y="14245"/>
                    <a:pt x="14446" y="14254"/>
                  </a:cubicBezTo>
                  <a:cubicBezTo>
                    <a:pt x="14376" y="14263"/>
                    <a:pt x="14296" y="14281"/>
                    <a:pt x="14199" y="14289"/>
                  </a:cubicBezTo>
                  <a:cubicBezTo>
                    <a:pt x="14022" y="14316"/>
                    <a:pt x="13819" y="14351"/>
                    <a:pt x="13740" y="14369"/>
                  </a:cubicBezTo>
                  <a:cubicBezTo>
                    <a:pt x="13616" y="14369"/>
                    <a:pt x="13643" y="14272"/>
                    <a:pt x="13687" y="14157"/>
                  </a:cubicBezTo>
                  <a:cubicBezTo>
                    <a:pt x="13731" y="14051"/>
                    <a:pt x="13784" y="13945"/>
                    <a:pt x="13669" y="13945"/>
                  </a:cubicBezTo>
                  <a:cubicBezTo>
                    <a:pt x="13678" y="13980"/>
                    <a:pt x="13590" y="14086"/>
                    <a:pt x="13554" y="14130"/>
                  </a:cubicBezTo>
                  <a:cubicBezTo>
                    <a:pt x="13535" y="14137"/>
                    <a:pt x="13520" y="14140"/>
                    <a:pt x="13509" y="14140"/>
                  </a:cubicBezTo>
                  <a:cubicBezTo>
                    <a:pt x="13466" y="14140"/>
                    <a:pt x="13473" y="14100"/>
                    <a:pt x="13441" y="14100"/>
                  </a:cubicBezTo>
                  <a:cubicBezTo>
                    <a:pt x="13418" y="14100"/>
                    <a:pt x="13374" y="14122"/>
                    <a:pt x="13272" y="14201"/>
                  </a:cubicBezTo>
                  <a:cubicBezTo>
                    <a:pt x="13289" y="14272"/>
                    <a:pt x="13157" y="14369"/>
                    <a:pt x="13078" y="14439"/>
                  </a:cubicBezTo>
                  <a:cubicBezTo>
                    <a:pt x="13047" y="14470"/>
                    <a:pt x="13025" y="14487"/>
                    <a:pt x="13029" y="14487"/>
                  </a:cubicBezTo>
                  <a:cubicBezTo>
                    <a:pt x="13033" y="14487"/>
                    <a:pt x="13083" y="14457"/>
                    <a:pt x="13219" y="14386"/>
                  </a:cubicBezTo>
                  <a:lnTo>
                    <a:pt x="13219" y="14386"/>
                  </a:lnTo>
                  <a:cubicBezTo>
                    <a:pt x="13007" y="14634"/>
                    <a:pt x="12936" y="14598"/>
                    <a:pt x="12716" y="14925"/>
                  </a:cubicBezTo>
                  <a:cubicBezTo>
                    <a:pt x="12723" y="14923"/>
                    <a:pt x="12730" y="14921"/>
                    <a:pt x="12737" y="14921"/>
                  </a:cubicBezTo>
                  <a:cubicBezTo>
                    <a:pt x="12797" y="14921"/>
                    <a:pt x="12804" y="15028"/>
                    <a:pt x="12804" y="15163"/>
                  </a:cubicBezTo>
                  <a:cubicBezTo>
                    <a:pt x="12795" y="15314"/>
                    <a:pt x="12786" y="15499"/>
                    <a:pt x="12751" y="15640"/>
                  </a:cubicBezTo>
                  <a:cubicBezTo>
                    <a:pt x="12744" y="15631"/>
                    <a:pt x="12734" y="15627"/>
                    <a:pt x="12722" y="15627"/>
                  </a:cubicBezTo>
                  <a:cubicBezTo>
                    <a:pt x="12690" y="15627"/>
                    <a:pt x="12647" y="15656"/>
                    <a:pt x="12627" y="15676"/>
                  </a:cubicBezTo>
                  <a:cubicBezTo>
                    <a:pt x="12407" y="16241"/>
                    <a:pt x="12301" y="16559"/>
                    <a:pt x="12142" y="17097"/>
                  </a:cubicBezTo>
                  <a:cubicBezTo>
                    <a:pt x="12106" y="17125"/>
                    <a:pt x="12021" y="17283"/>
                    <a:pt x="11974" y="17283"/>
                  </a:cubicBezTo>
                  <a:cubicBezTo>
                    <a:pt x="11962" y="17283"/>
                    <a:pt x="11953" y="17272"/>
                    <a:pt x="11947" y="17247"/>
                  </a:cubicBezTo>
                  <a:lnTo>
                    <a:pt x="11947" y="17247"/>
                  </a:lnTo>
                  <a:cubicBezTo>
                    <a:pt x="11947" y="17327"/>
                    <a:pt x="11974" y="17415"/>
                    <a:pt x="11912" y="17574"/>
                  </a:cubicBezTo>
                  <a:cubicBezTo>
                    <a:pt x="11872" y="17617"/>
                    <a:pt x="11849" y="17635"/>
                    <a:pt x="11838" y="17635"/>
                  </a:cubicBezTo>
                  <a:cubicBezTo>
                    <a:pt x="11817" y="17635"/>
                    <a:pt x="11836" y="17575"/>
                    <a:pt x="11859" y="17512"/>
                  </a:cubicBezTo>
                  <a:cubicBezTo>
                    <a:pt x="11879" y="17439"/>
                    <a:pt x="11899" y="17361"/>
                    <a:pt x="11862" y="17361"/>
                  </a:cubicBezTo>
                  <a:cubicBezTo>
                    <a:pt x="11850" y="17361"/>
                    <a:pt x="11832" y="17369"/>
                    <a:pt x="11806" y="17389"/>
                  </a:cubicBezTo>
                  <a:cubicBezTo>
                    <a:pt x="11877" y="17442"/>
                    <a:pt x="11753" y="17839"/>
                    <a:pt x="11682" y="18077"/>
                  </a:cubicBezTo>
                  <a:cubicBezTo>
                    <a:pt x="11833" y="18068"/>
                    <a:pt x="11947" y="17574"/>
                    <a:pt x="11974" y="17327"/>
                  </a:cubicBezTo>
                  <a:lnTo>
                    <a:pt x="11974" y="17327"/>
                  </a:lnTo>
                  <a:cubicBezTo>
                    <a:pt x="12142" y="17380"/>
                    <a:pt x="12177" y="17865"/>
                    <a:pt x="11947" y="18439"/>
                  </a:cubicBezTo>
                  <a:cubicBezTo>
                    <a:pt x="11862" y="18637"/>
                    <a:pt x="11814" y="18687"/>
                    <a:pt x="11785" y="18687"/>
                  </a:cubicBezTo>
                  <a:cubicBezTo>
                    <a:pt x="11756" y="18687"/>
                    <a:pt x="11746" y="18638"/>
                    <a:pt x="11736" y="18638"/>
                  </a:cubicBezTo>
                  <a:cubicBezTo>
                    <a:pt x="11733" y="18638"/>
                    <a:pt x="11730" y="18642"/>
                    <a:pt x="11727" y="18651"/>
                  </a:cubicBezTo>
                  <a:cubicBezTo>
                    <a:pt x="11479" y="19031"/>
                    <a:pt x="11426" y="19225"/>
                    <a:pt x="11365" y="19411"/>
                  </a:cubicBezTo>
                  <a:cubicBezTo>
                    <a:pt x="11303" y="19587"/>
                    <a:pt x="11232" y="19755"/>
                    <a:pt x="10897" y="19976"/>
                  </a:cubicBezTo>
                  <a:cubicBezTo>
                    <a:pt x="10840" y="20001"/>
                    <a:pt x="10799" y="20011"/>
                    <a:pt x="10770" y="20011"/>
                  </a:cubicBezTo>
                  <a:cubicBezTo>
                    <a:pt x="10644" y="20011"/>
                    <a:pt x="10727" y="19822"/>
                    <a:pt x="10641" y="19808"/>
                  </a:cubicBezTo>
                  <a:cubicBezTo>
                    <a:pt x="10897" y="19525"/>
                    <a:pt x="11109" y="19437"/>
                    <a:pt x="11276" y="19225"/>
                  </a:cubicBezTo>
                  <a:lnTo>
                    <a:pt x="11276" y="19225"/>
                  </a:lnTo>
                  <a:cubicBezTo>
                    <a:pt x="11188" y="19305"/>
                    <a:pt x="11109" y="19375"/>
                    <a:pt x="11020" y="19446"/>
                  </a:cubicBezTo>
                  <a:cubicBezTo>
                    <a:pt x="11082" y="19331"/>
                    <a:pt x="11214" y="19110"/>
                    <a:pt x="11320" y="19013"/>
                  </a:cubicBezTo>
                  <a:lnTo>
                    <a:pt x="11320" y="19013"/>
                  </a:lnTo>
                  <a:cubicBezTo>
                    <a:pt x="11214" y="19084"/>
                    <a:pt x="10994" y="19384"/>
                    <a:pt x="10676" y="19675"/>
                  </a:cubicBezTo>
                  <a:cubicBezTo>
                    <a:pt x="10526" y="19817"/>
                    <a:pt x="10340" y="19949"/>
                    <a:pt x="10155" y="20064"/>
                  </a:cubicBezTo>
                  <a:cubicBezTo>
                    <a:pt x="9978" y="20170"/>
                    <a:pt x="9784" y="20241"/>
                    <a:pt x="9625" y="20276"/>
                  </a:cubicBezTo>
                  <a:cubicBezTo>
                    <a:pt x="9528" y="20347"/>
                    <a:pt x="9334" y="20444"/>
                    <a:pt x="9440" y="20461"/>
                  </a:cubicBezTo>
                  <a:cubicBezTo>
                    <a:pt x="9510" y="20435"/>
                    <a:pt x="9572" y="20408"/>
                    <a:pt x="9643" y="20382"/>
                  </a:cubicBezTo>
                  <a:lnTo>
                    <a:pt x="9643" y="20382"/>
                  </a:lnTo>
                  <a:cubicBezTo>
                    <a:pt x="9844" y="20398"/>
                    <a:pt x="9380" y="20582"/>
                    <a:pt x="9507" y="20582"/>
                  </a:cubicBezTo>
                  <a:cubicBezTo>
                    <a:pt x="9519" y="20582"/>
                    <a:pt x="9538" y="20580"/>
                    <a:pt x="9563" y="20576"/>
                  </a:cubicBezTo>
                  <a:lnTo>
                    <a:pt x="9563" y="20576"/>
                  </a:lnTo>
                  <a:cubicBezTo>
                    <a:pt x="9298" y="20726"/>
                    <a:pt x="8998" y="20885"/>
                    <a:pt x="8636" y="20965"/>
                  </a:cubicBezTo>
                  <a:lnTo>
                    <a:pt x="8534" y="20880"/>
                  </a:lnTo>
                  <a:lnTo>
                    <a:pt x="8534" y="20880"/>
                  </a:lnTo>
                  <a:cubicBezTo>
                    <a:pt x="8540" y="20883"/>
                    <a:pt x="8550" y="20884"/>
                    <a:pt x="8564" y="20884"/>
                  </a:cubicBezTo>
                  <a:cubicBezTo>
                    <a:pt x="8637" y="20884"/>
                    <a:pt x="8804" y="20845"/>
                    <a:pt x="8875" y="20788"/>
                  </a:cubicBezTo>
                  <a:lnTo>
                    <a:pt x="8875" y="20788"/>
                  </a:lnTo>
                  <a:cubicBezTo>
                    <a:pt x="8804" y="20841"/>
                    <a:pt x="8654" y="20841"/>
                    <a:pt x="8504" y="20876"/>
                  </a:cubicBezTo>
                  <a:cubicBezTo>
                    <a:pt x="8362" y="20903"/>
                    <a:pt x="8221" y="20965"/>
                    <a:pt x="8195" y="21079"/>
                  </a:cubicBezTo>
                  <a:cubicBezTo>
                    <a:pt x="8283" y="21062"/>
                    <a:pt x="8371" y="21044"/>
                    <a:pt x="8460" y="21035"/>
                  </a:cubicBezTo>
                  <a:lnTo>
                    <a:pt x="8460" y="21035"/>
                  </a:lnTo>
                  <a:cubicBezTo>
                    <a:pt x="8248" y="21203"/>
                    <a:pt x="8159" y="21459"/>
                    <a:pt x="7921" y="21698"/>
                  </a:cubicBezTo>
                  <a:cubicBezTo>
                    <a:pt x="8018" y="21680"/>
                    <a:pt x="8027" y="21662"/>
                    <a:pt x="8045" y="21636"/>
                  </a:cubicBezTo>
                  <a:cubicBezTo>
                    <a:pt x="8062" y="21618"/>
                    <a:pt x="8089" y="21592"/>
                    <a:pt x="8212" y="21565"/>
                  </a:cubicBezTo>
                  <a:cubicBezTo>
                    <a:pt x="8080" y="21565"/>
                    <a:pt x="8212" y="21424"/>
                    <a:pt x="8336" y="21335"/>
                  </a:cubicBezTo>
                  <a:cubicBezTo>
                    <a:pt x="8438" y="21265"/>
                    <a:pt x="8567" y="21202"/>
                    <a:pt x="8473" y="21176"/>
                  </a:cubicBezTo>
                  <a:lnTo>
                    <a:pt x="8473" y="21176"/>
                  </a:lnTo>
                  <a:cubicBezTo>
                    <a:pt x="8498" y="21179"/>
                    <a:pt x="8522" y="21180"/>
                    <a:pt x="8545" y="21180"/>
                  </a:cubicBezTo>
                  <a:cubicBezTo>
                    <a:pt x="8692" y="21180"/>
                    <a:pt x="8801" y="21123"/>
                    <a:pt x="8998" y="21123"/>
                  </a:cubicBezTo>
                  <a:cubicBezTo>
                    <a:pt x="9041" y="21123"/>
                    <a:pt x="9087" y="21126"/>
                    <a:pt x="9139" y="21132"/>
                  </a:cubicBezTo>
                  <a:cubicBezTo>
                    <a:pt x="9122" y="21097"/>
                    <a:pt x="9007" y="21088"/>
                    <a:pt x="9298" y="21035"/>
                  </a:cubicBezTo>
                  <a:cubicBezTo>
                    <a:pt x="9307" y="21018"/>
                    <a:pt x="9334" y="20991"/>
                    <a:pt x="9351" y="20982"/>
                  </a:cubicBezTo>
                  <a:cubicBezTo>
                    <a:pt x="9369" y="20982"/>
                    <a:pt x="9369" y="20982"/>
                    <a:pt x="9378" y="20973"/>
                  </a:cubicBezTo>
                  <a:lnTo>
                    <a:pt x="9360" y="20973"/>
                  </a:lnTo>
                  <a:cubicBezTo>
                    <a:pt x="9365" y="20969"/>
                    <a:pt x="9367" y="20967"/>
                    <a:pt x="9366" y="20967"/>
                  </a:cubicBezTo>
                  <a:cubicBezTo>
                    <a:pt x="9365" y="20967"/>
                    <a:pt x="9360" y="20969"/>
                    <a:pt x="9351" y="20973"/>
                  </a:cubicBezTo>
                  <a:cubicBezTo>
                    <a:pt x="9330" y="20976"/>
                    <a:pt x="9310" y="20977"/>
                    <a:pt x="9292" y="20977"/>
                  </a:cubicBezTo>
                  <a:cubicBezTo>
                    <a:pt x="9241" y="20977"/>
                    <a:pt x="9203" y="20969"/>
                    <a:pt x="9184" y="20956"/>
                  </a:cubicBezTo>
                  <a:cubicBezTo>
                    <a:pt x="9245" y="20894"/>
                    <a:pt x="9396" y="20832"/>
                    <a:pt x="9554" y="20762"/>
                  </a:cubicBezTo>
                  <a:cubicBezTo>
                    <a:pt x="9713" y="20700"/>
                    <a:pt x="9872" y="20620"/>
                    <a:pt x="9952" y="20567"/>
                  </a:cubicBezTo>
                  <a:cubicBezTo>
                    <a:pt x="9987" y="20554"/>
                    <a:pt x="10007" y="20548"/>
                    <a:pt x="10016" y="20548"/>
                  </a:cubicBezTo>
                  <a:cubicBezTo>
                    <a:pt x="10054" y="20548"/>
                    <a:pt x="9922" y="20638"/>
                    <a:pt x="9996" y="20638"/>
                  </a:cubicBezTo>
                  <a:cubicBezTo>
                    <a:pt x="9999" y="20638"/>
                    <a:pt x="10002" y="20638"/>
                    <a:pt x="10005" y="20638"/>
                  </a:cubicBezTo>
                  <a:cubicBezTo>
                    <a:pt x="10084" y="20576"/>
                    <a:pt x="10155" y="20514"/>
                    <a:pt x="10226" y="20453"/>
                  </a:cubicBezTo>
                  <a:cubicBezTo>
                    <a:pt x="10235" y="20463"/>
                    <a:pt x="10253" y="20467"/>
                    <a:pt x="10277" y="20467"/>
                  </a:cubicBezTo>
                  <a:cubicBezTo>
                    <a:pt x="10344" y="20467"/>
                    <a:pt x="10454" y="20434"/>
                    <a:pt x="10504" y="20434"/>
                  </a:cubicBezTo>
                  <a:cubicBezTo>
                    <a:pt x="10554" y="20434"/>
                    <a:pt x="10544" y="20466"/>
                    <a:pt x="10376" y="20594"/>
                  </a:cubicBezTo>
                  <a:cubicBezTo>
                    <a:pt x="10508" y="20523"/>
                    <a:pt x="10632" y="20444"/>
                    <a:pt x="10747" y="20355"/>
                  </a:cubicBezTo>
                  <a:cubicBezTo>
                    <a:pt x="10994" y="20241"/>
                    <a:pt x="11259" y="20002"/>
                    <a:pt x="11373" y="19817"/>
                  </a:cubicBezTo>
                  <a:cubicBezTo>
                    <a:pt x="11499" y="19712"/>
                    <a:pt x="11575" y="19491"/>
                    <a:pt x="11580" y="19491"/>
                  </a:cubicBezTo>
                  <a:cubicBezTo>
                    <a:pt x="11581" y="19491"/>
                    <a:pt x="11577" y="19506"/>
                    <a:pt x="11568" y="19543"/>
                  </a:cubicBezTo>
                  <a:cubicBezTo>
                    <a:pt x="11691" y="19366"/>
                    <a:pt x="11797" y="19172"/>
                    <a:pt x="11894" y="18987"/>
                  </a:cubicBezTo>
                  <a:lnTo>
                    <a:pt x="11921" y="18987"/>
                  </a:lnTo>
                  <a:cubicBezTo>
                    <a:pt x="12265" y="18448"/>
                    <a:pt x="12407" y="17804"/>
                    <a:pt x="12760" y="17150"/>
                  </a:cubicBezTo>
                  <a:cubicBezTo>
                    <a:pt x="12795" y="16938"/>
                    <a:pt x="12813" y="16726"/>
                    <a:pt x="12919" y="16426"/>
                  </a:cubicBezTo>
                  <a:lnTo>
                    <a:pt x="13016" y="16382"/>
                  </a:lnTo>
                  <a:cubicBezTo>
                    <a:pt x="13033" y="16267"/>
                    <a:pt x="13104" y="16099"/>
                    <a:pt x="13166" y="15958"/>
                  </a:cubicBezTo>
                  <a:cubicBezTo>
                    <a:pt x="13228" y="15817"/>
                    <a:pt x="13281" y="15711"/>
                    <a:pt x="13263" y="15649"/>
                  </a:cubicBezTo>
                  <a:cubicBezTo>
                    <a:pt x="13413" y="15587"/>
                    <a:pt x="13519" y="15393"/>
                    <a:pt x="13660" y="15225"/>
                  </a:cubicBezTo>
                  <a:cubicBezTo>
                    <a:pt x="13731" y="15146"/>
                    <a:pt x="13828" y="15058"/>
                    <a:pt x="13916" y="14978"/>
                  </a:cubicBezTo>
                  <a:cubicBezTo>
                    <a:pt x="14014" y="14916"/>
                    <a:pt x="14102" y="14846"/>
                    <a:pt x="14190" y="14819"/>
                  </a:cubicBezTo>
                  <a:lnTo>
                    <a:pt x="14155" y="14713"/>
                  </a:lnTo>
                  <a:cubicBezTo>
                    <a:pt x="14384" y="14598"/>
                    <a:pt x="14623" y="14484"/>
                    <a:pt x="14950" y="14351"/>
                  </a:cubicBezTo>
                  <a:lnTo>
                    <a:pt x="14905" y="14272"/>
                  </a:lnTo>
                  <a:cubicBezTo>
                    <a:pt x="15188" y="14113"/>
                    <a:pt x="15709" y="14157"/>
                    <a:pt x="16212" y="14077"/>
                  </a:cubicBezTo>
                  <a:lnTo>
                    <a:pt x="16212" y="14077"/>
                  </a:lnTo>
                  <a:cubicBezTo>
                    <a:pt x="16177" y="14113"/>
                    <a:pt x="16053" y="14122"/>
                    <a:pt x="15956" y="14122"/>
                  </a:cubicBezTo>
                  <a:cubicBezTo>
                    <a:pt x="16028" y="14134"/>
                    <a:pt x="16099" y="14139"/>
                    <a:pt x="16171" y="14139"/>
                  </a:cubicBezTo>
                  <a:cubicBezTo>
                    <a:pt x="16690" y="14139"/>
                    <a:pt x="17211" y="13861"/>
                    <a:pt x="17710" y="13861"/>
                  </a:cubicBezTo>
                  <a:cubicBezTo>
                    <a:pt x="17746" y="13861"/>
                    <a:pt x="17783" y="13862"/>
                    <a:pt x="17819" y="13866"/>
                  </a:cubicBezTo>
                  <a:cubicBezTo>
                    <a:pt x="17931" y="13817"/>
                    <a:pt x="18021" y="13801"/>
                    <a:pt x="18106" y="13801"/>
                  </a:cubicBezTo>
                  <a:cubicBezTo>
                    <a:pt x="18128" y="13801"/>
                    <a:pt x="18150" y="13802"/>
                    <a:pt x="18172" y="13804"/>
                  </a:cubicBezTo>
                  <a:cubicBezTo>
                    <a:pt x="18164" y="13804"/>
                    <a:pt x="18146" y="13804"/>
                    <a:pt x="18137" y="13813"/>
                  </a:cubicBezTo>
                  <a:cubicBezTo>
                    <a:pt x="18155" y="13813"/>
                    <a:pt x="18172" y="13804"/>
                    <a:pt x="18199" y="13804"/>
                  </a:cubicBezTo>
                  <a:lnTo>
                    <a:pt x="18411" y="13804"/>
                  </a:lnTo>
                  <a:cubicBezTo>
                    <a:pt x="18349" y="13795"/>
                    <a:pt x="18287" y="13795"/>
                    <a:pt x="18234" y="13795"/>
                  </a:cubicBezTo>
                  <a:cubicBezTo>
                    <a:pt x="18349" y="13768"/>
                    <a:pt x="18508" y="13715"/>
                    <a:pt x="18658" y="13662"/>
                  </a:cubicBezTo>
                  <a:lnTo>
                    <a:pt x="18755" y="13733"/>
                  </a:lnTo>
                  <a:lnTo>
                    <a:pt x="18790" y="13724"/>
                  </a:lnTo>
                  <a:cubicBezTo>
                    <a:pt x="18958" y="13715"/>
                    <a:pt x="18905" y="13645"/>
                    <a:pt x="18799" y="13601"/>
                  </a:cubicBezTo>
                  <a:cubicBezTo>
                    <a:pt x="18879" y="13556"/>
                    <a:pt x="18949" y="13521"/>
                    <a:pt x="19002" y="13486"/>
                  </a:cubicBezTo>
                  <a:cubicBezTo>
                    <a:pt x="19031" y="13505"/>
                    <a:pt x="19061" y="13513"/>
                    <a:pt x="19093" y="13513"/>
                  </a:cubicBezTo>
                  <a:cubicBezTo>
                    <a:pt x="19216" y="13513"/>
                    <a:pt x="19361" y="13397"/>
                    <a:pt x="19507" y="13397"/>
                  </a:cubicBezTo>
                  <a:cubicBezTo>
                    <a:pt x="19545" y="13397"/>
                    <a:pt x="19583" y="13404"/>
                    <a:pt x="19620" y="13424"/>
                  </a:cubicBezTo>
                  <a:cubicBezTo>
                    <a:pt x="19703" y="13317"/>
                    <a:pt x="20306" y="13111"/>
                    <a:pt x="20395" y="12919"/>
                  </a:cubicBezTo>
                  <a:lnTo>
                    <a:pt x="20395" y="12919"/>
                  </a:lnTo>
                  <a:cubicBezTo>
                    <a:pt x="20570" y="12866"/>
                    <a:pt x="20752" y="12813"/>
                    <a:pt x="20874" y="12691"/>
                  </a:cubicBezTo>
                  <a:lnTo>
                    <a:pt x="21007" y="12771"/>
                  </a:lnTo>
                  <a:cubicBezTo>
                    <a:pt x="21104" y="12665"/>
                    <a:pt x="21192" y="12550"/>
                    <a:pt x="21280" y="12435"/>
                  </a:cubicBezTo>
                  <a:cubicBezTo>
                    <a:pt x="21380" y="12414"/>
                    <a:pt x="21458" y="12398"/>
                    <a:pt x="21505" y="12398"/>
                  </a:cubicBezTo>
                  <a:cubicBezTo>
                    <a:pt x="21579" y="12398"/>
                    <a:pt x="21580" y="12438"/>
                    <a:pt x="21484" y="12568"/>
                  </a:cubicBezTo>
                  <a:cubicBezTo>
                    <a:pt x="21704" y="12356"/>
                    <a:pt x="21793" y="12276"/>
                    <a:pt x="21881" y="12197"/>
                  </a:cubicBezTo>
                  <a:cubicBezTo>
                    <a:pt x="21960" y="12126"/>
                    <a:pt x="22040" y="12055"/>
                    <a:pt x="22190" y="11843"/>
                  </a:cubicBezTo>
                  <a:lnTo>
                    <a:pt x="22225" y="11923"/>
                  </a:lnTo>
                  <a:cubicBezTo>
                    <a:pt x="22367" y="11808"/>
                    <a:pt x="22517" y="11543"/>
                    <a:pt x="22631" y="11517"/>
                  </a:cubicBezTo>
                  <a:cubicBezTo>
                    <a:pt x="22843" y="11437"/>
                    <a:pt x="23205" y="11075"/>
                    <a:pt x="23550" y="10598"/>
                  </a:cubicBezTo>
                  <a:cubicBezTo>
                    <a:pt x="23894" y="10122"/>
                    <a:pt x="24194" y="9530"/>
                    <a:pt x="24442" y="9053"/>
                  </a:cubicBezTo>
                  <a:lnTo>
                    <a:pt x="24442" y="9053"/>
                  </a:lnTo>
                  <a:cubicBezTo>
                    <a:pt x="24414" y="9063"/>
                    <a:pt x="24395" y="9067"/>
                    <a:pt x="24381" y="9067"/>
                  </a:cubicBezTo>
                  <a:cubicBezTo>
                    <a:pt x="24317" y="9067"/>
                    <a:pt x="24376" y="8976"/>
                    <a:pt x="24442" y="8868"/>
                  </a:cubicBezTo>
                  <a:cubicBezTo>
                    <a:pt x="24521" y="8735"/>
                    <a:pt x="24609" y="8568"/>
                    <a:pt x="24530" y="8524"/>
                  </a:cubicBezTo>
                  <a:cubicBezTo>
                    <a:pt x="24574" y="8496"/>
                    <a:pt x="24614" y="8434"/>
                    <a:pt x="24641" y="8434"/>
                  </a:cubicBezTo>
                  <a:cubicBezTo>
                    <a:pt x="24657" y="8434"/>
                    <a:pt x="24668" y="8457"/>
                    <a:pt x="24671" y="8524"/>
                  </a:cubicBezTo>
                  <a:cubicBezTo>
                    <a:pt x="24751" y="7994"/>
                    <a:pt x="24945" y="7746"/>
                    <a:pt x="24839" y="7358"/>
                  </a:cubicBezTo>
                  <a:cubicBezTo>
                    <a:pt x="24847" y="7351"/>
                    <a:pt x="24854" y="7348"/>
                    <a:pt x="24861" y="7348"/>
                  </a:cubicBezTo>
                  <a:cubicBezTo>
                    <a:pt x="24898" y="7348"/>
                    <a:pt x="24911" y="7445"/>
                    <a:pt x="24934" y="7445"/>
                  </a:cubicBezTo>
                  <a:cubicBezTo>
                    <a:pt x="24937" y="7445"/>
                    <a:pt x="24941" y="7442"/>
                    <a:pt x="24945" y="7437"/>
                  </a:cubicBezTo>
                  <a:cubicBezTo>
                    <a:pt x="24945" y="7393"/>
                    <a:pt x="24918" y="7261"/>
                    <a:pt x="24962" y="7208"/>
                  </a:cubicBezTo>
                  <a:cubicBezTo>
                    <a:pt x="24968" y="7199"/>
                    <a:pt x="24973" y="7196"/>
                    <a:pt x="24977" y="7196"/>
                  </a:cubicBezTo>
                  <a:cubicBezTo>
                    <a:pt x="24998" y="7196"/>
                    <a:pt x="25001" y="7301"/>
                    <a:pt x="25015" y="7376"/>
                  </a:cubicBezTo>
                  <a:cubicBezTo>
                    <a:pt x="25077" y="6828"/>
                    <a:pt x="24883" y="6758"/>
                    <a:pt x="24724" y="6705"/>
                  </a:cubicBezTo>
                  <a:cubicBezTo>
                    <a:pt x="24830" y="6440"/>
                    <a:pt x="24812" y="6307"/>
                    <a:pt x="24706" y="6113"/>
                  </a:cubicBezTo>
                  <a:cubicBezTo>
                    <a:pt x="24735" y="6060"/>
                    <a:pt x="24767" y="5989"/>
                    <a:pt x="24791" y="5989"/>
                  </a:cubicBezTo>
                  <a:cubicBezTo>
                    <a:pt x="24811" y="5989"/>
                    <a:pt x="24826" y="6039"/>
                    <a:pt x="24830" y="6192"/>
                  </a:cubicBezTo>
                  <a:cubicBezTo>
                    <a:pt x="24839" y="6095"/>
                    <a:pt x="24857" y="5813"/>
                    <a:pt x="24848" y="5539"/>
                  </a:cubicBezTo>
                  <a:cubicBezTo>
                    <a:pt x="24830" y="5274"/>
                    <a:pt x="24795" y="5036"/>
                    <a:pt x="24724" y="5036"/>
                  </a:cubicBezTo>
                  <a:cubicBezTo>
                    <a:pt x="24759" y="4974"/>
                    <a:pt x="24706" y="4771"/>
                    <a:pt x="24689" y="4727"/>
                  </a:cubicBezTo>
                  <a:cubicBezTo>
                    <a:pt x="24645" y="4312"/>
                    <a:pt x="24636" y="4268"/>
                    <a:pt x="24547" y="3870"/>
                  </a:cubicBezTo>
                  <a:lnTo>
                    <a:pt x="24547" y="3870"/>
                  </a:lnTo>
                  <a:cubicBezTo>
                    <a:pt x="24547" y="3906"/>
                    <a:pt x="24556" y="3950"/>
                    <a:pt x="24547" y="3985"/>
                  </a:cubicBezTo>
                  <a:cubicBezTo>
                    <a:pt x="24362" y="3861"/>
                    <a:pt x="24450" y="3658"/>
                    <a:pt x="24353" y="3349"/>
                  </a:cubicBezTo>
                  <a:lnTo>
                    <a:pt x="24371" y="3349"/>
                  </a:lnTo>
                  <a:cubicBezTo>
                    <a:pt x="24327" y="2978"/>
                    <a:pt x="24291" y="2899"/>
                    <a:pt x="24256" y="2828"/>
                  </a:cubicBezTo>
                  <a:cubicBezTo>
                    <a:pt x="24221" y="2749"/>
                    <a:pt x="24194" y="2678"/>
                    <a:pt x="24132" y="2307"/>
                  </a:cubicBezTo>
                  <a:lnTo>
                    <a:pt x="24053" y="2378"/>
                  </a:lnTo>
                  <a:cubicBezTo>
                    <a:pt x="23938" y="2378"/>
                    <a:pt x="23921" y="2210"/>
                    <a:pt x="23885" y="1998"/>
                  </a:cubicBezTo>
                  <a:cubicBezTo>
                    <a:pt x="23850" y="1786"/>
                    <a:pt x="23797" y="1522"/>
                    <a:pt x="23647" y="1345"/>
                  </a:cubicBezTo>
                  <a:lnTo>
                    <a:pt x="23647" y="1345"/>
                  </a:lnTo>
                  <a:cubicBezTo>
                    <a:pt x="23656" y="1398"/>
                    <a:pt x="23665" y="1451"/>
                    <a:pt x="23673" y="1513"/>
                  </a:cubicBezTo>
                  <a:cubicBezTo>
                    <a:pt x="23585" y="1416"/>
                    <a:pt x="23567" y="1239"/>
                    <a:pt x="23532" y="1045"/>
                  </a:cubicBezTo>
                  <a:cubicBezTo>
                    <a:pt x="23506" y="850"/>
                    <a:pt x="23453" y="639"/>
                    <a:pt x="23347" y="524"/>
                  </a:cubicBezTo>
                  <a:cubicBezTo>
                    <a:pt x="23339" y="511"/>
                    <a:pt x="23340" y="505"/>
                    <a:pt x="23346" y="505"/>
                  </a:cubicBezTo>
                  <a:cubicBezTo>
                    <a:pt x="23368" y="505"/>
                    <a:pt x="23466" y="581"/>
                    <a:pt x="23514" y="630"/>
                  </a:cubicBezTo>
                  <a:cubicBezTo>
                    <a:pt x="23488" y="586"/>
                    <a:pt x="23461" y="550"/>
                    <a:pt x="23444" y="524"/>
                  </a:cubicBezTo>
                  <a:cubicBezTo>
                    <a:pt x="23417" y="488"/>
                    <a:pt x="23391" y="462"/>
                    <a:pt x="23364" y="444"/>
                  </a:cubicBezTo>
                  <a:cubicBezTo>
                    <a:pt x="23329" y="400"/>
                    <a:pt x="23294" y="365"/>
                    <a:pt x="23267" y="347"/>
                  </a:cubicBezTo>
                  <a:cubicBezTo>
                    <a:pt x="23243" y="335"/>
                    <a:pt x="23227" y="330"/>
                    <a:pt x="23215" y="330"/>
                  </a:cubicBezTo>
                  <a:cubicBezTo>
                    <a:pt x="23200" y="330"/>
                    <a:pt x="23193" y="337"/>
                    <a:pt x="23188" y="347"/>
                  </a:cubicBezTo>
                  <a:cubicBezTo>
                    <a:pt x="23169" y="371"/>
                    <a:pt x="23155" y="399"/>
                    <a:pt x="23106" y="399"/>
                  </a:cubicBezTo>
                  <a:cubicBezTo>
                    <a:pt x="23063" y="399"/>
                    <a:pt x="22993" y="378"/>
                    <a:pt x="22870" y="312"/>
                  </a:cubicBezTo>
                  <a:cubicBezTo>
                    <a:pt x="22826" y="259"/>
                    <a:pt x="22879" y="232"/>
                    <a:pt x="22896" y="206"/>
                  </a:cubicBezTo>
                  <a:cubicBezTo>
                    <a:pt x="22905" y="171"/>
                    <a:pt x="22879" y="118"/>
                    <a:pt x="22649" y="38"/>
                  </a:cubicBezTo>
                  <a:cubicBezTo>
                    <a:pt x="22605" y="16"/>
                    <a:pt x="22502" y="0"/>
                    <a:pt x="2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9" name="Google Shape;4109;p15"/>
          <p:cNvSpPr txBox="1">
            <a:spLocks noGrp="1"/>
          </p:cNvSpPr>
          <p:nvPr>
            <p:ph type="title"/>
          </p:nvPr>
        </p:nvSpPr>
        <p:spPr>
          <a:xfrm>
            <a:off x="720000" y="540000"/>
            <a:ext cx="5382000" cy="88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200"/>
              <a:buNone/>
              <a:defRPr sz="4000">
                <a:solidFill>
                  <a:srgbClr val="FFFFFF"/>
                </a:solidFill>
                <a:latin typeface="Sue Ellen Francisco"/>
                <a:ea typeface="Sue Ellen Francisco"/>
                <a:cs typeface="Sue Ellen Francisco"/>
                <a:sym typeface="Sue Ellen Francisco"/>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4110" name="Google Shape;4110;p15"/>
          <p:cNvSpPr txBox="1">
            <a:spLocks noGrp="1"/>
          </p:cNvSpPr>
          <p:nvPr>
            <p:ph type="subTitle" idx="1"/>
          </p:nvPr>
        </p:nvSpPr>
        <p:spPr>
          <a:xfrm>
            <a:off x="1305377" y="2101875"/>
            <a:ext cx="1814400" cy="1077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500"/>
              <a:buNone/>
              <a:defRPr sz="3000">
                <a:solidFill>
                  <a:srgbClr val="FFFFFF"/>
                </a:solidFill>
                <a:latin typeface="Sue Ellen Francisco"/>
                <a:ea typeface="Sue Ellen Francisco"/>
                <a:cs typeface="Sue Ellen Francisco"/>
                <a:sym typeface="Sue Ellen Francisco"/>
              </a:defRPr>
            </a:lvl1pPr>
            <a:lvl2pPr lvl="1" rtl="0">
              <a:spcBef>
                <a:spcPts val="1600"/>
              </a:spcBef>
              <a:spcAft>
                <a:spcPts val="0"/>
              </a:spcAft>
              <a:buClr>
                <a:srgbClr val="FFFFFF"/>
              </a:buClr>
              <a:buSzPts val="1500"/>
              <a:buNone/>
              <a:defRPr>
                <a:solidFill>
                  <a:srgbClr val="FFFFFF"/>
                </a:solidFill>
              </a:defRPr>
            </a:lvl2pPr>
            <a:lvl3pPr lvl="2" rtl="0">
              <a:spcBef>
                <a:spcPts val="1600"/>
              </a:spcBef>
              <a:spcAft>
                <a:spcPts val="0"/>
              </a:spcAft>
              <a:buClr>
                <a:srgbClr val="FFFFFF"/>
              </a:buClr>
              <a:buSzPts val="1500"/>
              <a:buNone/>
              <a:defRPr>
                <a:solidFill>
                  <a:srgbClr val="FFFFFF"/>
                </a:solidFill>
              </a:defRPr>
            </a:lvl3pPr>
            <a:lvl4pPr lvl="3" rtl="0">
              <a:spcBef>
                <a:spcPts val="1600"/>
              </a:spcBef>
              <a:spcAft>
                <a:spcPts val="0"/>
              </a:spcAft>
              <a:buClr>
                <a:srgbClr val="FFFFFF"/>
              </a:buClr>
              <a:buSzPts val="1500"/>
              <a:buNone/>
              <a:defRPr>
                <a:solidFill>
                  <a:srgbClr val="FFFFFF"/>
                </a:solidFill>
              </a:defRPr>
            </a:lvl4pPr>
            <a:lvl5pPr lvl="4" rtl="0">
              <a:spcBef>
                <a:spcPts val="1600"/>
              </a:spcBef>
              <a:spcAft>
                <a:spcPts val="0"/>
              </a:spcAft>
              <a:buClr>
                <a:srgbClr val="FFFFFF"/>
              </a:buClr>
              <a:buSzPts val="1500"/>
              <a:buNone/>
              <a:defRPr>
                <a:solidFill>
                  <a:srgbClr val="FFFFFF"/>
                </a:solidFill>
              </a:defRPr>
            </a:lvl5pPr>
            <a:lvl6pPr lvl="5" rtl="0">
              <a:spcBef>
                <a:spcPts val="1600"/>
              </a:spcBef>
              <a:spcAft>
                <a:spcPts val="0"/>
              </a:spcAft>
              <a:buClr>
                <a:srgbClr val="FFFFFF"/>
              </a:buClr>
              <a:buSzPts val="1500"/>
              <a:buNone/>
              <a:defRPr>
                <a:solidFill>
                  <a:srgbClr val="FFFFFF"/>
                </a:solidFill>
              </a:defRPr>
            </a:lvl6pPr>
            <a:lvl7pPr lvl="6" rtl="0">
              <a:spcBef>
                <a:spcPts val="1600"/>
              </a:spcBef>
              <a:spcAft>
                <a:spcPts val="0"/>
              </a:spcAft>
              <a:buClr>
                <a:srgbClr val="FFFFFF"/>
              </a:buClr>
              <a:buSzPts val="1500"/>
              <a:buNone/>
              <a:defRPr>
                <a:solidFill>
                  <a:srgbClr val="FFFFFF"/>
                </a:solidFill>
              </a:defRPr>
            </a:lvl7pPr>
            <a:lvl8pPr lvl="7" rtl="0">
              <a:spcBef>
                <a:spcPts val="1600"/>
              </a:spcBef>
              <a:spcAft>
                <a:spcPts val="0"/>
              </a:spcAft>
              <a:buClr>
                <a:srgbClr val="FFFFFF"/>
              </a:buClr>
              <a:buSzPts val="1500"/>
              <a:buNone/>
              <a:defRPr>
                <a:solidFill>
                  <a:srgbClr val="FFFFFF"/>
                </a:solidFill>
              </a:defRPr>
            </a:lvl8pPr>
            <a:lvl9pPr lvl="8" rtl="0">
              <a:spcBef>
                <a:spcPts val="1600"/>
              </a:spcBef>
              <a:spcAft>
                <a:spcPts val="1600"/>
              </a:spcAft>
              <a:buClr>
                <a:srgbClr val="FFFFFF"/>
              </a:buClr>
              <a:buSzPts val="1500"/>
              <a:buNone/>
              <a:defRPr>
                <a:solidFill>
                  <a:srgbClr val="FFFFFF"/>
                </a:solidFill>
              </a:defRPr>
            </a:lvl9pPr>
          </a:lstStyle>
          <a:p>
            <a:endParaRPr/>
          </a:p>
        </p:txBody>
      </p:sp>
      <p:sp>
        <p:nvSpPr>
          <p:cNvPr id="4111" name="Google Shape;4111;p15"/>
          <p:cNvSpPr txBox="1">
            <a:spLocks noGrp="1"/>
          </p:cNvSpPr>
          <p:nvPr>
            <p:ph type="subTitle" idx="2"/>
          </p:nvPr>
        </p:nvSpPr>
        <p:spPr>
          <a:xfrm>
            <a:off x="1305377" y="2711000"/>
            <a:ext cx="2058300" cy="1077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4112" name="Google Shape;4112;p15"/>
          <p:cNvSpPr txBox="1">
            <a:spLocks noGrp="1"/>
          </p:cNvSpPr>
          <p:nvPr>
            <p:ph type="subTitle" idx="3"/>
          </p:nvPr>
        </p:nvSpPr>
        <p:spPr>
          <a:xfrm>
            <a:off x="3494327" y="2101875"/>
            <a:ext cx="1814400" cy="1077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500"/>
              <a:buNone/>
              <a:defRPr sz="3000">
                <a:solidFill>
                  <a:srgbClr val="FFFFFF"/>
                </a:solidFill>
                <a:latin typeface="Sue Ellen Francisco"/>
                <a:ea typeface="Sue Ellen Francisco"/>
                <a:cs typeface="Sue Ellen Francisco"/>
                <a:sym typeface="Sue Ellen Francisco"/>
              </a:defRPr>
            </a:lvl1pPr>
            <a:lvl2pPr lvl="1" rtl="0">
              <a:spcBef>
                <a:spcPts val="1600"/>
              </a:spcBef>
              <a:spcAft>
                <a:spcPts val="0"/>
              </a:spcAft>
              <a:buClr>
                <a:srgbClr val="FFFFFF"/>
              </a:buClr>
              <a:buSzPts val="1500"/>
              <a:buNone/>
              <a:defRPr>
                <a:solidFill>
                  <a:srgbClr val="FFFFFF"/>
                </a:solidFill>
              </a:defRPr>
            </a:lvl2pPr>
            <a:lvl3pPr lvl="2" rtl="0">
              <a:spcBef>
                <a:spcPts val="1600"/>
              </a:spcBef>
              <a:spcAft>
                <a:spcPts val="0"/>
              </a:spcAft>
              <a:buClr>
                <a:srgbClr val="FFFFFF"/>
              </a:buClr>
              <a:buSzPts val="1500"/>
              <a:buNone/>
              <a:defRPr>
                <a:solidFill>
                  <a:srgbClr val="FFFFFF"/>
                </a:solidFill>
              </a:defRPr>
            </a:lvl3pPr>
            <a:lvl4pPr lvl="3" rtl="0">
              <a:spcBef>
                <a:spcPts val="1600"/>
              </a:spcBef>
              <a:spcAft>
                <a:spcPts val="0"/>
              </a:spcAft>
              <a:buClr>
                <a:srgbClr val="FFFFFF"/>
              </a:buClr>
              <a:buSzPts val="1500"/>
              <a:buNone/>
              <a:defRPr>
                <a:solidFill>
                  <a:srgbClr val="FFFFFF"/>
                </a:solidFill>
              </a:defRPr>
            </a:lvl4pPr>
            <a:lvl5pPr lvl="4" rtl="0">
              <a:spcBef>
                <a:spcPts val="1600"/>
              </a:spcBef>
              <a:spcAft>
                <a:spcPts val="0"/>
              </a:spcAft>
              <a:buClr>
                <a:srgbClr val="FFFFFF"/>
              </a:buClr>
              <a:buSzPts val="1500"/>
              <a:buNone/>
              <a:defRPr>
                <a:solidFill>
                  <a:srgbClr val="FFFFFF"/>
                </a:solidFill>
              </a:defRPr>
            </a:lvl5pPr>
            <a:lvl6pPr lvl="5" rtl="0">
              <a:spcBef>
                <a:spcPts val="1600"/>
              </a:spcBef>
              <a:spcAft>
                <a:spcPts val="0"/>
              </a:spcAft>
              <a:buClr>
                <a:srgbClr val="FFFFFF"/>
              </a:buClr>
              <a:buSzPts val="1500"/>
              <a:buNone/>
              <a:defRPr>
                <a:solidFill>
                  <a:srgbClr val="FFFFFF"/>
                </a:solidFill>
              </a:defRPr>
            </a:lvl6pPr>
            <a:lvl7pPr lvl="6" rtl="0">
              <a:spcBef>
                <a:spcPts val="1600"/>
              </a:spcBef>
              <a:spcAft>
                <a:spcPts val="0"/>
              </a:spcAft>
              <a:buClr>
                <a:srgbClr val="FFFFFF"/>
              </a:buClr>
              <a:buSzPts val="1500"/>
              <a:buNone/>
              <a:defRPr>
                <a:solidFill>
                  <a:srgbClr val="FFFFFF"/>
                </a:solidFill>
              </a:defRPr>
            </a:lvl7pPr>
            <a:lvl8pPr lvl="7" rtl="0">
              <a:spcBef>
                <a:spcPts val="1600"/>
              </a:spcBef>
              <a:spcAft>
                <a:spcPts val="0"/>
              </a:spcAft>
              <a:buClr>
                <a:srgbClr val="FFFFFF"/>
              </a:buClr>
              <a:buSzPts val="1500"/>
              <a:buNone/>
              <a:defRPr>
                <a:solidFill>
                  <a:srgbClr val="FFFFFF"/>
                </a:solidFill>
              </a:defRPr>
            </a:lvl8pPr>
            <a:lvl9pPr lvl="8" rtl="0">
              <a:spcBef>
                <a:spcPts val="1600"/>
              </a:spcBef>
              <a:spcAft>
                <a:spcPts val="1600"/>
              </a:spcAft>
              <a:buClr>
                <a:srgbClr val="FFFFFF"/>
              </a:buClr>
              <a:buSzPts val="1500"/>
              <a:buNone/>
              <a:defRPr>
                <a:solidFill>
                  <a:srgbClr val="FFFFFF"/>
                </a:solidFill>
              </a:defRPr>
            </a:lvl9pPr>
          </a:lstStyle>
          <a:p>
            <a:endParaRPr/>
          </a:p>
        </p:txBody>
      </p:sp>
      <p:sp>
        <p:nvSpPr>
          <p:cNvPr id="4113" name="Google Shape;4113;p15"/>
          <p:cNvSpPr txBox="1">
            <a:spLocks noGrp="1"/>
          </p:cNvSpPr>
          <p:nvPr>
            <p:ph type="subTitle" idx="4"/>
          </p:nvPr>
        </p:nvSpPr>
        <p:spPr>
          <a:xfrm>
            <a:off x="3494327" y="2711000"/>
            <a:ext cx="2058300" cy="1077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4114" name="Google Shape;4114;p15"/>
          <p:cNvSpPr txBox="1">
            <a:spLocks noGrp="1"/>
          </p:cNvSpPr>
          <p:nvPr>
            <p:ph type="subTitle" idx="5"/>
          </p:nvPr>
        </p:nvSpPr>
        <p:spPr>
          <a:xfrm>
            <a:off x="5717248" y="2101875"/>
            <a:ext cx="1814400" cy="1077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500"/>
              <a:buNone/>
              <a:defRPr sz="3000">
                <a:solidFill>
                  <a:srgbClr val="FFFFFF"/>
                </a:solidFill>
                <a:latin typeface="Sue Ellen Francisco"/>
                <a:ea typeface="Sue Ellen Francisco"/>
                <a:cs typeface="Sue Ellen Francisco"/>
                <a:sym typeface="Sue Ellen Francisco"/>
              </a:defRPr>
            </a:lvl1pPr>
            <a:lvl2pPr lvl="1" rtl="0">
              <a:spcBef>
                <a:spcPts val="1600"/>
              </a:spcBef>
              <a:spcAft>
                <a:spcPts val="0"/>
              </a:spcAft>
              <a:buClr>
                <a:srgbClr val="FFFFFF"/>
              </a:buClr>
              <a:buSzPts val="1500"/>
              <a:buNone/>
              <a:defRPr>
                <a:solidFill>
                  <a:srgbClr val="FFFFFF"/>
                </a:solidFill>
              </a:defRPr>
            </a:lvl2pPr>
            <a:lvl3pPr lvl="2" rtl="0">
              <a:spcBef>
                <a:spcPts val="1600"/>
              </a:spcBef>
              <a:spcAft>
                <a:spcPts val="0"/>
              </a:spcAft>
              <a:buClr>
                <a:srgbClr val="FFFFFF"/>
              </a:buClr>
              <a:buSzPts val="1500"/>
              <a:buNone/>
              <a:defRPr>
                <a:solidFill>
                  <a:srgbClr val="FFFFFF"/>
                </a:solidFill>
              </a:defRPr>
            </a:lvl3pPr>
            <a:lvl4pPr lvl="3" rtl="0">
              <a:spcBef>
                <a:spcPts val="1600"/>
              </a:spcBef>
              <a:spcAft>
                <a:spcPts val="0"/>
              </a:spcAft>
              <a:buClr>
                <a:srgbClr val="FFFFFF"/>
              </a:buClr>
              <a:buSzPts val="1500"/>
              <a:buNone/>
              <a:defRPr>
                <a:solidFill>
                  <a:srgbClr val="FFFFFF"/>
                </a:solidFill>
              </a:defRPr>
            </a:lvl4pPr>
            <a:lvl5pPr lvl="4" rtl="0">
              <a:spcBef>
                <a:spcPts val="1600"/>
              </a:spcBef>
              <a:spcAft>
                <a:spcPts val="0"/>
              </a:spcAft>
              <a:buClr>
                <a:srgbClr val="FFFFFF"/>
              </a:buClr>
              <a:buSzPts val="1500"/>
              <a:buNone/>
              <a:defRPr>
                <a:solidFill>
                  <a:srgbClr val="FFFFFF"/>
                </a:solidFill>
              </a:defRPr>
            </a:lvl5pPr>
            <a:lvl6pPr lvl="5" rtl="0">
              <a:spcBef>
                <a:spcPts val="1600"/>
              </a:spcBef>
              <a:spcAft>
                <a:spcPts val="0"/>
              </a:spcAft>
              <a:buClr>
                <a:srgbClr val="FFFFFF"/>
              </a:buClr>
              <a:buSzPts val="1500"/>
              <a:buNone/>
              <a:defRPr>
                <a:solidFill>
                  <a:srgbClr val="FFFFFF"/>
                </a:solidFill>
              </a:defRPr>
            </a:lvl6pPr>
            <a:lvl7pPr lvl="6" rtl="0">
              <a:spcBef>
                <a:spcPts val="1600"/>
              </a:spcBef>
              <a:spcAft>
                <a:spcPts val="0"/>
              </a:spcAft>
              <a:buClr>
                <a:srgbClr val="FFFFFF"/>
              </a:buClr>
              <a:buSzPts val="1500"/>
              <a:buNone/>
              <a:defRPr>
                <a:solidFill>
                  <a:srgbClr val="FFFFFF"/>
                </a:solidFill>
              </a:defRPr>
            </a:lvl7pPr>
            <a:lvl8pPr lvl="7" rtl="0">
              <a:spcBef>
                <a:spcPts val="1600"/>
              </a:spcBef>
              <a:spcAft>
                <a:spcPts val="0"/>
              </a:spcAft>
              <a:buClr>
                <a:srgbClr val="FFFFFF"/>
              </a:buClr>
              <a:buSzPts val="1500"/>
              <a:buNone/>
              <a:defRPr>
                <a:solidFill>
                  <a:srgbClr val="FFFFFF"/>
                </a:solidFill>
              </a:defRPr>
            </a:lvl8pPr>
            <a:lvl9pPr lvl="8" rtl="0">
              <a:spcBef>
                <a:spcPts val="1600"/>
              </a:spcBef>
              <a:spcAft>
                <a:spcPts val="1600"/>
              </a:spcAft>
              <a:buClr>
                <a:srgbClr val="FFFFFF"/>
              </a:buClr>
              <a:buSzPts val="1500"/>
              <a:buNone/>
              <a:defRPr>
                <a:solidFill>
                  <a:srgbClr val="FFFFFF"/>
                </a:solidFill>
              </a:defRPr>
            </a:lvl9pPr>
          </a:lstStyle>
          <a:p>
            <a:endParaRPr/>
          </a:p>
        </p:txBody>
      </p:sp>
      <p:sp>
        <p:nvSpPr>
          <p:cNvPr id="4115" name="Google Shape;4115;p15"/>
          <p:cNvSpPr txBox="1">
            <a:spLocks noGrp="1"/>
          </p:cNvSpPr>
          <p:nvPr>
            <p:ph type="subTitle" idx="6"/>
          </p:nvPr>
        </p:nvSpPr>
        <p:spPr>
          <a:xfrm>
            <a:off x="5763823" y="2711000"/>
            <a:ext cx="2058300" cy="10773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4116" name="Google Shape;4116;p15"/>
          <p:cNvGrpSpPr/>
          <p:nvPr/>
        </p:nvGrpSpPr>
        <p:grpSpPr>
          <a:xfrm>
            <a:off x="7781350" y="-195362"/>
            <a:ext cx="1814399" cy="1470726"/>
            <a:chOff x="7781350" y="-195362"/>
            <a:chExt cx="1814399" cy="1470726"/>
          </a:xfrm>
        </p:grpSpPr>
        <p:sp>
          <p:nvSpPr>
            <p:cNvPr id="4117" name="Google Shape;4117;p15"/>
            <p:cNvSpPr/>
            <p:nvPr/>
          </p:nvSpPr>
          <p:spPr>
            <a:xfrm>
              <a:off x="7883606" y="698404"/>
              <a:ext cx="68321" cy="49154"/>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5"/>
            <p:cNvSpPr/>
            <p:nvPr/>
          </p:nvSpPr>
          <p:spPr>
            <a:xfrm>
              <a:off x="7781350" y="614555"/>
              <a:ext cx="68062" cy="54936"/>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5"/>
            <p:cNvSpPr/>
            <p:nvPr/>
          </p:nvSpPr>
          <p:spPr>
            <a:xfrm>
              <a:off x="7897621" y="520587"/>
              <a:ext cx="90641" cy="55900"/>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5"/>
            <p:cNvSpPr/>
            <p:nvPr/>
          </p:nvSpPr>
          <p:spPr>
            <a:xfrm>
              <a:off x="8077608" y="531257"/>
              <a:ext cx="71825" cy="52114"/>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5"/>
            <p:cNvSpPr/>
            <p:nvPr/>
          </p:nvSpPr>
          <p:spPr>
            <a:xfrm>
              <a:off x="8002732" y="660472"/>
              <a:ext cx="55410" cy="46744"/>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5"/>
            <p:cNvSpPr/>
            <p:nvPr/>
          </p:nvSpPr>
          <p:spPr>
            <a:xfrm>
              <a:off x="8189013" y="877460"/>
              <a:ext cx="75718" cy="56795"/>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5"/>
            <p:cNvSpPr/>
            <p:nvPr/>
          </p:nvSpPr>
          <p:spPr>
            <a:xfrm>
              <a:off x="8457695" y="835949"/>
              <a:ext cx="75913" cy="54592"/>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5"/>
            <p:cNvSpPr/>
            <p:nvPr/>
          </p:nvSpPr>
          <p:spPr>
            <a:xfrm>
              <a:off x="9084209" y="-176913"/>
              <a:ext cx="82985" cy="53284"/>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5"/>
            <p:cNvSpPr/>
            <p:nvPr/>
          </p:nvSpPr>
          <p:spPr>
            <a:xfrm>
              <a:off x="9292615" y="-195362"/>
              <a:ext cx="57161" cy="44197"/>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5"/>
            <p:cNvSpPr/>
            <p:nvPr/>
          </p:nvSpPr>
          <p:spPr>
            <a:xfrm>
              <a:off x="9325511" y="55702"/>
              <a:ext cx="67997" cy="43371"/>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5"/>
            <p:cNvSpPr/>
            <p:nvPr/>
          </p:nvSpPr>
          <p:spPr>
            <a:xfrm>
              <a:off x="8960476" y="101137"/>
              <a:ext cx="91355" cy="54041"/>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5"/>
            <p:cNvSpPr/>
            <p:nvPr/>
          </p:nvSpPr>
          <p:spPr>
            <a:xfrm>
              <a:off x="9160058" y="-59057"/>
              <a:ext cx="81752" cy="61270"/>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5"/>
            <p:cNvSpPr/>
            <p:nvPr/>
          </p:nvSpPr>
          <p:spPr>
            <a:xfrm>
              <a:off x="9179458" y="123717"/>
              <a:ext cx="67478" cy="50668"/>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5"/>
            <p:cNvSpPr/>
            <p:nvPr/>
          </p:nvSpPr>
          <p:spPr>
            <a:xfrm>
              <a:off x="9084728" y="167913"/>
              <a:ext cx="83634" cy="53904"/>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5"/>
            <p:cNvSpPr/>
            <p:nvPr/>
          </p:nvSpPr>
          <p:spPr>
            <a:xfrm>
              <a:off x="8983315" y="-68213"/>
              <a:ext cx="62093" cy="44541"/>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5"/>
            <p:cNvSpPr/>
            <p:nvPr/>
          </p:nvSpPr>
          <p:spPr>
            <a:xfrm>
              <a:off x="9318957" y="1185180"/>
              <a:ext cx="86618" cy="70288"/>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5"/>
            <p:cNvSpPr/>
            <p:nvPr/>
          </p:nvSpPr>
          <p:spPr>
            <a:xfrm>
              <a:off x="9193667" y="1233576"/>
              <a:ext cx="44834" cy="41787"/>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5"/>
            <p:cNvSpPr/>
            <p:nvPr/>
          </p:nvSpPr>
          <p:spPr>
            <a:xfrm>
              <a:off x="9122555" y="956077"/>
              <a:ext cx="70592" cy="6230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5"/>
            <p:cNvSpPr/>
            <p:nvPr/>
          </p:nvSpPr>
          <p:spPr>
            <a:xfrm>
              <a:off x="9353929" y="946990"/>
              <a:ext cx="74874" cy="56038"/>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5"/>
            <p:cNvSpPr/>
            <p:nvPr/>
          </p:nvSpPr>
          <p:spPr>
            <a:xfrm>
              <a:off x="9249986" y="1053831"/>
              <a:ext cx="84477" cy="51632"/>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5"/>
            <p:cNvSpPr/>
            <p:nvPr/>
          </p:nvSpPr>
          <p:spPr>
            <a:xfrm>
              <a:off x="9066561" y="1098372"/>
              <a:ext cx="92263" cy="47708"/>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5"/>
            <p:cNvSpPr/>
            <p:nvPr/>
          </p:nvSpPr>
          <p:spPr>
            <a:xfrm>
              <a:off x="9143902" y="822525"/>
              <a:ext cx="70592" cy="64437"/>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5"/>
            <p:cNvSpPr/>
            <p:nvPr/>
          </p:nvSpPr>
          <p:spPr>
            <a:xfrm>
              <a:off x="9501669" y="1032353"/>
              <a:ext cx="94080" cy="55694"/>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5"/>
            <p:cNvSpPr/>
            <p:nvPr/>
          </p:nvSpPr>
          <p:spPr>
            <a:xfrm>
              <a:off x="9263871" y="511293"/>
              <a:ext cx="69035" cy="55143"/>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5"/>
            <p:cNvSpPr/>
            <p:nvPr/>
          </p:nvSpPr>
          <p:spPr>
            <a:xfrm>
              <a:off x="8914474" y="533529"/>
              <a:ext cx="58005" cy="41650"/>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5"/>
            <p:cNvSpPr/>
            <p:nvPr/>
          </p:nvSpPr>
          <p:spPr>
            <a:xfrm>
              <a:off x="8947370" y="709694"/>
              <a:ext cx="59367" cy="4316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5"/>
            <p:cNvSpPr/>
            <p:nvPr/>
          </p:nvSpPr>
          <p:spPr>
            <a:xfrm>
              <a:off x="8750319" y="413470"/>
              <a:ext cx="77794" cy="5858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4" name="Google Shape;4144;p15"/>
          <p:cNvGrpSpPr/>
          <p:nvPr/>
        </p:nvGrpSpPr>
        <p:grpSpPr>
          <a:xfrm>
            <a:off x="7696280" y="3120492"/>
            <a:ext cx="3257732" cy="3203078"/>
            <a:chOff x="7696280" y="3120492"/>
            <a:chExt cx="3257732" cy="3203078"/>
          </a:xfrm>
        </p:grpSpPr>
        <p:sp>
          <p:nvSpPr>
            <p:cNvPr id="4145" name="Google Shape;4145;p15"/>
            <p:cNvSpPr/>
            <p:nvPr/>
          </p:nvSpPr>
          <p:spPr>
            <a:xfrm rot="7501853">
              <a:off x="8075236" y="3825859"/>
              <a:ext cx="2502104" cy="1811406"/>
            </a:xfrm>
            <a:custGeom>
              <a:avLst/>
              <a:gdLst/>
              <a:ahLst/>
              <a:cxnLst/>
              <a:rect l="l" t="t" r="r" b="b"/>
              <a:pathLst>
                <a:path w="28672" h="22676" extrusionOk="0">
                  <a:moveTo>
                    <a:pt x="14097" y="0"/>
                  </a:moveTo>
                  <a:cubicBezTo>
                    <a:pt x="13879" y="0"/>
                    <a:pt x="13643" y="35"/>
                    <a:pt x="13387" y="112"/>
                  </a:cubicBezTo>
                  <a:cubicBezTo>
                    <a:pt x="11965" y="545"/>
                    <a:pt x="10923" y="1728"/>
                    <a:pt x="9722" y="2541"/>
                  </a:cubicBezTo>
                  <a:cubicBezTo>
                    <a:pt x="8274" y="3530"/>
                    <a:pt x="6835" y="4554"/>
                    <a:pt x="5572" y="5781"/>
                  </a:cubicBezTo>
                  <a:cubicBezTo>
                    <a:pt x="5546" y="5808"/>
                    <a:pt x="5519" y="5834"/>
                    <a:pt x="5484" y="5869"/>
                  </a:cubicBezTo>
                  <a:cubicBezTo>
                    <a:pt x="4248" y="7132"/>
                    <a:pt x="3683" y="8819"/>
                    <a:pt x="3082" y="10434"/>
                  </a:cubicBezTo>
                  <a:cubicBezTo>
                    <a:pt x="2482" y="12094"/>
                    <a:pt x="1440" y="13534"/>
                    <a:pt x="751" y="15149"/>
                  </a:cubicBezTo>
                  <a:cubicBezTo>
                    <a:pt x="1" y="16898"/>
                    <a:pt x="257" y="18637"/>
                    <a:pt x="1573" y="20041"/>
                  </a:cubicBezTo>
                  <a:cubicBezTo>
                    <a:pt x="3753" y="22355"/>
                    <a:pt x="7118" y="21904"/>
                    <a:pt x="9952" y="22116"/>
                  </a:cubicBezTo>
                  <a:cubicBezTo>
                    <a:pt x="12332" y="22295"/>
                    <a:pt x="15048" y="22675"/>
                    <a:pt x="17706" y="22675"/>
                  </a:cubicBezTo>
                  <a:cubicBezTo>
                    <a:pt x="21231" y="22675"/>
                    <a:pt x="24657" y="22006"/>
                    <a:pt x="27073" y="19308"/>
                  </a:cubicBezTo>
                  <a:cubicBezTo>
                    <a:pt x="27753" y="18549"/>
                    <a:pt x="28283" y="17657"/>
                    <a:pt x="28477" y="16668"/>
                  </a:cubicBezTo>
                  <a:cubicBezTo>
                    <a:pt x="28671" y="15617"/>
                    <a:pt x="28468" y="14523"/>
                    <a:pt x="28088" y="13525"/>
                  </a:cubicBezTo>
                  <a:cubicBezTo>
                    <a:pt x="27188" y="11194"/>
                    <a:pt x="25334" y="9366"/>
                    <a:pt x="23356" y="7830"/>
                  </a:cubicBezTo>
                  <a:cubicBezTo>
                    <a:pt x="21095" y="6081"/>
                    <a:pt x="18199" y="4660"/>
                    <a:pt x="16654" y="2187"/>
                  </a:cubicBezTo>
                  <a:cubicBezTo>
                    <a:pt x="15986" y="1122"/>
                    <a:pt x="15325" y="0"/>
                    <a:pt x="1409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5"/>
            <p:cNvSpPr/>
            <p:nvPr/>
          </p:nvSpPr>
          <p:spPr>
            <a:xfrm rot="7501853">
              <a:off x="9921470" y="3599622"/>
              <a:ext cx="35605" cy="48009"/>
            </a:xfrm>
            <a:custGeom>
              <a:avLst/>
              <a:gdLst/>
              <a:ahLst/>
              <a:cxnLst/>
              <a:rect l="l" t="t" r="r" b="b"/>
              <a:pathLst>
                <a:path w="408" h="601" extrusionOk="0">
                  <a:moveTo>
                    <a:pt x="72" y="0"/>
                  </a:moveTo>
                  <a:cubicBezTo>
                    <a:pt x="1" y="195"/>
                    <a:pt x="36" y="406"/>
                    <a:pt x="72" y="601"/>
                  </a:cubicBezTo>
                  <a:cubicBezTo>
                    <a:pt x="89" y="424"/>
                    <a:pt x="186" y="274"/>
                    <a:pt x="407" y="133"/>
                  </a:cubicBezTo>
                  <a:cubicBezTo>
                    <a:pt x="379" y="70"/>
                    <a:pt x="331" y="55"/>
                    <a:pt x="281" y="55"/>
                  </a:cubicBezTo>
                  <a:cubicBezTo>
                    <a:pt x="237" y="55"/>
                    <a:pt x="191" y="66"/>
                    <a:pt x="153" y="66"/>
                  </a:cubicBezTo>
                  <a:cubicBezTo>
                    <a:pt x="112" y="66"/>
                    <a:pt x="80" y="53"/>
                    <a:pt x="7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5"/>
            <p:cNvSpPr/>
            <p:nvPr/>
          </p:nvSpPr>
          <p:spPr>
            <a:xfrm rot="7501853">
              <a:off x="9911011" y="3584182"/>
              <a:ext cx="4712" cy="25482"/>
            </a:xfrm>
            <a:custGeom>
              <a:avLst/>
              <a:gdLst/>
              <a:ahLst/>
              <a:cxnLst/>
              <a:rect l="l" t="t" r="r" b="b"/>
              <a:pathLst>
                <a:path w="54" h="319" extrusionOk="0">
                  <a:moveTo>
                    <a:pt x="10" y="1"/>
                  </a:moveTo>
                  <a:cubicBezTo>
                    <a:pt x="1" y="98"/>
                    <a:pt x="10" y="195"/>
                    <a:pt x="45" y="319"/>
                  </a:cubicBezTo>
                  <a:cubicBezTo>
                    <a:pt x="54" y="221"/>
                    <a:pt x="27" y="115"/>
                    <a:pt x="1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5"/>
            <p:cNvSpPr/>
            <p:nvPr/>
          </p:nvSpPr>
          <p:spPr>
            <a:xfrm rot="7501853">
              <a:off x="9877147" y="3613648"/>
              <a:ext cx="26267" cy="42817"/>
            </a:xfrm>
            <a:custGeom>
              <a:avLst/>
              <a:gdLst/>
              <a:ahLst/>
              <a:cxnLst/>
              <a:rect l="l" t="t" r="r" b="b"/>
              <a:pathLst>
                <a:path w="301" h="536" extrusionOk="0">
                  <a:moveTo>
                    <a:pt x="181" y="0"/>
                  </a:moveTo>
                  <a:cubicBezTo>
                    <a:pt x="152" y="0"/>
                    <a:pt x="122" y="22"/>
                    <a:pt x="89" y="85"/>
                  </a:cubicBezTo>
                  <a:cubicBezTo>
                    <a:pt x="115" y="244"/>
                    <a:pt x="62" y="385"/>
                    <a:pt x="0" y="535"/>
                  </a:cubicBezTo>
                  <a:cubicBezTo>
                    <a:pt x="115" y="403"/>
                    <a:pt x="221" y="244"/>
                    <a:pt x="301" y="94"/>
                  </a:cubicBezTo>
                  <a:cubicBezTo>
                    <a:pt x="267" y="61"/>
                    <a:pt x="227" y="0"/>
                    <a:pt x="181"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5"/>
            <p:cNvSpPr/>
            <p:nvPr/>
          </p:nvSpPr>
          <p:spPr>
            <a:xfrm rot="7501853">
              <a:off x="9799791" y="3499444"/>
              <a:ext cx="4712" cy="2876"/>
            </a:xfrm>
            <a:custGeom>
              <a:avLst/>
              <a:gdLst/>
              <a:ahLst/>
              <a:cxnLst/>
              <a:rect l="l" t="t" r="r" b="b"/>
              <a:pathLst>
                <a:path w="54" h="36" extrusionOk="0">
                  <a:moveTo>
                    <a:pt x="18" y="1"/>
                  </a:moveTo>
                  <a:lnTo>
                    <a:pt x="1" y="36"/>
                  </a:lnTo>
                  <a:cubicBezTo>
                    <a:pt x="18" y="27"/>
                    <a:pt x="36" y="18"/>
                    <a:pt x="54" y="18"/>
                  </a:cubicBezTo>
                  <a:cubicBezTo>
                    <a:pt x="45" y="9"/>
                    <a:pt x="27" y="1"/>
                    <a:pt x="18"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5"/>
            <p:cNvSpPr/>
            <p:nvPr/>
          </p:nvSpPr>
          <p:spPr>
            <a:xfrm rot="7501853">
              <a:off x="9893669" y="3650917"/>
              <a:ext cx="13177" cy="25243"/>
            </a:xfrm>
            <a:custGeom>
              <a:avLst/>
              <a:gdLst/>
              <a:ahLst/>
              <a:cxnLst/>
              <a:rect l="l" t="t" r="r" b="b"/>
              <a:pathLst>
                <a:path w="151" h="316" extrusionOk="0">
                  <a:moveTo>
                    <a:pt x="115" y="0"/>
                  </a:moveTo>
                  <a:lnTo>
                    <a:pt x="115" y="0"/>
                  </a:lnTo>
                  <a:cubicBezTo>
                    <a:pt x="89" y="97"/>
                    <a:pt x="54" y="195"/>
                    <a:pt x="1" y="292"/>
                  </a:cubicBezTo>
                  <a:cubicBezTo>
                    <a:pt x="15" y="306"/>
                    <a:pt x="26" y="315"/>
                    <a:pt x="35" y="315"/>
                  </a:cubicBezTo>
                  <a:cubicBezTo>
                    <a:pt x="43" y="315"/>
                    <a:pt x="49" y="308"/>
                    <a:pt x="54" y="292"/>
                  </a:cubicBezTo>
                  <a:cubicBezTo>
                    <a:pt x="151" y="195"/>
                    <a:pt x="142" y="97"/>
                    <a:pt x="115"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5"/>
            <p:cNvSpPr/>
            <p:nvPr/>
          </p:nvSpPr>
          <p:spPr>
            <a:xfrm rot="7501853">
              <a:off x="9864607" y="3568162"/>
              <a:ext cx="22427" cy="12781"/>
            </a:xfrm>
            <a:custGeom>
              <a:avLst/>
              <a:gdLst/>
              <a:ahLst/>
              <a:cxnLst/>
              <a:rect l="l" t="t" r="r" b="b"/>
              <a:pathLst>
                <a:path w="257" h="160" extrusionOk="0">
                  <a:moveTo>
                    <a:pt x="257" y="1"/>
                  </a:moveTo>
                  <a:lnTo>
                    <a:pt x="257" y="1"/>
                  </a:lnTo>
                  <a:cubicBezTo>
                    <a:pt x="160" y="27"/>
                    <a:pt x="1" y="115"/>
                    <a:pt x="45" y="160"/>
                  </a:cubicBezTo>
                  <a:cubicBezTo>
                    <a:pt x="116" y="115"/>
                    <a:pt x="186" y="62"/>
                    <a:pt x="257"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5"/>
            <p:cNvSpPr/>
            <p:nvPr/>
          </p:nvSpPr>
          <p:spPr>
            <a:xfrm rot="7501853">
              <a:off x="9678842" y="3474904"/>
              <a:ext cx="107949" cy="100811"/>
            </a:xfrm>
            <a:custGeom>
              <a:avLst/>
              <a:gdLst/>
              <a:ahLst/>
              <a:cxnLst/>
              <a:rect l="l" t="t" r="r" b="b"/>
              <a:pathLst>
                <a:path w="1237" h="1262" extrusionOk="0">
                  <a:moveTo>
                    <a:pt x="530" y="0"/>
                  </a:moveTo>
                  <a:cubicBezTo>
                    <a:pt x="350" y="0"/>
                    <a:pt x="161" y="31"/>
                    <a:pt x="1" y="94"/>
                  </a:cubicBezTo>
                  <a:cubicBezTo>
                    <a:pt x="89" y="130"/>
                    <a:pt x="160" y="156"/>
                    <a:pt x="195" y="518"/>
                  </a:cubicBezTo>
                  <a:cubicBezTo>
                    <a:pt x="297" y="443"/>
                    <a:pt x="524" y="113"/>
                    <a:pt x="664" y="113"/>
                  </a:cubicBezTo>
                  <a:cubicBezTo>
                    <a:pt x="706" y="113"/>
                    <a:pt x="740" y="142"/>
                    <a:pt x="760" y="218"/>
                  </a:cubicBezTo>
                  <a:cubicBezTo>
                    <a:pt x="742" y="642"/>
                    <a:pt x="601" y="518"/>
                    <a:pt x="433" y="703"/>
                  </a:cubicBezTo>
                  <a:cubicBezTo>
                    <a:pt x="456" y="694"/>
                    <a:pt x="477" y="690"/>
                    <a:pt x="495" y="690"/>
                  </a:cubicBezTo>
                  <a:cubicBezTo>
                    <a:pt x="600" y="690"/>
                    <a:pt x="650" y="825"/>
                    <a:pt x="725" y="960"/>
                  </a:cubicBezTo>
                  <a:cubicBezTo>
                    <a:pt x="809" y="1110"/>
                    <a:pt x="900" y="1261"/>
                    <a:pt x="1083" y="1261"/>
                  </a:cubicBezTo>
                  <a:cubicBezTo>
                    <a:pt x="1093" y="1261"/>
                    <a:pt x="1103" y="1261"/>
                    <a:pt x="1113" y="1260"/>
                  </a:cubicBezTo>
                  <a:cubicBezTo>
                    <a:pt x="1087" y="1145"/>
                    <a:pt x="1060" y="1030"/>
                    <a:pt x="1034" y="907"/>
                  </a:cubicBezTo>
                  <a:lnTo>
                    <a:pt x="1034" y="907"/>
                  </a:lnTo>
                  <a:cubicBezTo>
                    <a:pt x="1081" y="913"/>
                    <a:pt x="1134" y="994"/>
                    <a:pt x="1188" y="994"/>
                  </a:cubicBezTo>
                  <a:cubicBezTo>
                    <a:pt x="1205" y="994"/>
                    <a:pt x="1221" y="987"/>
                    <a:pt x="1237" y="968"/>
                  </a:cubicBezTo>
                  <a:cubicBezTo>
                    <a:pt x="1034" y="915"/>
                    <a:pt x="919" y="527"/>
                    <a:pt x="1228" y="315"/>
                  </a:cubicBezTo>
                  <a:cubicBezTo>
                    <a:pt x="1193" y="112"/>
                    <a:pt x="876" y="0"/>
                    <a:pt x="53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5"/>
            <p:cNvSpPr/>
            <p:nvPr/>
          </p:nvSpPr>
          <p:spPr>
            <a:xfrm rot="7501853">
              <a:off x="9805021" y="3492854"/>
              <a:ext cx="39444" cy="59352"/>
            </a:xfrm>
            <a:custGeom>
              <a:avLst/>
              <a:gdLst/>
              <a:ahLst/>
              <a:cxnLst/>
              <a:rect l="l" t="t" r="r" b="b"/>
              <a:pathLst>
                <a:path w="452" h="743" extrusionOk="0">
                  <a:moveTo>
                    <a:pt x="451" y="1"/>
                  </a:moveTo>
                  <a:lnTo>
                    <a:pt x="451" y="1"/>
                  </a:lnTo>
                  <a:cubicBezTo>
                    <a:pt x="354" y="116"/>
                    <a:pt x="231" y="204"/>
                    <a:pt x="1" y="354"/>
                  </a:cubicBezTo>
                  <a:cubicBezTo>
                    <a:pt x="10" y="628"/>
                    <a:pt x="72" y="707"/>
                    <a:pt x="133" y="743"/>
                  </a:cubicBezTo>
                  <a:cubicBezTo>
                    <a:pt x="213" y="513"/>
                    <a:pt x="310" y="283"/>
                    <a:pt x="407" y="80"/>
                  </a:cubicBezTo>
                  <a:lnTo>
                    <a:pt x="425" y="133"/>
                  </a:lnTo>
                  <a:lnTo>
                    <a:pt x="451" y="1"/>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5"/>
            <p:cNvSpPr/>
            <p:nvPr/>
          </p:nvSpPr>
          <p:spPr>
            <a:xfrm rot="7501853">
              <a:off x="9812447" y="3565783"/>
              <a:ext cx="70948" cy="67740"/>
            </a:xfrm>
            <a:custGeom>
              <a:avLst/>
              <a:gdLst/>
              <a:ahLst/>
              <a:cxnLst/>
              <a:rect l="l" t="t" r="r" b="b"/>
              <a:pathLst>
                <a:path w="813" h="848" extrusionOk="0">
                  <a:moveTo>
                    <a:pt x="183" y="224"/>
                  </a:moveTo>
                  <a:cubicBezTo>
                    <a:pt x="193" y="224"/>
                    <a:pt x="192" y="228"/>
                    <a:pt x="177" y="239"/>
                  </a:cubicBezTo>
                  <a:cubicBezTo>
                    <a:pt x="177" y="239"/>
                    <a:pt x="177" y="247"/>
                    <a:pt x="177" y="247"/>
                  </a:cubicBezTo>
                  <a:cubicBezTo>
                    <a:pt x="203" y="265"/>
                    <a:pt x="221" y="292"/>
                    <a:pt x="239" y="309"/>
                  </a:cubicBezTo>
                  <a:cubicBezTo>
                    <a:pt x="203" y="353"/>
                    <a:pt x="183" y="370"/>
                    <a:pt x="173" y="370"/>
                  </a:cubicBezTo>
                  <a:cubicBezTo>
                    <a:pt x="152" y="370"/>
                    <a:pt x="177" y="290"/>
                    <a:pt x="177" y="247"/>
                  </a:cubicBezTo>
                  <a:cubicBezTo>
                    <a:pt x="168" y="247"/>
                    <a:pt x="159" y="230"/>
                    <a:pt x="150" y="230"/>
                  </a:cubicBezTo>
                  <a:cubicBezTo>
                    <a:pt x="165" y="226"/>
                    <a:pt x="177" y="224"/>
                    <a:pt x="183" y="224"/>
                  </a:cubicBezTo>
                  <a:close/>
                  <a:moveTo>
                    <a:pt x="353" y="0"/>
                  </a:moveTo>
                  <a:cubicBezTo>
                    <a:pt x="283" y="89"/>
                    <a:pt x="203" y="168"/>
                    <a:pt x="124" y="239"/>
                  </a:cubicBezTo>
                  <a:cubicBezTo>
                    <a:pt x="133" y="239"/>
                    <a:pt x="133" y="230"/>
                    <a:pt x="142" y="230"/>
                  </a:cubicBezTo>
                  <a:cubicBezTo>
                    <a:pt x="89" y="433"/>
                    <a:pt x="44" y="636"/>
                    <a:pt x="0" y="848"/>
                  </a:cubicBezTo>
                  <a:cubicBezTo>
                    <a:pt x="80" y="742"/>
                    <a:pt x="142" y="583"/>
                    <a:pt x="239" y="318"/>
                  </a:cubicBezTo>
                  <a:cubicBezTo>
                    <a:pt x="392" y="495"/>
                    <a:pt x="368" y="768"/>
                    <a:pt x="597" y="768"/>
                  </a:cubicBezTo>
                  <a:cubicBezTo>
                    <a:pt x="619" y="768"/>
                    <a:pt x="644" y="765"/>
                    <a:pt x="671" y="760"/>
                  </a:cubicBezTo>
                  <a:cubicBezTo>
                    <a:pt x="813" y="424"/>
                    <a:pt x="610" y="442"/>
                    <a:pt x="618" y="203"/>
                  </a:cubicBezTo>
                  <a:lnTo>
                    <a:pt x="618" y="203"/>
                  </a:lnTo>
                  <a:cubicBezTo>
                    <a:pt x="556" y="361"/>
                    <a:pt x="525" y="412"/>
                    <a:pt x="506" y="412"/>
                  </a:cubicBezTo>
                  <a:cubicBezTo>
                    <a:pt x="471" y="412"/>
                    <a:pt x="477" y="234"/>
                    <a:pt x="394" y="234"/>
                  </a:cubicBezTo>
                  <a:cubicBezTo>
                    <a:pt x="364" y="234"/>
                    <a:pt x="323" y="257"/>
                    <a:pt x="265" y="318"/>
                  </a:cubicBezTo>
                  <a:cubicBezTo>
                    <a:pt x="283" y="194"/>
                    <a:pt x="318" y="97"/>
                    <a:pt x="353"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5"/>
            <p:cNvSpPr/>
            <p:nvPr/>
          </p:nvSpPr>
          <p:spPr>
            <a:xfrm rot="7501853">
              <a:off x="9837828" y="3684720"/>
              <a:ext cx="30107" cy="37465"/>
            </a:xfrm>
            <a:custGeom>
              <a:avLst/>
              <a:gdLst/>
              <a:ahLst/>
              <a:cxnLst/>
              <a:rect l="l" t="t" r="r" b="b"/>
              <a:pathLst>
                <a:path w="345" h="469" extrusionOk="0">
                  <a:moveTo>
                    <a:pt x="124" y="1"/>
                  </a:moveTo>
                  <a:lnTo>
                    <a:pt x="0" y="469"/>
                  </a:lnTo>
                  <a:lnTo>
                    <a:pt x="0" y="469"/>
                  </a:lnTo>
                  <a:lnTo>
                    <a:pt x="292" y="354"/>
                  </a:lnTo>
                  <a:lnTo>
                    <a:pt x="177" y="301"/>
                  </a:lnTo>
                  <a:cubicBezTo>
                    <a:pt x="345" y="89"/>
                    <a:pt x="195" y="72"/>
                    <a:pt x="12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5"/>
            <p:cNvSpPr/>
            <p:nvPr/>
          </p:nvSpPr>
          <p:spPr>
            <a:xfrm rot="7501853">
              <a:off x="9795934" y="3461987"/>
              <a:ext cx="20857" cy="33870"/>
            </a:xfrm>
            <a:custGeom>
              <a:avLst/>
              <a:gdLst/>
              <a:ahLst/>
              <a:cxnLst/>
              <a:rect l="l" t="t" r="r" b="b"/>
              <a:pathLst>
                <a:path w="239" h="424" extrusionOk="0">
                  <a:moveTo>
                    <a:pt x="0" y="0"/>
                  </a:moveTo>
                  <a:cubicBezTo>
                    <a:pt x="71" y="141"/>
                    <a:pt x="150" y="291"/>
                    <a:pt x="239" y="424"/>
                  </a:cubicBezTo>
                  <a:cubicBezTo>
                    <a:pt x="230" y="336"/>
                    <a:pt x="212" y="239"/>
                    <a:pt x="212" y="141"/>
                  </a:cubicBezTo>
                  <a:lnTo>
                    <a:pt x="0" y="0"/>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5"/>
            <p:cNvSpPr/>
            <p:nvPr/>
          </p:nvSpPr>
          <p:spPr>
            <a:xfrm rot="7501853">
              <a:off x="9753295" y="3427568"/>
              <a:ext cx="17890" cy="19172"/>
            </a:xfrm>
            <a:custGeom>
              <a:avLst/>
              <a:gdLst/>
              <a:ahLst/>
              <a:cxnLst/>
              <a:rect l="l" t="t" r="r" b="b"/>
              <a:pathLst>
                <a:path w="205" h="240" extrusionOk="0">
                  <a:moveTo>
                    <a:pt x="1" y="1"/>
                  </a:moveTo>
                  <a:cubicBezTo>
                    <a:pt x="36" y="80"/>
                    <a:pt x="63" y="160"/>
                    <a:pt x="98" y="239"/>
                  </a:cubicBezTo>
                  <a:cubicBezTo>
                    <a:pt x="133" y="177"/>
                    <a:pt x="169" y="124"/>
                    <a:pt x="204" y="71"/>
                  </a:cubicBezTo>
                  <a:lnTo>
                    <a:pt x="1" y="1"/>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5"/>
            <p:cNvSpPr/>
            <p:nvPr/>
          </p:nvSpPr>
          <p:spPr>
            <a:xfrm rot="7501853">
              <a:off x="8555521" y="4059943"/>
              <a:ext cx="33249" cy="30755"/>
            </a:xfrm>
            <a:custGeom>
              <a:avLst/>
              <a:gdLst/>
              <a:ahLst/>
              <a:cxnLst/>
              <a:rect l="l" t="t" r="r" b="b"/>
              <a:pathLst>
                <a:path w="381" h="385" extrusionOk="0">
                  <a:moveTo>
                    <a:pt x="1" y="1"/>
                  </a:moveTo>
                  <a:lnTo>
                    <a:pt x="1" y="1"/>
                  </a:lnTo>
                  <a:cubicBezTo>
                    <a:pt x="140" y="160"/>
                    <a:pt x="284" y="385"/>
                    <a:pt x="347" y="385"/>
                  </a:cubicBezTo>
                  <a:cubicBezTo>
                    <a:pt x="368" y="385"/>
                    <a:pt x="380" y="360"/>
                    <a:pt x="380" y="301"/>
                  </a:cubicBezTo>
                  <a:lnTo>
                    <a:pt x="336" y="63"/>
                  </a:lnTo>
                  <a:cubicBezTo>
                    <a:pt x="297" y="72"/>
                    <a:pt x="261" y="77"/>
                    <a:pt x="228" y="77"/>
                  </a:cubicBezTo>
                  <a:cubicBezTo>
                    <a:pt x="138" y="77"/>
                    <a:pt x="65" y="46"/>
                    <a:pt x="1"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5"/>
            <p:cNvSpPr/>
            <p:nvPr/>
          </p:nvSpPr>
          <p:spPr>
            <a:xfrm rot="7501853">
              <a:off x="9088618" y="3463441"/>
              <a:ext cx="38572" cy="29077"/>
            </a:xfrm>
            <a:custGeom>
              <a:avLst/>
              <a:gdLst/>
              <a:ahLst/>
              <a:cxnLst/>
              <a:rect l="l" t="t" r="r" b="b"/>
              <a:pathLst>
                <a:path w="442" h="364" extrusionOk="0">
                  <a:moveTo>
                    <a:pt x="87" y="0"/>
                  </a:moveTo>
                  <a:cubicBezTo>
                    <a:pt x="59" y="0"/>
                    <a:pt x="30" y="14"/>
                    <a:pt x="0" y="46"/>
                  </a:cubicBezTo>
                  <a:cubicBezTo>
                    <a:pt x="159" y="205"/>
                    <a:pt x="309" y="302"/>
                    <a:pt x="442" y="364"/>
                  </a:cubicBezTo>
                  <a:cubicBezTo>
                    <a:pt x="289" y="190"/>
                    <a:pt x="191" y="0"/>
                    <a:pt x="8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5"/>
            <p:cNvSpPr/>
            <p:nvPr/>
          </p:nvSpPr>
          <p:spPr>
            <a:xfrm rot="7501853">
              <a:off x="9037523" y="3494098"/>
              <a:ext cx="50178" cy="17095"/>
            </a:xfrm>
            <a:custGeom>
              <a:avLst/>
              <a:gdLst/>
              <a:ahLst/>
              <a:cxnLst/>
              <a:rect l="l" t="t" r="r" b="b"/>
              <a:pathLst>
                <a:path w="575" h="214" extrusionOk="0">
                  <a:moveTo>
                    <a:pt x="1" y="1"/>
                  </a:moveTo>
                  <a:cubicBezTo>
                    <a:pt x="106" y="119"/>
                    <a:pt x="241" y="213"/>
                    <a:pt x="401" y="213"/>
                  </a:cubicBezTo>
                  <a:cubicBezTo>
                    <a:pt x="456" y="213"/>
                    <a:pt x="514" y="202"/>
                    <a:pt x="575" y="177"/>
                  </a:cubicBezTo>
                  <a:cubicBezTo>
                    <a:pt x="548" y="142"/>
                    <a:pt x="513" y="124"/>
                    <a:pt x="486" y="89"/>
                  </a:cubicBezTo>
                  <a:cubicBezTo>
                    <a:pt x="328" y="89"/>
                    <a:pt x="177" y="80"/>
                    <a:pt x="1"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5"/>
            <p:cNvSpPr/>
            <p:nvPr/>
          </p:nvSpPr>
          <p:spPr>
            <a:xfrm rot="7501853">
              <a:off x="9522667" y="3336334"/>
              <a:ext cx="4363" cy="5752"/>
            </a:xfrm>
            <a:custGeom>
              <a:avLst/>
              <a:gdLst/>
              <a:ahLst/>
              <a:cxnLst/>
              <a:rect l="l" t="t" r="r" b="b"/>
              <a:pathLst>
                <a:path w="50" h="72" extrusionOk="0">
                  <a:moveTo>
                    <a:pt x="6" y="0"/>
                  </a:moveTo>
                  <a:cubicBezTo>
                    <a:pt x="0" y="0"/>
                    <a:pt x="27" y="60"/>
                    <a:pt x="50" y="71"/>
                  </a:cubicBezTo>
                  <a:cubicBezTo>
                    <a:pt x="22" y="18"/>
                    <a:pt x="9" y="0"/>
                    <a:pt x="6"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5"/>
            <p:cNvSpPr/>
            <p:nvPr/>
          </p:nvSpPr>
          <p:spPr>
            <a:xfrm rot="7501853">
              <a:off x="9554498" y="3426713"/>
              <a:ext cx="10821" cy="2476"/>
            </a:xfrm>
            <a:custGeom>
              <a:avLst/>
              <a:gdLst/>
              <a:ahLst/>
              <a:cxnLst/>
              <a:rect l="l" t="t" r="r" b="b"/>
              <a:pathLst>
                <a:path w="124" h="31" extrusionOk="0">
                  <a:moveTo>
                    <a:pt x="0" y="0"/>
                  </a:moveTo>
                  <a:lnTo>
                    <a:pt x="0" y="0"/>
                  </a:lnTo>
                  <a:cubicBezTo>
                    <a:pt x="20" y="20"/>
                    <a:pt x="50" y="30"/>
                    <a:pt x="86" y="30"/>
                  </a:cubicBezTo>
                  <a:cubicBezTo>
                    <a:pt x="98" y="30"/>
                    <a:pt x="111" y="29"/>
                    <a:pt x="124" y="27"/>
                  </a:cubicBezTo>
                  <a:cubicBezTo>
                    <a:pt x="62" y="27"/>
                    <a:pt x="27" y="18"/>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5"/>
            <p:cNvSpPr/>
            <p:nvPr/>
          </p:nvSpPr>
          <p:spPr>
            <a:xfrm rot="7501853">
              <a:off x="9039440" y="3683257"/>
              <a:ext cx="2182" cy="2716"/>
            </a:xfrm>
            <a:custGeom>
              <a:avLst/>
              <a:gdLst/>
              <a:ahLst/>
              <a:cxnLst/>
              <a:rect l="l" t="t" r="r" b="b"/>
              <a:pathLst>
                <a:path w="25" h="34" extrusionOk="0">
                  <a:moveTo>
                    <a:pt x="0" y="0"/>
                  </a:moveTo>
                  <a:cubicBezTo>
                    <a:pt x="1" y="1"/>
                    <a:pt x="7" y="12"/>
                    <a:pt x="16" y="33"/>
                  </a:cubicBezTo>
                  <a:lnTo>
                    <a:pt x="25" y="33"/>
                  </a:lnTo>
                  <a:cubicBezTo>
                    <a:pt x="7" y="12"/>
                    <a:pt x="1" y="1"/>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5"/>
            <p:cNvSpPr/>
            <p:nvPr/>
          </p:nvSpPr>
          <p:spPr>
            <a:xfrm rot="7501853">
              <a:off x="9530697" y="3337713"/>
              <a:ext cx="3229" cy="18453"/>
            </a:xfrm>
            <a:custGeom>
              <a:avLst/>
              <a:gdLst/>
              <a:ahLst/>
              <a:cxnLst/>
              <a:rect l="l" t="t" r="r" b="b"/>
              <a:pathLst>
                <a:path w="37" h="231" extrusionOk="0">
                  <a:moveTo>
                    <a:pt x="10" y="1"/>
                  </a:moveTo>
                  <a:cubicBezTo>
                    <a:pt x="1" y="71"/>
                    <a:pt x="10" y="151"/>
                    <a:pt x="27" y="230"/>
                  </a:cubicBezTo>
                  <a:cubicBezTo>
                    <a:pt x="36" y="195"/>
                    <a:pt x="19" y="124"/>
                    <a:pt x="1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5"/>
            <p:cNvSpPr/>
            <p:nvPr/>
          </p:nvSpPr>
          <p:spPr>
            <a:xfrm rot="7501853">
              <a:off x="9544094" y="3334747"/>
              <a:ext cx="7069" cy="12861"/>
            </a:xfrm>
            <a:custGeom>
              <a:avLst/>
              <a:gdLst/>
              <a:ahLst/>
              <a:cxnLst/>
              <a:rect l="l" t="t" r="r" b="b"/>
              <a:pathLst>
                <a:path w="81" h="161" extrusionOk="0">
                  <a:moveTo>
                    <a:pt x="42" y="1"/>
                  </a:moveTo>
                  <a:cubicBezTo>
                    <a:pt x="8" y="1"/>
                    <a:pt x="1" y="41"/>
                    <a:pt x="81" y="161"/>
                  </a:cubicBezTo>
                  <a:cubicBezTo>
                    <a:pt x="72" y="99"/>
                    <a:pt x="63" y="46"/>
                    <a:pt x="54" y="2"/>
                  </a:cubicBezTo>
                  <a:cubicBezTo>
                    <a:pt x="50" y="1"/>
                    <a:pt x="46" y="1"/>
                    <a:pt x="42"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5"/>
            <p:cNvSpPr/>
            <p:nvPr/>
          </p:nvSpPr>
          <p:spPr>
            <a:xfrm rot="7501853">
              <a:off x="9507780" y="3329873"/>
              <a:ext cx="10123" cy="21169"/>
            </a:xfrm>
            <a:custGeom>
              <a:avLst/>
              <a:gdLst/>
              <a:ahLst/>
              <a:cxnLst/>
              <a:rect l="l" t="t" r="r" b="b"/>
              <a:pathLst>
                <a:path w="116" h="265" extrusionOk="0">
                  <a:moveTo>
                    <a:pt x="18" y="0"/>
                  </a:moveTo>
                  <a:cubicBezTo>
                    <a:pt x="18" y="35"/>
                    <a:pt x="18" y="53"/>
                    <a:pt x="1" y="53"/>
                  </a:cubicBezTo>
                  <a:cubicBezTo>
                    <a:pt x="27" y="97"/>
                    <a:pt x="63" y="159"/>
                    <a:pt x="116" y="265"/>
                  </a:cubicBezTo>
                  <a:cubicBezTo>
                    <a:pt x="71" y="177"/>
                    <a:pt x="45" y="88"/>
                    <a:pt x="18"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5"/>
            <p:cNvSpPr/>
            <p:nvPr/>
          </p:nvSpPr>
          <p:spPr>
            <a:xfrm rot="7501853">
              <a:off x="8559717" y="4407861"/>
              <a:ext cx="1658" cy="1518"/>
            </a:xfrm>
            <a:custGeom>
              <a:avLst/>
              <a:gdLst/>
              <a:ahLst/>
              <a:cxnLst/>
              <a:rect l="l" t="t" r="r" b="b"/>
              <a:pathLst>
                <a:path w="19" h="19" extrusionOk="0">
                  <a:moveTo>
                    <a:pt x="19" y="0"/>
                  </a:moveTo>
                  <a:cubicBezTo>
                    <a:pt x="10" y="0"/>
                    <a:pt x="10" y="9"/>
                    <a:pt x="1" y="9"/>
                  </a:cubicBezTo>
                  <a:cubicBezTo>
                    <a:pt x="10" y="9"/>
                    <a:pt x="19" y="18"/>
                    <a:pt x="19" y="18"/>
                  </a:cubicBezTo>
                  <a:lnTo>
                    <a:pt x="19" y="0"/>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5"/>
            <p:cNvSpPr/>
            <p:nvPr/>
          </p:nvSpPr>
          <p:spPr>
            <a:xfrm rot="7501853">
              <a:off x="8510556" y="4381621"/>
              <a:ext cx="40143" cy="67101"/>
            </a:xfrm>
            <a:custGeom>
              <a:avLst/>
              <a:gdLst/>
              <a:ahLst/>
              <a:cxnLst/>
              <a:rect l="l" t="t" r="r" b="b"/>
              <a:pathLst>
                <a:path w="460" h="840" extrusionOk="0">
                  <a:moveTo>
                    <a:pt x="460" y="0"/>
                  </a:moveTo>
                  <a:cubicBezTo>
                    <a:pt x="337" y="166"/>
                    <a:pt x="246" y="218"/>
                    <a:pt x="163" y="218"/>
                  </a:cubicBezTo>
                  <a:cubicBezTo>
                    <a:pt x="108" y="218"/>
                    <a:pt x="56" y="196"/>
                    <a:pt x="1" y="168"/>
                  </a:cubicBezTo>
                  <a:lnTo>
                    <a:pt x="1" y="168"/>
                  </a:lnTo>
                  <a:lnTo>
                    <a:pt x="115" y="839"/>
                  </a:lnTo>
                  <a:lnTo>
                    <a:pt x="460" y="0"/>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5"/>
            <p:cNvSpPr/>
            <p:nvPr/>
          </p:nvSpPr>
          <p:spPr>
            <a:xfrm rot="7501853">
              <a:off x="7980108" y="3729935"/>
              <a:ext cx="2690076" cy="1984191"/>
            </a:xfrm>
            <a:custGeom>
              <a:avLst/>
              <a:gdLst/>
              <a:ahLst/>
              <a:cxnLst/>
              <a:rect l="l" t="t" r="r" b="b"/>
              <a:pathLst>
                <a:path w="30826" h="24839" extrusionOk="0">
                  <a:moveTo>
                    <a:pt x="16856" y="301"/>
                  </a:moveTo>
                  <a:lnTo>
                    <a:pt x="16856" y="301"/>
                  </a:lnTo>
                  <a:cubicBezTo>
                    <a:pt x="16860" y="316"/>
                    <a:pt x="16863" y="331"/>
                    <a:pt x="16867" y="346"/>
                  </a:cubicBezTo>
                  <a:lnTo>
                    <a:pt x="16867" y="346"/>
                  </a:lnTo>
                  <a:cubicBezTo>
                    <a:pt x="16865" y="333"/>
                    <a:pt x="16862" y="318"/>
                    <a:pt x="16856" y="301"/>
                  </a:cubicBezTo>
                  <a:close/>
                  <a:moveTo>
                    <a:pt x="13993" y="2826"/>
                  </a:moveTo>
                  <a:cubicBezTo>
                    <a:pt x="13985" y="2826"/>
                    <a:pt x="13976" y="2829"/>
                    <a:pt x="13966" y="2835"/>
                  </a:cubicBezTo>
                  <a:lnTo>
                    <a:pt x="13966" y="2835"/>
                  </a:lnTo>
                  <a:cubicBezTo>
                    <a:pt x="13976" y="2832"/>
                    <a:pt x="13986" y="2829"/>
                    <a:pt x="13996" y="2826"/>
                  </a:cubicBezTo>
                  <a:cubicBezTo>
                    <a:pt x="13995" y="2826"/>
                    <a:pt x="13994" y="2826"/>
                    <a:pt x="13993" y="2826"/>
                  </a:cubicBezTo>
                  <a:close/>
                  <a:moveTo>
                    <a:pt x="20274" y="4460"/>
                  </a:moveTo>
                  <a:lnTo>
                    <a:pt x="20291" y="4557"/>
                  </a:lnTo>
                  <a:cubicBezTo>
                    <a:pt x="20106" y="4495"/>
                    <a:pt x="20185" y="4478"/>
                    <a:pt x="20274" y="4460"/>
                  </a:cubicBezTo>
                  <a:close/>
                  <a:moveTo>
                    <a:pt x="22226" y="9038"/>
                  </a:moveTo>
                  <a:cubicBezTo>
                    <a:pt x="22241" y="9048"/>
                    <a:pt x="22255" y="9056"/>
                    <a:pt x="22269" y="9060"/>
                  </a:cubicBezTo>
                  <a:cubicBezTo>
                    <a:pt x="22254" y="9053"/>
                    <a:pt x="22240" y="9045"/>
                    <a:pt x="22226" y="9038"/>
                  </a:cubicBezTo>
                  <a:close/>
                  <a:moveTo>
                    <a:pt x="25218" y="11541"/>
                  </a:moveTo>
                  <a:cubicBezTo>
                    <a:pt x="25221" y="11543"/>
                    <a:pt x="25225" y="11544"/>
                    <a:pt x="25228" y="11545"/>
                  </a:cubicBezTo>
                  <a:lnTo>
                    <a:pt x="25228" y="11545"/>
                  </a:lnTo>
                  <a:cubicBezTo>
                    <a:pt x="25225" y="11544"/>
                    <a:pt x="25221" y="11543"/>
                    <a:pt x="25218" y="11541"/>
                  </a:cubicBezTo>
                  <a:close/>
                  <a:moveTo>
                    <a:pt x="28476" y="17228"/>
                  </a:moveTo>
                  <a:cubicBezTo>
                    <a:pt x="28474" y="17240"/>
                    <a:pt x="28474" y="17252"/>
                    <a:pt x="28476" y="17262"/>
                  </a:cubicBezTo>
                  <a:lnTo>
                    <a:pt x="28476" y="17262"/>
                  </a:lnTo>
                  <a:cubicBezTo>
                    <a:pt x="28476" y="17251"/>
                    <a:pt x="28476" y="17239"/>
                    <a:pt x="28476" y="17228"/>
                  </a:cubicBezTo>
                  <a:close/>
                  <a:moveTo>
                    <a:pt x="28026" y="18453"/>
                  </a:moveTo>
                  <a:cubicBezTo>
                    <a:pt x="28034" y="18453"/>
                    <a:pt x="28043" y="18453"/>
                    <a:pt x="28053" y="18455"/>
                  </a:cubicBezTo>
                  <a:cubicBezTo>
                    <a:pt x="28273" y="18667"/>
                    <a:pt x="28114" y="18667"/>
                    <a:pt x="27973" y="18729"/>
                  </a:cubicBezTo>
                  <a:cubicBezTo>
                    <a:pt x="27973" y="18637"/>
                    <a:pt x="27903" y="18453"/>
                    <a:pt x="28026" y="18453"/>
                  </a:cubicBezTo>
                  <a:close/>
                  <a:moveTo>
                    <a:pt x="1128" y="19310"/>
                  </a:moveTo>
                  <a:cubicBezTo>
                    <a:pt x="1129" y="19310"/>
                    <a:pt x="1130" y="19311"/>
                    <a:pt x="1131" y="19312"/>
                  </a:cubicBezTo>
                  <a:cubicBezTo>
                    <a:pt x="1130" y="19311"/>
                    <a:pt x="1129" y="19310"/>
                    <a:pt x="1128" y="19310"/>
                  </a:cubicBezTo>
                  <a:close/>
                  <a:moveTo>
                    <a:pt x="548" y="20053"/>
                  </a:moveTo>
                  <a:cubicBezTo>
                    <a:pt x="548" y="20057"/>
                    <a:pt x="548" y="20060"/>
                    <a:pt x="548" y="20062"/>
                  </a:cubicBezTo>
                  <a:cubicBezTo>
                    <a:pt x="559" y="20066"/>
                    <a:pt x="565" y="20068"/>
                    <a:pt x="567" y="20068"/>
                  </a:cubicBezTo>
                  <a:cubicBezTo>
                    <a:pt x="570" y="20068"/>
                    <a:pt x="563" y="20064"/>
                    <a:pt x="548" y="20053"/>
                  </a:cubicBezTo>
                  <a:close/>
                  <a:moveTo>
                    <a:pt x="1749" y="21784"/>
                  </a:moveTo>
                  <a:cubicBezTo>
                    <a:pt x="1796" y="21902"/>
                    <a:pt x="1815" y="21948"/>
                    <a:pt x="1814" y="21948"/>
                  </a:cubicBezTo>
                  <a:cubicBezTo>
                    <a:pt x="1813" y="21948"/>
                    <a:pt x="1780" y="21877"/>
                    <a:pt x="1731" y="21784"/>
                  </a:cubicBezTo>
                  <a:close/>
                  <a:moveTo>
                    <a:pt x="15408" y="22464"/>
                  </a:moveTo>
                  <a:cubicBezTo>
                    <a:pt x="15404" y="22467"/>
                    <a:pt x="15399" y="22470"/>
                    <a:pt x="15395" y="22476"/>
                  </a:cubicBezTo>
                  <a:lnTo>
                    <a:pt x="15395" y="22476"/>
                  </a:lnTo>
                  <a:lnTo>
                    <a:pt x="15408" y="22464"/>
                  </a:lnTo>
                  <a:close/>
                  <a:moveTo>
                    <a:pt x="15576" y="22464"/>
                  </a:moveTo>
                  <a:cubicBezTo>
                    <a:pt x="15582" y="22469"/>
                    <a:pt x="15587" y="22475"/>
                    <a:pt x="15592" y="22480"/>
                  </a:cubicBezTo>
                  <a:lnTo>
                    <a:pt x="15592" y="22480"/>
                  </a:lnTo>
                  <a:cubicBezTo>
                    <a:pt x="15588" y="22474"/>
                    <a:pt x="15582" y="22468"/>
                    <a:pt x="15576" y="22464"/>
                  </a:cubicBezTo>
                  <a:close/>
                  <a:moveTo>
                    <a:pt x="22863" y="22696"/>
                  </a:moveTo>
                  <a:cubicBezTo>
                    <a:pt x="22914" y="22696"/>
                    <a:pt x="22975" y="22715"/>
                    <a:pt x="23046" y="22746"/>
                  </a:cubicBezTo>
                  <a:cubicBezTo>
                    <a:pt x="22999" y="22773"/>
                    <a:pt x="22945" y="22790"/>
                    <a:pt x="22883" y="22790"/>
                  </a:cubicBezTo>
                  <a:cubicBezTo>
                    <a:pt x="22841" y="22790"/>
                    <a:pt x="22796" y="22782"/>
                    <a:pt x="22746" y="22764"/>
                  </a:cubicBezTo>
                  <a:cubicBezTo>
                    <a:pt x="22772" y="22715"/>
                    <a:pt x="22812" y="22696"/>
                    <a:pt x="22863" y="22696"/>
                  </a:cubicBezTo>
                  <a:close/>
                  <a:moveTo>
                    <a:pt x="19514" y="22994"/>
                  </a:moveTo>
                  <a:cubicBezTo>
                    <a:pt x="19514" y="22994"/>
                    <a:pt x="19515" y="22994"/>
                    <a:pt x="19515" y="22994"/>
                  </a:cubicBezTo>
                  <a:lnTo>
                    <a:pt x="19515" y="22994"/>
                  </a:lnTo>
                  <a:cubicBezTo>
                    <a:pt x="19516" y="22994"/>
                    <a:pt x="19517" y="22994"/>
                    <a:pt x="19518" y="22994"/>
                  </a:cubicBezTo>
                  <a:lnTo>
                    <a:pt x="19518" y="22994"/>
                  </a:lnTo>
                  <a:cubicBezTo>
                    <a:pt x="19517" y="22994"/>
                    <a:pt x="19516" y="22994"/>
                    <a:pt x="19514" y="22994"/>
                  </a:cubicBezTo>
                  <a:close/>
                  <a:moveTo>
                    <a:pt x="19673" y="22923"/>
                  </a:moveTo>
                  <a:lnTo>
                    <a:pt x="19673" y="22923"/>
                  </a:lnTo>
                  <a:cubicBezTo>
                    <a:pt x="19633" y="22959"/>
                    <a:pt x="19578" y="22982"/>
                    <a:pt x="19518" y="22994"/>
                  </a:cubicBezTo>
                  <a:lnTo>
                    <a:pt x="19518" y="22994"/>
                  </a:lnTo>
                  <a:cubicBezTo>
                    <a:pt x="19542" y="22994"/>
                    <a:pt x="19562" y="22995"/>
                    <a:pt x="19580" y="22995"/>
                  </a:cubicBezTo>
                  <a:cubicBezTo>
                    <a:pt x="19626" y="22995"/>
                    <a:pt x="19654" y="22986"/>
                    <a:pt x="19673" y="22923"/>
                  </a:cubicBezTo>
                  <a:close/>
                  <a:moveTo>
                    <a:pt x="15391" y="24080"/>
                  </a:moveTo>
                  <a:lnTo>
                    <a:pt x="15391" y="24080"/>
                  </a:lnTo>
                  <a:cubicBezTo>
                    <a:pt x="15391" y="24139"/>
                    <a:pt x="15432" y="24166"/>
                    <a:pt x="15355" y="24168"/>
                  </a:cubicBezTo>
                  <a:lnTo>
                    <a:pt x="15355" y="24168"/>
                  </a:lnTo>
                  <a:cubicBezTo>
                    <a:pt x="15369" y="24141"/>
                    <a:pt x="15382" y="24112"/>
                    <a:pt x="15391" y="24080"/>
                  </a:cubicBezTo>
                  <a:close/>
                  <a:moveTo>
                    <a:pt x="15594" y="1"/>
                  </a:moveTo>
                  <a:cubicBezTo>
                    <a:pt x="15064" y="71"/>
                    <a:pt x="14481" y="142"/>
                    <a:pt x="13996" y="248"/>
                  </a:cubicBezTo>
                  <a:cubicBezTo>
                    <a:pt x="13492" y="363"/>
                    <a:pt x="12980" y="539"/>
                    <a:pt x="12583" y="857"/>
                  </a:cubicBezTo>
                  <a:cubicBezTo>
                    <a:pt x="12627" y="946"/>
                    <a:pt x="12839" y="972"/>
                    <a:pt x="12742" y="1211"/>
                  </a:cubicBezTo>
                  <a:cubicBezTo>
                    <a:pt x="12521" y="1175"/>
                    <a:pt x="12291" y="1149"/>
                    <a:pt x="12062" y="1122"/>
                  </a:cubicBezTo>
                  <a:lnTo>
                    <a:pt x="12062" y="1122"/>
                  </a:lnTo>
                  <a:cubicBezTo>
                    <a:pt x="11938" y="1263"/>
                    <a:pt x="12208" y="1604"/>
                    <a:pt x="11867" y="1604"/>
                  </a:cubicBezTo>
                  <a:cubicBezTo>
                    <a:pt x="11844" y="1604"/>
                    <a:pt x="11818" y="1602"/>
                    <a:pt x="11788" y="1599"/>
                  </a:cubicBezTo>
                  <a:lnTo>
                    <a:pt x="11788" y="1599"/>
                  </a:lnTo>
                  <a:cubicBezTo>
                    <a:pt x="11876" y="1634"/>
                    <a:pt x="12000" y="1687"/>
                    <a:pt x="11929" y="1784"/>
                  </a:cubicBezTo>
                  <a:cubicBezTo>
                    <a:pt x="11506" y="1970"/>
                    <a:pt x="11152" y="2226"/>
                    <a:pt x="10834" y="2473"/>
                  </a:cubicBezTo>
                  <a:cubicBezTo>
                    <a:pt x="10499" y="2729"/>
                    <a:pt x="10155" y="2994"/>
                    <a:pt x="9819" y="3250"/>
                  </a:cubicBezTo>
                  <a:cubicBezTo>
                    <a:pt x="9104" y="3798"/>
                    <a:pt x="8380" y="4319"/>
                    <a:pt x="7400" y="4557"/>
                  </a:cubicBezTo>
                  <a:cubicBezTo>
                    <a:pt x="7421" y="4556"/>
                    <a:pt x="7440" y="4555"/>
                    <a:pt x="7458" y="4555"/>
                  </a:cubicBezTo>
                  <a:cubicBezTo>
                    <a:pt x="7692" y="4555"/>
                    <a:pt x="7575" y="4663"/>
                    <a:pt x="7444" y="4778"/>
                  </a:cubicBezTo>
                  <a:cubicBezTo>
                    <a:pt x="7453" y="4775"/>
                    <a:pt x="7461" y="4774"/>
                    <a:pt x="7469" y="4774"/>
                  </a:cubicBezTo>
                  <a:cubicBezTo>
                    <a:pt x="7572" y="4774"/>
                    <a:pt x="7601" y="4969"/>
                    <a:pt x="7691" y="5043"/>
                  </a:cubicBezTo>
                  <a:cubicBezTo>
                    <a:pt x="7417" y="5113"/>
                    <a:pt x="7152" y="5184"/>
                    <a:pt x="6879" y="5263"/>
                  </a:cubicBezTo>
                  <a:cubicBezTo>
                    <a:pt x="7002" y="5617"/>
                    <a:pt x="6278" y="5828"/>
                    <a:pt x="6455" y="6138"/>
                  </a:cubicBezTo>
                  <a:lnTo>
                    <a:pt x="6596" y="5926"/>
                  </a:lnTo>
                  <a:cubicBezTo>
                    <a:pt x="6631" y="6429"/>
                    <a:pt x="7514" y="6279"/>
                    <a:pt x="7815" y="6703"/>
                  </a:cubicBezTo>
                  <a:cubicBezTo>
                    <a:pt x="7788" y="6420"/>
                    <a:pt x="8071" y="6402"/>
                    <a:pt x="8353" y="6349"/>
                  </a:cubicBezTo>
                  <a:cubicBezTo>
                    <a:pt x="8636" y="6305"/>
                    <a:pt x="8918" y="6226"/>
                    <a:pt x="8936" y="5802"/>
                  </a:cubicBezTo>
                  <a:cubicBezTo>
                    <a:pt x="9095" y="5811"/>
                    <a:pt x="8954" y="5996"/>
                    <a:pt x="9077" y="6049"/>
                  </a:cubicBezTo>
                  <a:cubicBezTo>
                    <a:pt x="9051" y="5793"/>
                    <a:pt x="9157" y="5652"/>
                    <a:pt x="9466" y="5537"/>
                  </a:cubicBezTo>
                  <a:lnTo>
                    <a:pt x="9475" y="5608"/>
                  </a:lnTo>
                  <a:cubicBezTo>
                    <a:pt x="10146" y="5034"/>
                    <a:pt x="10587" y="4998"/>
                    <a:pt x="11488" y="4548"/>
                  </a:cubicBezTo>
                  <a:lnTo>
                    <a:pt x="11285" y="4380"/>
                  </a:lnTo>
                  <a:cubicBezTo>
                    <a:pt x="11479" y="4292"/>
                    <a:pt x="11576" y="4319"/>
                    <a:pt x="11709" y="4310"/>
                  </a:cubicBezTo>
                  <a:cubicBezTo>
                    <a:pt x="11709" y="4198"/>
                    <a:pt x="11678" y="4160"/>
                    <a:pt x="11630" y="4160"/>
                  </a:cubicBezTo>
                  <a:cubicBezTo>
                    <a:pt x="11575" y="4160"/>
                    <a:pt x="11497" y="4210"/>
                    <a:pt x="11417" y="4257"/>
                  </a:cubicBezTo>
                  <a:cubicBezTo>
                    <a:pt x="11353" y="4295"/>
                    <a:pt x="11286" y="4332"/>
                    <a:pt x="11232" y="4332"/>
                  </a:cubicBezTo>
                  <a:cubicBezTo>
                    <a:pt x="11175" y="4332"/>
                    <a:pt x="11131" y="4291"/>
                    <a:pt x="11117" y="4168"/>
                  </a:cubicBezTo>
                  <a:lnTo>
                    <a:pt x="11117" y="4168"/>
                  </a:lnTo>
                  <a:cubicBezTo>
                    <a:pt x="11170" y="4200"/>
                    <a:pt x="11228" y="4213"/>
                    <a:pt x="11289" y="4213"/>
                  </a:cubicBezTo>
                  <a:cubicBezTo>
                    <a:pt x="11521" y="4213"/>
                    <a:pt x="11799" y="4015"/>
                    <a:pt x="12044" y="3833"/>
                  </a:cubicBezTo>
                  <a:cubicBezTo>
                    <a:pt x="12283" y="3654"/>
                    <a:pt x="12506" y="3490"/>
                    <a:pt x="12711" y="3490"/>
                  </a:cubicBezTo>
                  <a:cubicBezTo>
                    <a:pt x="12779" y="3490"/>
                    <a:pt x="12845" y="3508"/>
                    <a:pt x="12909" y="3550"/>
                  </a:cubicBezTo>
                  <a:cubicBezTo>
                    <a:pt x="13166" y="3347"/>
                    <a:pt x="12653" y="3383"/>
                    <a:pt x="12909" y="3180"/>
                  </a:cubicBezTo>
                  <a:lnTo>
                    <a:pt x="12909" y="3180"/>
                  </a:lnTo>
                  <a:lnTo>
                    <a:pt x="13077" y="3250"/>
                  </a:lnTo>
                  <a:lnTo>
                    <a:pt x="13077" y="3250"/>
                  </a:lnTo>
                  <a:lnTo>
                    <a:pt x="13015" y="3038"/>
                  </a:lnTo>
                  <a:cubicBezTo>
                    <a:pt x="13072" y="3009"/>
                    <a:pt x="13129" y="2996"/>
                    <a:pt x="13184" y="2996"/>
                  </a:cubicBezTo>
                  <a:cubicBezTo>
                    <a:pt x="13309" y="2996"/>
                    <a:pt x="13422" y="3062"/>
                    <a:pt x="13483" y="3135"/>
                  </a:cubicBezTo>
                  <a:cubicBezTo>
                    <a:pt x="13439" y="3153"/>
                    <a:pt x="13395" y="3250"/>
                    <a:pt x="13360" y="3294"/>
                  </a:cubicBezTo>
                  <a:cubicBezTo>
                    <a:pt x="13657" y="3278"/>
                    <a:pt x="13859" y="2897"/>
                    <a:pt x="13966" y="2835"/>
                  </a:cubicBezTo>
                  <a:lnTo>
                    <a:pt x="13966" y="2835"/>
                  </a:lnTo>
                  <a:cubicBezTo>
                    <a:pt x="13888" y="2857"/>
                    <a:pt x="13808" y="2873"/>
                    <a:pt x="13722" y="2897"/>
                  </a:cubicBezTo>
                  <a:cubicBezTo>
                    <a:pt x="14004" y="2606"/>
                    <a:pt x="14366" y="2411"/>
                    <a:pt x="14702" y="2279"/>
                  </a:cubicBezTo>
                  <a:cubicBezTo>
                    <a:pt x="15082" y="2146"/>
                    <a:pt x="15205" y="2093"/>
                    <a:pt x="15488" y="1988"/>
                  </a:cubicBezTo>
                  <a:cubicBezTo>
                    <a:pt x="15479" y="1943"/>
                    <a:pt x="15479" y="1899"/>
                    <a:pt x="15470" y="1864"/>
                  </a:cubicBezTo>
                  <a:cubicBezTo>
                    <a:pt x="15527" y="1849"/>
                    <a:pt x="15575" y="1842"/>
                    <a:pt x="15615" y="1842"/>
                  </a:cubicBezTo>
                  <a:cubicBezTo>
                    <a:pt x="15737" y="1842"/>
                    <a:pt x="15790" y="1903"/>
                    <a:pt x="15823" y="1970"/>
                  </a:cubicBezTo>
                  <a:cubicBezTo>
                    <a:pt x="15850" y="2014"/>
                    <a:pt x="15876" y="2058"/>
                    <a:pt x="15912" y="2102"/>
                  </a:cubicBezTo>
                  <a:cubicBezTo>
                    <a:pt x="15947" y="2146"/>
                    <a:pt x="16009" y="2208"/>
                    <a:pt x="16124" y="2279"/>
                  </a:cubicBezTo>
                  <a:lnTo>
                    <a:pt x="16088" y="2288"/>
                  </a:lnTo>
                  <a:cubicBezTo>
                    <a:pt x="16168" y="2288"/>
                    <a:pt x="16247" y="2305"/>
                    <a:pt x="16318" y="2341"/>
                  </a:cubicBezTo>
                  <a:cubicBezTo>
                    <a:pt x="16388" y="2385"/>
                    <a:pt x="16450" y="2438"/>
                    <a:pt x="16503" y="2508"/>
                  </a:cubicBezTo>
                  <a:cubicBezTo>
                    <a:pt x="16495" y="2507"/>
                    <a:pt x="16488" y="2506"/>
                    <a:pt x="16481" y="2506"/>
                  </a:cubicBezTo>
                  <a:cubicBezTo>
                    <a:pt x="16325" y="2506"/>
                    <a:pt x="16438" y="2852"/>
                    <a:pt x="16269" y="2852"/>
                  </a:cubicBezTo>
                  <a:cubicBezTo>
                    <a:pt x="16255" y="2852"/>
                    <a:pt x="16239" y="2849"/>
                    <a:pt x="16221" y="2844"/>
                  </a:cubicBezTo>
                  <a:lnTo>
                    <a:pt x="16221" y="2844"/>
                  </a:lnTo>
                  <a:cubicBezTo>
                    <a:pt x="16494" y="3021"/>
                    <a:pt x="16583" y="3074"/>
                    <a:pt x="16671" y="3074"/>
                  </a:cubicBezTo>
                  <a:cubicBezTo>
                    <a:pt x="16683" y="3075"/>
                    <a:pt x="16694" y="3075"/>
                    <a:pt x="16707" y="3075"/>
                  </a:cubicBezTo>
                  <a:cubicBezTo>
                    <a:pt x="16734" y="3075"/>
                    <a:pt x="16765" y="3073"/>
                    <a:pt x="16804" y="3073"/>
                  </a:cubicBezTo>
                  <a:cubicBezTo>
                    <a:pt x="16882" y="3073"/>
                    <a:pt x="16991" y="3081"/>
                    <a:pt x="17174" y="3127"/>
                  </a:cubicBezTo>
                  <a:lnTo>
                    <a:pt x="17059" y="3330"/>
                  </a:lnTo>
                  <a:cubicBezTo>
                    <a:pt x="17307" y="3374"/>
                    <a:pt x="17377" y="3330"/>
                    <a:pt x="17642" y="3630"/>
                  </a:cubicBezTo>
                  <a:cubicBezTo>
                    <a:pt x="17596" y="3605"/>
                    <a:pt x="17561" y="3595"/>
                    <a:pt x="17534" y="3595"/>
                  </a:cubicBezTo>
                  <a:cubicBezTo>
                    <a:pt x="17394" y="3595"/>
                    <a:pt x="17450" y="3863"/>
                    <a:pt x="17277" y="3863"/>
                  </a:cubicBezTo>
                  <a:cubicBezTo>
                    <a:pt x="17242" y="3863"/>
                    <a:pt x="17197" y="3851"/>
                    <a:pt x="17139" y="3824"/>
                  </a:cubicBezTo>
                  <a:lnTo>
                    <a:pt x="17139" y="3824"/>
                  </a:lnTo>
                  <a:cubicBezTo>
                    <a:pt x="17201" y="4310"/>
                    <a:pt x="17501" y="4504"/>
                    <a:pt x="17722" y="4654"/>
                  </a:cubicBezTo>
                  <a:cubicBezTo>
                    <a:pt x="17960" y="4795"/>
                    <a:pt x="18128" y="4901"/>
                    <a:pt x="18031" y="5263"/>
                  </a:cubicBezTo>
                  <a:cubicBezTo>
                    <a:pt x="18366" y="5219"/>
                    <a:pt x="18287" y="5043"/>
                    <a:pt x="18181" y="4875"/>
                  </a:cubicBezTo>
                  <a:cubicBezTo>
                    <a:pt x="18072" y="4727"/>
                    <a:pt x="17929" y="4593"/>
                    <a:pt x="17975" y="4593"/>
                  </a:cubicBezTo>
                  <a:cubicBezTo>
                    <a:pt x="17981" y="4593"/>
                    <a:pt x="17990" y="4596"/>
                    <a:pt x="18004" y="4601"/>
                  </a:cubicBezTo>
                  <a:cubicBezTo>
                    <a:pt x="18013" y="4523"/>
                    <a:pt x="18066" y="4492"/>
                    <a:pt x="18140" y="4492"/>
                  </a:cubicBezTo>
                  <a:cubicBezTo>
                    <a:pt x="18301" y="4492"/>
                    <a:pt x="18558" y="4641"/>
                    <a:pt x="18649" y="4787"/>
                  </a:cubicBezTo>
                  <a:cubicBezTo>
                    <a:pt x="18817" y="4972"/>
                    <a:pt x="18455" y="5599"/>
                    <a:pt x="18967" y="6049"/>
                  </a:cubicBezTo>
                  <a:cubicBezTo>
                    <a:pt x="18914" y="6005"/>
                    <a:pt x="18887" y="6032"/>
                    <a:pt x="18843" y="5987"/>
                  </a:cubicBezTo>
                  <a:lnTo>
                    <a:pt x="18843" y="5987"/>
                  </a:lnTo>
                  <a:cubicBezTo>
                    <a:pt x="18940" y="6252"/>
                    <a:pt x="19329" y="6164"/>
                    <a:pt x="19426" y="6526"/>
                  </a:cubicBezTo>
                  <a:cubicBezTo>
                    <a:pt x="19480" y="6502"/>
                    <a:pt x="19525" y="6492"/>
                    <a:pt x="19563" y="6492"/>
                  </a:cubicBezTo>
                  <a:cubicBezTo>
                    <a:pt x="19691" y="6492"/>
                    <a:pt x="19739" y="6603"/>
                    <a:pt x="19830" y="6603"/>
                  </a:cubicBezTo>
                  <a:cubicBezTo>
                    <a:pt x="19876" y="6603"/>
                    <a:pt x="19933" y="6575"/>
                    <a:pt x="20017" y="6491"/>
                  </a:cubicBezTo>
                  <a:lnTo>
                    <a:pt x="19488" y="6191"/>
                  </a:lnTo>
                  <a:lnTo>
                    <a:pt x="19488" y="6191"/>
                  </a:lnTo>
                  <a:cubicBezTo>
                    <a:pt x="19823" y="6323"/>
                    <a:pt x="20371" y="6129"/>
                    <a:pt x="20662" y="6641"/>
                  </a:cubicBezTo>
                  <a:cubicBezTo>
                    <a:pt x="20615" y="6665"/>
                    <a:pt x="20537" y="6673"/>
                    <a:pt x="20454" y="6673"/>
                  </a:cubicBezTo>
                  <a:cubicBezTo>
                    <a:pt x="20383" y="6673"/>
                    <a:pt x="20308" y="6667"/>
                    <a:pt x="20247" y="6658"/>
                  </a:cubicBezTo>
                  <a:lnTo>
                    <a:pt x="20247" y="6658"/>
                  </a:lnTo>
                  <a:cubicBezTo>
                    <a:pt x="20309" y="6853"/>
                    <a:pt x="20547" y="6782"/>
                    <a:pt x="20609" y="6976"/>
                  </a:cubicBezTo>
                  <a:cubicBezTo>
                    <a:pt x="20553" y="7038"/>
                    <a:pt x="20494" y="7063"/>
                    <a:pt x="20433" y="7063"/>
                  </a:cubicBezTo>
                  <a:cubicBezTo>
                    <a:pt x="20183" y="7063"/>
                    <a:pt x="19889" y="6649"/>
                    <a:pt x="19507" y="6649"/>
                  </a:cubicBezTo>
                  <a:cubicBezTo>
                    <a:pt x="19500" y="6649"/>
                    <a:pt x="19494" y="6649"/>
                    <a:pt x="19488" y="6650"/>
                  </a:cubicBezTo>
                  <a:cubicBezTo>
                    <a:pt x="19523" y="6906"/>
                    <a:pt x="20229" y="6835"/>
                    <a:pt x="19797" y="7082"/>
                  </a:cubicBezTo>
                  <a:cubicBezTo>
                    <a:pt x="19892" y="7032"/>
                    <a:pt x="19969" y="7011"/>
                    <a:pt x="20034" y="7011"/>
                  </a:cubicBezTo>
                  <a:cubicBezTo>
                    <a:pt x="20325" y="7011"/>
                    <a:pt x="20371" y="7430"/>
                    <a:pt x="20768" y="7430"/>
                  </a:cubicBezTo>
                  <a:cubicBezTo>
                    <a:pt x="20806" y="7430"/>
                    <a:pt x="20847" y="7426"/>
                    <a:pt x="20892" y="7418"/>
                  </a:cubicBezTo>
                  <a:lnTo>
                    <a:pt x="20892" y="7418"/>
                  </a:lnTo>
                  <a:lnTo>
                    <a:pt x="20724" y="7612"/>
                  </a:lnTo>
                  <a:cubicBezTo>
                    <a:pt x="20803" y="7621"/>
                    <a:pt x="20989" y="7603"/>
                    <a:pt x="21086" y="7683"/>
                  </a:cubicBezTo>
                  <a:lnTo>
                    <a:pt x="20706" y="7815"/>
                  </a:lnTo>
                  <a:cubicBezTo>
                    <a:pt x="20716" y="7815"/>
                    <a:pt x="20725" y="7814"/>
                    <a:pt x="20734" y="7814"/>
                  </a:cubicBezTo>
                  <a:cubicBezTo>
                    <a:pt x="21155" y="7814"/>
                    <a:pt x="21129" y="8408"/>
                    <a:pt x="21483" y="8469"/>
                  </a:cubicBezTo>
                  <a:cubicBezTo>
                    <a:pt x="20909" y="8080"/>
                    <a:pt x="21527" y="8124"/>
                    <a:pt x="21395" y="7806"/>
                  </a:cubicBezTo>
                  <a:lnTo>
                    <a:pt x="21395" y="7806"/>
                  </a:lnTo>
                  <a:cubicBezTo>
                    <a:pt x="22271" y="8006"/>
                    <a:pt x="21460" y="8614"/>
                    <a:pt x="22226" y="9038"/>
                  </a:cubicBezTo>
                  <a:lnTo>
                    <a:pt x="22226" y="9038"/>
                  </a:lnTo>
                  <a:cubicBezTo>
                    <a:pt x="22111" y="8952"/>
                    <a:pt x="21989" y="8680"/>
                    <a:pt x="22181" y="8680"/>
                  </a:cubicBezTo>
                  <a:cubicBezTo>
                    <a:pt x="22184" y="8680"/>
                    <a:pt x="22187" y="8680"/>
                    <a:pt x="22190" y="8680"/>
                  </a:cubicBezTo>
                  <a:cubicBezTo>
                    <a:pt x="22313" y="8831"/>
                    <a:pt x="22454" y="9043"/>
                    <a:pt x="22463" y="9210"/>
                  </a:cubicBezTo>
                  <a:cubicBezTo>
                    <a:pt x="22576" y="9276"/>
                    <a:pt x="22644" y="9302"/>
                    <a:pt x="22684" y="9302"/>
                  </a:cubicBezTo>
                  <a:cubicBezTo>
                    <a:pt x="22829" y="9302"/>
                    <a:pt x="22607" y="8963"/>
                    <a:pt x="22821" y="8963"/>
                  </a:cubicBezTo>
                  <a:cubicBezTo>
                    <a:pt x="22825" y="8963"/>
                    <a:pt x="22830" y="8963"/>
                    <a:pt x="22834" y="8963"/>
                  </a:cubicBezTo>
                  <a:cubicBezTo>
                    <a:pt x="22834" y="9113"/>
                    <a:pt x="22886" y="9153"/>
                    <a:pt x="22966" y="9153"/>
                  </a:cubicBezTo>
                  <a:cubicBezTo>
                    <a:pt x="23059" y="9153"/>
                    <a:pt x="23189" y="9099"/>
                    <a:pt x="23320" y="9099"/>
                  </a:cubicBezTo>
                  <a:cubicBezTo>
                    <a:pt x="23356" y="9099"/>
                    <a:pt x="23391" y="9103"/>
                    <a:pt x="23426" y="9113"/>
                  </a:cubicBezTo>
                  <a:lnTo>
                    <a:pt x="23276" y="9325"/>
                  </a:lnTo>
                  <a:cubicBezTo>
                    <a:pt x="23392" y="9464"/>
                    <a:pt x="23480" y="9510"/>
                    <a:pt x="23552" y="9510"/>
                  </a:cubicBezTo>
                  <a:cubicBezTo>
                    <a:pt x="23687" y="9510"/>
                    <a:pt x="23769" y="9352"/>
                    <a:pt x="23887" y="9352"/>
                  </a:cubicBezTo>
                  <a:cubicBezTo>
                    <a:pt x="23951" y="9352"/>
                    <a:pt x="24025" y="9398"/>
                    <a:pt x="24123" y="9537"/>
                  </a:cubicBezTo>
                  <a:cubicBezTo>
                    <a:pt x="23973" y="9572"/>
                    <a:pt x="23832" y="9616"/>
                    <a:pt x="23691" y="9661"/>
                  </a:cubicBezTo>
                  <a:cubicBezTo>
                    <a:pt x="23797" y="9696"/>
                    <a:pt x="23903" y="9740"/>
                    <a:pt x="24009" y="9784"/>
                  </a:cubicBezTo>
                  <a:lnTo>
                    <a:pt x="23770" y="9970"/>
                  </a:lnTo>
                  <a:cubicBezTo>
                    <a:pt x="24176" y="10014"/>
                    <a:pt x="24229" y="10129"/>
                    <a:pt x="24441" y="10402"/>
                  </a:cubicBezTo>
                  <a:cubicBezTo>
                    <a:pt x="24476" y="10280"/>
                    <a:pt x="24611" y="10177"/>
                    <a:pt x="24768" y="10177"/>
                  </a:cubicBezTo>
                  <a:cubicBezTo>
                    <a:pt x="24848" y="10177"/>
                    <a:pt x="24934" y="10204"/>
                    <a:pt x="25015" y="10270"/>
                  </a:cubicBezTo>
                  <a:cubicBezTo>
                    <a:pt x="25068" y="10517"/>
                    <a:pt x="24768" y="10376"/>
                    <a:pt x="25112" y="10632"/>
                  </a:cubicBezTo>
                  <a:cubicBezTo>
                    <a:pt x="25033" y="10656"/>
                    <a:pt x="24947" y="10686"/>
                    <a:pt x="24878" y="10686"/>
                  </a:cubicBezTo>
                  <a:cubicBezTo>
                    <a:pt x="24792" y="10686"/>
                    <a:pt x="24732" y="10639"/>
                    <a:pt x="24741" y="10473"/>
                  </a:cubicBezTo>
                  <a:lnTo>
                    <a:pt x="24741" y="10473"/>
                  </a:lnTo>
                  <a:cubicBezTo>
                    <a:pt x="24671" y="10526"/>
                    <a:pt x="24565" y="10535"/>
                    <a:pt x="24494" y="10588"/>
                  </a:cubicBezTo>
                  <a:cubicBezTo>
                    <a:pt x="24547" y="10861"/>
                    <a:pt x="24883" y="10976"/>
                    <a:pt x="24997" y="11073"/>
                  </a:cubicBezTo>
                  <a:cubicBezTo>
                    <a:pt x="24953" y="11029"/>
                    <a:pt x="24918" y="10967"/>
                    <a:pt x="24909" y="10914"/>
                  </a:cubicBezTo>
                  <a:lnTo>
                    <a:pt x="24909" y="10914"/>
                  </a:lnTo>
                  <a:cubicBezTo>
                    <a:pt x="25148" y="10967"/>
                    <a:pt x="25368" y="11020"/>
                    <a:pt x="25607" y="11073"/>
                  </a:cubicBezTo>
                  <a:cubicBezTo>
                    <a:pt x="25607" y="11206"/>
                    <a:pt x="25501" y="11206"/>
                    <a:pt x="25395" y="11215"/>
                  </a:cubicBezTo>
                  <a:cubicBezTo>
                    <a:pt x="25501" y="11276"/>
                    <a:pt x="25642" y="11250"/>
                    <a:pt x="25783" y="11365"/>
                  </a:cubicBezTo>
                  <a:cubicBezTo>
                    <a:pt x="25645" y="11455"/>
                    <a:pt x="25529" y="11571"/>
                    <a:pt x="25366" y="11571"/>
                  </a:cubicBezTo>
                  <a:cubicBezTo>
                    <a:pt x="25323" y="11571"/>
                    <a:pt x="25278" y="11564"/>
                    <a:pt x="25228" y="11545"/>
                  </a:cubicBezTo>
                  <a:lnTo>
                    <a:pt x="25228" y="11545"/>
                  </a:lnTo>
                  <a:cubicBezTo>
                    <a:pt x="25410" y="11615"/>
                    <a:pt x="25601" y="11693"/>
                    <a:pt x="25783" y="11771"/>
                  </a:cubicBezTo>
                  <a:cubicBezTo>
                    <a:pt x="25739" y="11868"/>
                    <a:pt x="25801" y="12151"/>
                    <a:pt x="25695" y="12151"/>
                  </a:cubicBezTo>
                  <a:cubicBezTo>
                    <a:pt x="25810" y="12451"/>
                    <a:pt x="26507" y="12442"/>
                    <a:pt x="26631" y="12866"/>
                  </a:cubicBezTo>
                  <a:cubicBezTo>
                    <a:pt x="26640" y="12864"/>
                    <a:pt x="26650" y="12863"/>
                    <a:pt x="26661" y="12863"/>
                  </a:cubicBezTo>
                  <a:cubicBezTo>
                    <a:pt x="26699" y="12863"/>
                    <a:pt x="26745" y="12877"/>
                    <a:pt x="26808" y="12919"/>
                  </a:cubicBezTo>
                  <a:cubicBezTo>
                    <a:pt x="26993" y="13263"/>
                    <a:pt x="26966" y="13660"/>
                    <a:pt x="27434" y="13890"/>
                  </a:cubicBezTo>
                  <a:cubicBezTo>
                    <a:pt x="27373" y="14023"/>
                    <a:pt x="27293" y="14155"/>
                    <a:pt x="27223" y="14287"/>
                  </a:cubicBezTo>
                  <a:cubicBezTo>
                    <a:pt x="27256" y="14324"/>
                    <a:pt x="27286" y="14339"/>
                    <a:pt x="27314" y="14339"/>
                  </a:cubicBezTo>
                  <a:cubicBezTo>
                    <a:pt x="27380" y="14339"/>
                    <a:pt x="27431" y="14254"/>
                    <a:pt x="27487" y="14173"/>
                  </a:cubicBezTo>
                  <a:cubicBezTo>
                    <a:pt x="27535" y="14116"/>
                    <a:pt x="27585" y="14064"/>
                    <a:pt x="27653" y="14064"/>
                  </a:cubicBezTo>
                  <a:cubicBezTo>
                    <a:pt x="27711" y="14064"/>
                    <a:pt x="27782" y="14102"/>
                    <a:pt x="27876" y="14208"/>
                  </a:cubicBezTo>
                  <a:cubicBezTo>
                    <a:pt x="28159" y="14526"/>
                    <a:pt x="27655" y="14482"/>
                    <a:pt x="27620" y="14649"/>
                  </a:cubicBezTo>
                  <a:cubicBezTo>
                    <a:pt x="27867" y="14738"/>
                    <a:pt x="28379" y="14941"/>
                    <a:pt x="28194" y="15382"/>
                  </a:cubicBezTo>
                  <a:cubicBezTo>
                    <a:pt x="28088" y="15294"/>
                    <a:pt x="28106" y="15188"/>
                    <a:pt x="28044" y="15091"/>
                  </a:cubicBezTo>
                  <a:cubicBezTo>
                    <a:pt x="28008" y="15206"/>
                    <a:pt x="27973" y="15312"/>
                    <a:pt x="27929" y="15418"/>
                  </a:cubicBezTo>
                  <a:cubicBezTo>
                    <a:pt x="27663" y="15293"/>
                    <a:pt x="27575" y="15154"/>
                    <a:pt x="27497" y="15154"/>
                  </a:cubicBezTo>
                  <a:cubicBezTo>
                    <a:pt x="27453" y="15154"/>
                    <a:pt x="27413" y="15198"/>
                    <a:pt x="27346" y="15312"/>
                  </a:cubicBezTo>
                  <a:cubicBezTo>
                    <a:pt x="27408" y="15291"/>
                    <a:pt x="27462" y="15282"/>
                    <a:pt x="27510" y="15282"/>
                  </a:cubicBezTo>
                  <a:cubicBezTo>
                    <a:pt x="27730" y="15282"/>
                    <a:pt x="27820" y="15476"/>
                    <a:pt x="27885" y="15665"/>
                  </a:cubicBezTo>
                  <a:cubicBezTo>
                    <a:pt x="27966" y="15875"/>
                    <a:pt x="28017" y="16085"/>
                    <a:pt x="28303" y="16085"/>
                  </a:cubicBezTo>
                  <a:cubicBezTo>
                    <a:pt x="28329" y="16085"/>
                    <a:pt x="28358" y="16084"/>
                    <a:pt x="28388" y="16080"/>
                  </a:cubicBezTo>
                  <a:lnTo>
                    <a:pt x="28388" y="16080"/>
                  </a:lnTo>
                  <a:lnTo>
                    <a:pt x="28264" y="16265"/>
                  </a:lnTo>
                  <a:cubicBezTo>
                    <a:pt x="28264" y="16221"/>
                    <a:pt x="28220" y="16221"/>
                    <a:pt x="28220" y="16168"/>
                  </a:cubicBezTo>
                  <a:lnTo>
                    <a:pt x="28220" y="16168"/>
                  </a:lnTo>
                  <a:cubicBezTo>
                    <a:pt x="28079" y="16354"/>
                    <a:pt x="28212" y="16389"/>
                    <a:pt x="28379" y="16442"/>
                  </a:cubicBezTo>
                  <a:cubicBezTo>
                    <a:pt x="28547" y="16495"/>
                    <a:pt x="28741" y="16574"/>
                    <a:pt x="28697" y="16795"/>
                  </a:cubicBezTo>
                  <a:cubicBezTo>
                    <a:pt x="28660" y="16902"/>
                    <a:pt x="28591" y="16977"/>
                    <a:pt x="28526" y="16977"/>
                  </a:cubicBezTo>
                  <a:cubicBezTo>
                    <a:pt x="28499" y="16977"/>
                    <a:pt x="28473" y="16964"/>
                    <a:pt x="28450" y="16936"/>
                  </a:cubicBezTo>
                  <a:lnTo>
                    <a:pt x="28450" y="16936"/>
                  </a:lnTo>
                  <a:cubicBezTo>
                    <a:pt x="28503" y="17042"/>
                    <a:pt x="28556" y="17157"/>
                    <a:pt x="28600" y="17263"/>
                  </a:cubicBezTo>
                  <a:cubicBezTo>
                    <a:pt x="28589" y="17302"/>
                    <a:pt x="28565" y="17318"/>
                    <a:pt x="28540" y="17318"/>
                  </a:cubicBezTo>
                  <a:cubicBezTo>
                    <a:pt x="28512" y="17318"/>
                    <a:pt x="28483" y="17296"/>
                    <a:pt x="28476" y="17262"/>
                  </a:cubicBezTo>
                  <a:lnTo>
                    <a:pt x="28476" y="17262"/>
                  </a:lnTo>
                  <a:cubicBezTo>
                    <a:pt x="28475" y="17409"/>
                    <a:pt x="28466" y="17548"/>
                    <a:pt x="28450" y="17696"/>
                  </a:cubicBezTo>
                  <a:lnTo>
                    <a:pt x="28423" y="17687"/>
                  </a:lnTo>
                  <a:lnTo>
                    <a:pt x="28423" y="17687"/>
                  </a:lnTo>
                  <a:cubicBezTo>
                    <a:pt x="28521" y="17784"/>
                    <a:pt x="28635" y="17996"/>
                    <a:pt x="28679" y="18102"/>
                  </a:cubicBezTo>
                  <a:cubicBezTo>
                    <a:pt x="28649" y="18120"/>
                    <a:pt x="28629" y="18127"/>
                    <a:pt x="28616" y="18127"/>
                  </a:cubicBezTo>
                  <a:cubicBezTo>
                    <a:pt x="28560" y="18127"/>
                    <a:pt x="28607" y="18014"/>
                    <a:pt x="28529" y="18014"/>
                  </a:cubicBezTo>
                  <a:cubicBezTo>
                    <a:pt x="28556" y="18120"/>
                    <a:pt x="28574" y="18234"/>
                    <a:pt x="28582" y="18349"/>
                  </a:cubicBezTo>
                  <a:cubicBezTo>
                    <a:pt x="28573" y="18350"/>
                    <a:pt x="28564" y="18351"/>
                    <a:pt x="28555" y="18351"/>
                  </a:cubicBezTo>
                  <a:cubicBezTo>
                    <a:pt x="28357" y="18351"/>
                    <a:pt x="28303" y="18077"/>
                    <a:pt x="28379" y="17925"/>
                  </a:cubicBezTo>
                  <a:cubicBezTo>
                    <a:pt x="28000" y="17925"/>
                    <a:pt x="28026" y="17978"/>
                    <a:pt x="28070" y="18093"/>
                  </a:cubicBezTo>
                  <a:cubicBezTo>
                    <a:pt x="28114" y="18199"/>
                    <a:pt x="28159" y="18384"/>
                    <a:pt x="27841" y="18517"/>
                  </a:cubicBezTo>
                  <a:cubicBezTo>
                    <a:pt x="27858" y="18429"/>
                    <a:pt x="27876" y="18340"/>
                    <a:pt x="27885" y="18252"/>
                  </a:cubicBezTo>
                  <a:cubicBezTo>
                    <a:pt x="27841" y="18247"/>
                    <a:pt x="27802" y="18244"/>
                    <a:pt x="27766" y="18244"/>
                  </a:cubicBezTo>
                  <a:cubicBezTo>
                    <a:pt x="27455" y="18244"/>
                    <a:pt x="27451" y="18437"/>
                    <a:pt x="27125" y="18508"/>
                  </a:cubicBezTo>
                  <a:cubicBezTo>
                    <a:pt x="27149" y="18514"/>
                    <a:pt x="27188" y="18516"/>
                    <a:pt x="27237" y="18516"/>
                  </a:cubicBezTo>
                  <a:cubicBezTo>
                    <a:pt x="27334" y="18516"/>
                    <a:pt x="27470" y="18508"/>
                    <a:pt x="27593" y="18508"/>
                  </a:cubicBezTo>
                  <a:cubicBezTo>
                    <a:pt x="27788" y="18517"/>
                    <a:pt x="27973" y="18552"/>
                    <a:pt x="27964" y="18729"/>
                  </a:cubicBezTo>
                  <a:cubicBezTo>
                    <a:pt x="27876" y="18773"/>
                    <a:pt x="27788" y="18852"/>
                    <a:pt x="27805" y="19082"/>
                  </a:cubicBezTo>
                  <a:cubicBezTo>
                    <a:pt x="27750" y="19041"/>
                    <a:pt x="27706" y="19024"/>
                    <a:pt x="27669" y="19024"/>
                  </a:cubicBezTo>
                  <a:cubicBezTo>
                    <a:pt x="27572" y="19024"/>
                    <a:pt x="27524" y="19145"/>
                    <a:pt x="27434" y="19267"/>
                  </a:cubicBezTo>
                  <a:lnTo>
                    <a:pt x="27178" y="19047"/>
                  </a:lnTo>
                  <a:lnTo>
                    <a:pt x="27178" y="19047"/>
                  </a:lnTo>
                  <a:cubicBezTo>
                    <a:pt x="27117" y="19267"/>
                    <a:pt x="27258" y="19373"/>
                    <a:pt x="27276" y="19576"/>
                  </a:cubicBezTo>
                  <a:cubicBezTo>
                    <a:pt x="27205" y="19632"/>
                    <a:pt x="27134" y="19654"/>
                    <a:pt x="27063" y="19654"/>
                  </a:cubicBezTo>
                  <a:cubicBezTo>
                    <a:pt x="26919" y="19654"/>
                    <a:pt x="26776" y="19565"/>
                    <a:pt x="26640" y="19488"/>
                  </a:cubicBezTo>
                  <a:lnTo>
                    <a:pt x="26640" y="19488"/>
                  </a:lnTo>
                  <a:cubicBezTo>
                    <a:pt x="26481" y="19603"/>
                    <a:pt x="26604" y="19629"/>
                    <a:pt x="26728" y="19674"/>
                  </a:cubicBezTo>
                  <a:cubicBezTo>
                    <a:pt x="26861" y="19727"/>
                    <a:pt x="26993" y="19780"/>
                    <a:pt x="26834" y="19974"/>
                  </a:cubicBezTo>
                  <a:cubicBezTo>
                    <a:pt x="26657" y="20044"/>
                    <a:pt x="26551" y="20150"/>
                    <a:pt x="26454" y="20283"/>
                  </a:cubicBezTo>
                  <a:cubicBezTo>
                    <a:pt x="26357" y="20415"/>
                    <a:pt x="26287" y="20592"/>
                    <a:pt x="26163" y="20795"/>
                  </a:cubicBezTo>
                  <a:cubicBezTo>
                    <a:pt x="26137" y="20800"/>
                    <a:pt x="26116" y="20802"/>
                    <a:pt x="26098" y="20802"/>
                  </a:cubicBezTo>
                  <a:cubicBezTo>
                    <a:pt x="25931" y="20802"/>
                    <a:pt x="26071" y="20598"/>
                    <a:pt x="25951" y="20574"/>
                  </a:cubicBezTo>
                  <a:lnTo>
                    <a:pt x="25951" y="20574"/>
                  </a:lnTo>
                  <a:cubicBezTo>
                    <a:pt x="25942" y="20689"/>
                    <a:pt x="25942" y="20804"/>
                    <a:pt x="25925" y="20927"/>
                  </a:cubicBezTo>
                  <a:cubicBezTo>
                    <a:pt x="25920" y="20929"/>
                    <a:pt x="25916" y="20930"/>
                    <a:pt x="25912" y="20930"/>
                  </a:cubicBezTo>
                  <a:cubicBezTo>
                    <a:pt x="25874" y="20930"/>
                    <a:pt x="25843" y="20862"/>
                    <a:pt x="25827" y="20830"/>
                  </a:cubicBezTo>
                  <a:lnTo>
                    <a:pt x="25827" y="20830"/>
                  </a:lnTo>
                  <a:cubicBezTo>
                    <a:pt x="25730" y="21016"/>
                    <a:pt x="26004" y="21122"/>
                    <a:pt x="25792" y="21360"/>
                  </a:cubicBezTo>
                  <a:cubicBezTo>
                    <a:pt x="25830" y="21475"/>
                    <a:pt x="25767" y="21505"/>
                    <a:pt x="25657" y="21505"/>
                  </a:cubicBezTo>
                  <a:cubicBezTo>
                    <a:pt x="25589" y="21505"/>
                    <a:pt x="25503" y="21494"/>
                    <a:pt x="25412" y="21484"/>
                  </a:cubicBezTo>
                  <a:cubicBezTo>
                    <a:pt x="25365" y="21482"/>
                    <a:pt x="25316" y="21480"/>
                    <a:pt x="25268" y="21480"/>
                  </a:cubicBezTo>
                  <a:cubicBezTo>
                    <a:pt x="25084" y="21480"/>
                    <a:pt x="24910" y="21512"/>
                    <a:pt x="24847" y="21722"/>
                  </a:cubicBezTo>
                  <a:cubicBezTo>
                    <a:pt x="24724" y="21678"/>
                    <a:pt x="24794" y="21519"/>
                    <a:pt x="24715" y="21413"/>
                  </a:cubicBezTo>
                  <a:cubicBezTo>
                    <a:pt x="24547" y="21651"/>
                    <a:pt x="24459" y="21722"/>
                    <a:pt x="24388" y="21828"/>
                  </a:cubicBezTo>
                  <a:cubicBezTo>
                    <a:pt x="24318" y="21916"/>
                    <a:pt x="24273" y="22022"/>
                    <a:pt x="24123" y="22269"/>
                  </a:cubicBezTo>
                  <a:cubicBezTo>
                    <a:pt x="23982" y="22243"/>
                    <a:pt x="23841" y="22217"/>
                    <a:pt x="23699" y="22181"/>
                  </a:cubicBezTo>
                  <a:lnTo>
                    <a:pt x="23699" y="22181"/>
                  </a:lnTo>
                  <a:cubicBezTo>
                    <a:pt x="24044" y="22340"/>
                    <a:pt x="23805" y="22737"/>
                    <a:pt x="23549" y="23064"/>
                  </a:cubicBezTo>
                  <a:cubicBezTo>
                    <a:pt x="23682" y="23152"/>
                    <a:pt x="23805" y="23232"/>
                    <a:pt x="23876" y="23267"/>
                  </a:cubicBezTo>
                  <a:cubicBezTo>
                    <a:pt x="23726" y="23373"/>
                    <a:pt x="23567" y="23488"/>
                    <a:pt x="23408" y="23585"/>
                  </a:cubicBezTo>
                  <a:cubicBezTo>
                    <a:pt x="23329" y="23550"/>
                    <a:pt x="23355" y="23417"/>
                    <a:pt x="23399" y="23258"/>
                  </a:cubicBezTo>
                  <a:lnTo>
                    <a:pt x="23399" y="23258"/>
                  </a:lnTo>
                  <a:cubicBezTo>
                    <a:pt x="23373" y="23303"/>
                    <a:pt x="23346" y="23338"/>
                    <a:pt x="23329" y="23364"/>
                  </a:cubicBezTo>
                  <a:cubicBezTo>
                    <a:pt x="23117" y="23285"/>
                    <a:pt x="23161" y="23073"/>
                    <a:pt x="23240" y="22861"/>
                  </a:cubicBezTo>
                  <a:lnTo>
                    <a:pt x="23240" y="22861"/>
                  </a:lnTo>
                  <a:cubicBezTo>
                    <a:pt x="23320" y="22914"/>
                    <a:pt x="23399" y="22967"/>
                    <a:pt x="23479" y="23020"/>
                  </a:cubicBezTo>
                  <a:cubicBezTo>
                    <a:pt x="23549" y="22782"/>
                    <a:pt x="23594" y="22526"/>
                    <a:pt x="23514" y="22340"/>
                  </a:cubicBezTo>
                  <a:lnTo>
                    <a:pt x="23514" y="22340"/>
                  </a:lnTo>
                  <a:cubicBezTo>
                    <a:pt x="23488" y="22393"/>
                    <a:pt x="23443" y="22437"/>
                    <a:pt x="23382" y="22481"/>
                  </a:cubicBezTo>
                  <a:cubicBezTo>
                    <a:pt x="23399" y="22411"/>
                    <a:pt x="23399" y="22358"/>
                    <a:pt x="23382" y="22331"/>
                  </a:cubicBezTo>
                  <a:cubicBezTo>
                    <a:pt x="23378" y="22328"/>
                    <a:pt x="23375" y="22327"/>
                    <a:pt x="23372" y="22327"/>
                  </a:cubicBezTo>
                  <a:cubicBezTo>
                    <a:pt x="23348" y="22327"/>
                    <a:pt x="23321" y="22405"/>
                    <a:pt x="23267" y="22490"/>
                  </a:cubicBezTo>
                  <a:lnTo>
                    <a:pt x="23064" y="22155"/>
                  </a:lnTo>
                  <a:lnTo>
                    <a:pt x="23073" y="22305"/>
                  </a:lnTo>
                  <a:cubicBezTo>
                    <a:pt x="22852" y="22278"/>
                    <a:pt x="22631" y="22252"/>
                    <a:pt x="22410" y="22217"/>
                  </a:cubicBezTo>
                  <a:cubicBezTo>
                    <a:pt x="22048" y="22676"/>
                    <a:pt x="21713" y="23303"/>
                    <a:pt x="20953" y="23532"/>
                  </a:cubicBezTo>
                  <a:cubicBezTo>
                    <a:pt x="21121" y="23241"/>
                    <a:pt x="20953" y="23073"/>
                    <a:pt x="20927" y="22746"/>
                  </a:cubicBezTo>
                  <a:lnTo>
                    <a:pt x="20927" y="22746"/>
                  </a:lnTo>
                  <a:cubicBezTo>
                    <a:pt x="20985" y="22823"/>
                    <a:pt x="21047" y="22853"/>
                    <a:pt x="21113" y="22853"/>
                  </a:cubicBezTo>
                  <a:cubicBezTo>
                    <a:pt x="21322" y="22853"/>
                    <a:pt x="21567" y="22552"/>
                    <a:pt x="21853" y="22552"/>
                  </a:cubicBezTo>
                  <a:cubicBezTo>
                    <a:pt x="21857" y="22552"/>
                    <a:pt x="21860" y="22552"/>
                    <a:pt x="21863" y="22552"/>
                  </a:cubicBezTo>
                  <a:cubicBezTo>
                    <a:pt x="21669" y="22543"/>
                    <a:pt x="21686" y="22384"/>
                    <a:pt x="21730" y="22322"/>
                  </a:cubicBezTo>
                  <a:lnTo>
                    <a:pt x="21730" y="22322"/>
                  </a:lnTo>
                  <a:cubicBezTo>
                    <a:pt x="21519" y="22455"/>
                    <a:pt x="21315" y="22596"/>
                    <a:pt x="21095" y="22720"/>
                  </a:cubicBezTo>
                  <a:cubicBezTo>
                    <a:pt x="21086" y="22455"/>
                    <a:pt x="20927" y="22534"/>
                    <a:pt x="20741" y="22437"/>
                  </a:cubicBezTo>
                  <a:lnTo>
                    <a:pt x="20741" y="22437"/>
                  </a:lnTo>
                  <a:cubicBezTo>
                    <a:pt x="20927" y="22958"/>
                    <a:pt x="20265" y="22835"/>
                    <a:pt x="19991" y="23011"/>
                  </a:cubicBezTo>
                  <a:cubicBezTo>
                    <a:pt x="19966" y="22842"/>
                    <a:pt x="20021" y="22666"/>
                    <a:pt x="20319" y="22666"/>
                  </a:cubicBezTo>
                  <a:cubicBezTo>
                    <a:pt x="20332" y="22666"/>
                    <a:pt x="20347" y="22666"/>
                    <a:pt x="20362" y="22667"/>
                  </a:cubicBezTo>
                  <a:cubicBezTo>
                    <a:pt x="20301" y="22609"/>
                    <a:pt x="20247" y="22585"/>
                    <a:pt x="20200" y="22585"/>
                  </a:cubicBezTo>
                  <a:cubicBezTo>
                    <a:pt x="19986" y="22585"/>
                    <a:pt x="19880" y="23059"/>
                    <a:pt x="19661" y="23059"/>
                  </a:cubicBezTo>
                  <a:cubicBezTo>
                    <a:pt x="19618" y="23059"/>
                    <a:pt x="19569" y="23040"/>
                    <a:pt x="19515" y="22994"/>
                  </a:cubicBezTo>
                  <a:lnTo>
                    <a:pt x="19515" y="22994"/>
                  </a:lnTo>
                  <a:cubicBezTo>
                    <a:pt x="19482" y="23000"/>
                    <a:pt x="19448" y="23003"/>
                    <a:pt x="19415" y="23003"/>
                  </a:cubicBezTo>
                  <a:cubicBezTo>
                    <a:pt x="19223" y="23003"/>
                    <a:pt x="19032" y="22913"/>
                    <a:pt x="19108" y="22808"/>
                  </a:cubicBezTo>
                  <a:lnTo>
                    <a:pt x="19196" y="22808"/>
                  </a:lnTo>
                  <a:cubicBezTo>
                    <a:pt x="19064" y="22796"/>
                    <a:pt x="18899" y="22787"/>
                    <a:pt x="18724" y="22787"/>
                  </a:cubicBezTo>
                  <a:cubicBezTo>
                    <a:pt x="18150" y="22787"/>
                    <a:pt x="17458" y="22878"/>
                    <a:pt x="17377" y="23223"/>
                  </a:cubicBezTo>
                  <a:cubicBezTo>
                    <a:pt x="17377" y="23161"/>
                    <a:pt x="17474" y="22676"/>
                    <a:pt x="17510" y="22587"/>
                  </a:cubicBezTo>
                  <a:lnTo>
                    <a:pt x="17510" y="22587"/>
                  </a:lnTo>
                  <a:cubicBezTo>
                    <a:pt x="17157" y="23082"/>
                    <a:pt x="16786" y="23567"/>
                    <a:pt x="16406" y="24053"/>
                  </a:cubicBezTo>
                  <a:cubicBezTo>
                    <a:pt x="16521" y="23673"/>
                    <a:pt x="16238" y="22720"/>
                    <a:pt x="16724" y="22534"/>
                  </a:cubicBezTo>
                  <a:cubicBezTo>
                    <a:pt x="16642" y="22496"/>
                    <a:pt x="16551" y="22452"/>
                    <a:pt x="16425" y="22452"/>
                  </a:cubicBezTo>
                  <a:cubicBezTo>
                    <a:pt x="16346" y="22452"/>
                    <a:pt x="16253" y="22469"/>
                    <a:pt x="16141" y="22517"/>
                  </a:cubicBezTo>
                  <a:cubicBezTo>
                    <a:pt x="16229" y="22579"/>
                    <a:pt x="16327" y="23091"/>
                    <a:pt x="16203" y="23117"/>
                  </a:cubicBezTo>
                  <a:cubicBezTo>
                    <a:pt x="15890" y="22664"/>
                    <a:pt x="15971" y="22864"/>
                    <a:pt x="15592" y="22480"/>
                  </a:cubicBezTo>
                  <a:lnTo>
                    <a:pt x="15592" y="22480"/>
                  </a:lnTo>
                  <a:cubicBezTo>
                    <a:pt x="15687" y="22610"/>
                    <a:pt x="15507" y="23119"/>
                    <a:pt x="15304" y="23119"/>
                  </a:cubicBezTo>
                  <a:cubicBezTo>
                    <a:pt x="15297" y="23119"/>
                    <a:pt x="15291" y="23118"/>
                    <a:pt x="15285" y="23117"/>
                  </a:cubicBezTo>
                  <a:cubicBezTo>
                    <a:pt x="15327" y="23033"/>
                    <a:pt x="15321" y="22569"/>
                    <a:pt x="15395" y="22476"/>
                  </a:cubicBezTo>
                  <a:lnTo>
                    <a:pt x="15395" y="22476"/>
                  </a:lnTo>
                  <a:lnTo>
                    <a:pt x="14832" y="22989"/>
                  </a:lnTo>
                  <a:lnTo>
                    <a:pt x="14832" y="22989"/>
                  </a:lnTo>
                  <a:cubicBezTo>
                    <a:pt x="14939" y="22863"/>
                    <a:pt x="14863" y="22496"/>
                    <a:pt x="14764" y="22322"/>
                  </a:cubicBezTo>
                  <a:lnTo>
                    <a:pt x="14764" y="22322"/>
                  </a:lnTo>
                  <a:cubicBezTo>
                    <a:pt x="14778" y="22356"/>
                    <a:pt x="14751" y="22367"/>
                    <a:pt x="14701" y="22367"/>
                  </a:cubicBezTo>
                  <a:cubicBezTo>
                    <a:pt x="14585" y="22367"/>
                    <a:pt x="14349" y="22306"/>
                    <a:pt x="14211" y="22306"/>
                  </a:cubicBezTo>
                  <a:cubicBezTo>
                    <a:pt x="14185" y="22306"/>
                    <a:pt x="14163" y="22309"/>
                    <a:pt x="14146" y="22314"/>
                  </a:cubicBezTo>
                  <a:lnTo>
                    <a:pt x="14366" y="22473"/>
                  </a:lnTo>
                  <a:cubicBezTo>
                    <a:pt x="14320" y="22461"/>
                    <a:pt x="14277" y="22456"/>
                    <a:pt x="14237" y="22456"/>
                  </a:cubicBezTo>
                  <a:cubicBezTo>
                    <a:pt x="13760" y="22456"/>
                    <a:pt x="13636" y="23168"/>
                    <a:pt x="13139" y="23168"/>
                  </a:cubicBezTo>
                  <a:cubicBezTo>
                    <a:pt x="13111" y="23168"/>
                    <a:pt x="13081" y="23166"/>
                    <a:pt x="13051" y="23161"/>
                  </a:cubicBezTo>
                  <a:cubicBezTo>
                    <a:pt x="13139" y="23047"/>
                    <a:pt x="13316" y="22420"/>
                    <a:pt x="13007" y="22322"/>
                  </a:cubicBezTo>
                  <a:cubicBezTo>
                    <a:pt x="12830" y="22614"/>
                    <a:pt x="12221" y="23726"/>
                    <a:pt x="11664" y="23912"/>
                  </a:cubicBezTo>
                  <a:lnTo>
                    <a:pt x="11576" y="23726"/>
                  </a:lnTo>
                  <a:lnTo>
                    <a:pt x="11143" y="23894"/>
                  </a:lnTo>
                  <a:cubicBezTo>
                    <a:pt x="11435" y="23453"/>
                    <a:pt x="12256" y="22552"/>
                    <a:pt x="12698" y="22217"/>
                  </a:cubicBezTo>
                  <a:cubicBezTo>
                    <a:pt x="12477" y="22058"/>
                    <a:pt x="12645" y="22005"/>
                    <a:pt x="12291" y="21987"/>
                  </a:cubicBezTo>
                  <a:cubicBezTo>
                    <a:pt x="12185" y="21810"/>
                    <a:pt x="12512" y="21757"/>
                    <a:pt x="12618" y="21757"/>
                  </a:cubicBezTo>
                  <a:lnTo>
                    <a:pt x="11797" y="21572"/>
                  </a:lnTo>
                  <a:lnTo>
                    <a:pt x="11797" y="21572"/>
                  </a:lnTo>
                  <a:cubicBezTo>
                    <a:pt x="11806" y="21934"/>
                    <a:pt x="11135" y="21881"/>
                    <a:pt x="11143" y="22181"/>
                  </a:cubicBezTo>
                  <a:lnTo>
                    <a:pt x="12071" y="21890"/>
                  </a:lnTo>
                  <a:lnTo>
                    <a:pt x="12071" y="21890"/>
                  </a:lnTo>
                  <a:cubicBezTo>
                    <a:pt x="12071" y="22215"/>
                    <a:pt x="11560" y="22759"/>
                    <a:pt x="11024" y="22759"/>
                  </a:cubicBezTo>
                  <a:cubicBezTo>
                    <a:pt x="10979" y="22759"/>
                    <a:pt x="10933" y="22755"/>
                    <a:pt x="10887" y="22746"/>
                  </a:cubicBezTo>
                  <a:cubicBezTo>
                    <a:pt x="10746" y="22596"/>
                    <a:pt x="11046" y="22119"/>
                    <a:pt x="11046" y="22005"/>
                  </a:cubicBezTo>
                  <a:lnTo>
                    <a:pt x="11046" y="22005"/>
                  </a:lnTo>
                  <a:cubicBezTo>
                    <a:pt x="10978" y="22085"/>
                    <a:pt x="10714" y="22148"/>
                    <a:pt x="10548" y="22148"/>
                  </a:cubicBezTo>
                  <a:cubicBezTo>
                    <a:pt x="10477" y="22148"/>
                    <a:pt x="10424" y="22137"/>
                    <a:pt x="10411" y="22111"/>
                  </a:cubicBezTo>
                  <a:lnTo>
                    <a:pt x="10667" y="21934"/>
                  </a:lnTo>
                  <a:cubicBezTo>
                    <a:pt x="10629" y="21917"/>
                    <a:pt x="10593" y="21909"/>
                    <a:pt x="10557" y="21909"/>
                  </a:cubicBezTo>
                  <a:cubicBezTo>
                    <a:pt x="10357" y="21909"/>
                    <a:pt x="10186" y="22144"/>
                    <a:pt x="9976" y="22144"/>
                  </a:cubicBezTo>
                  <a:cubicBezTo>
                    <a:pt x="9900" y="22144"/>
                    <a:pt x="9820" y="22114"/>
                    <a:pt x="9731" y="22031"/>
                  </a:cubicBezTo>
                  <a:cubicBezTo>
                    <a:pt x="9623" y="22010"/>
                    <a:pt x="9435" y="21710"/>
                    <a:pt x="9353" y="21710"/>
                  </a:cubicBezTo>
                  <a:cubicBezTo>
                    <a:pt x="9334" y="21710"/>
                    <a:pt x="9321" y="21726"/>
                    <a:pt x="9316" y="21766"/>
                  </a:cubicBezTo>
                  <a:cubicBezTo>
                    <a:pt x="9519" y="22181"/>
                    <a:pt x="9528" y="23453"/>
                    <a:pt x="9369" y="23753"/>
                  </a:cubicBezTo>
                  <a:cubicBezTo>
                    <a:pt x="9325" y="23726"/>
                    <a:pt x="8680" y="23338"/>
                    <a:pt x="8539" y="23135"/>
                  </a:cubicBezTo>
                  <a:cubicBezTo>
                    <a:pt x="8327" y="22808"/>
                    <a:pt x="8892" y="22384"/>
                    <a:pt x="8715" y="22102"/>
                  </a:cubicBezTo>
                  <a:lnTo>
                    <a:pt x="8715" y="22102"/>
                  </a:lnTo>
                  <a:cubicBezTo>
                    <a:pt x="8706" y="22199"/>
                    <a:pt x="8583" y="22314"/>
                    <a:pt x="8530" y="22349"/>
                  </a:cubicBezTo>
                  <a:cubicBezTo>
                    <a:pt x="8407" y="22267"/>
                    <a:pt x="8572" y="22080"/>
                    <a:pt x="8360" y="22080"/>
                  </a:cubicBezTo>
                  <a:cubicBezTo>
                    <a:pt x="8343" y="22080"/>
                    <a:pt x="8323" y="22081"/>
                    <a:pt x="8300" y="22084"/>
                  </a:cubicBezTo>
                  <a:cubicBezTo>
                    <a:pt x="8275" y="22212"/>
                    <a:pt x="8190" y="22239"/>
                    <a:pt x="8112" y="22239"/>
                  </a:cubicBezTo>
                  <a:cubicBezTo>
                    <a:pt x="8053" y="22239"/>
                    <a:pt x="7998" y="22223"/>
                    <a:pt x="7977" y="22223"/>
                  </a:cubicBezTo>
                  <a:cubicBezTo>
                    <a:pt x="7948" y="22223"/>
                    <a:pt x="7980" y="22252"/>
                    <a:pt x="8141" y="22384"/>
                  </a:cubicBezTo>
                  <a:cubicBezTo>
                    <a:pt x="8086" y="22401"/>
                    <a:pt x="8040" y="22408"/>
                    <a:pt x="8001" y="22408"/>
                  </a:cubicBezTo>
                  <a:cubicBezTo>
                    <a:pt x="7835" y="22408"/>
                    <a:pt x="7777" y="22285"/>
                    <a:pt x="7506" y="22278"/>
                  </a:cubicBezTo>
                  <a:lnTo>
                    <a:pt x="7506" y="22278"/>
                  </a:lnTo>
                  <a:cubicBezTo>
                    <a:pt x="7594" y="22526"/>
                    <a:pt x="7126" y="23047"/>
                    <a:pt x="6808" y="23108"/>
                  </a:cubicBezTo>
                  <a:cubicBezTo>
                    <a:pt x="6835" y="23020"/>
                    <a:pt x="6782" y="22896"/>
                    <a:pt x="6764" y="22835"/>
                  </a:cubicBezTo>
                  <a:cubicBezTo>
                    <a:pt x="6163" y="22711"/>
                    <a:pt x="5872" y="22499"/>
                    <a:pt x="5351" y="22331"/>
                  </a:cubicBezTo>
                  <a:cubicBezTo>
                    <a:pt x="5325" y="22234"/>
                    <a:pt x="5113" y="22058"/>
                    <a:pt x="5263" y="21943"/>
                  </a:cubicBezTo>
                  <a:lnTo>
                    <a:pt x="5263" y="21943"/>
                  </a:lnTo>
                  <a:cubicBezTo>
                    <a:pt x="5193" y="21971"/>
                    <a:pt x="5112" y="22038"/>
                    <a:pt x="5002" y="22038"/>
                  </a:cubicBezTo>
                  <a:cubicBezTo>
                    <a:pt x="4973" y="22038"/>
                    <a:pt x="4942" y="22033"/>
                    <a:pt x="4910" y="22022"/>
                  </a:cubicBezTo>
                  <a:cubicBezTo>
                    <a:pt x="4847" y="21877"/>
                    <a:pt x="4874" y="21846"/>
                    <a:pt x="4930" y="21846"/>
                  </a:cubicBezTo>
                  <a:cubicBezTo>
                    <a:pt x="4974" y="21846"/>
                    <a:pt x="5034" y="21864"/>
                    <a:pt x="5085" y="21864"/>
                  </a:cubicBezTo>
                  <a:cubicBezTo>
                    <a:pt x="5155" y="21864"/>
                    <a:pt x="5207" y="21830"/>
                    <a:pt x="5175" y="21669"/>
                  </a:cubicBezTo>
                  <a:lnTo>
                    <a:pt x="5175" y="21669"/>
                  </a:lnTo>
                  <a:cubicBezTo>
                    <a:pt x="5130" y="21757"/>
                    <a:pt x="5007" y="21793"/>
                    <a:pt x="4866" y="21802"/>
                  </a:cubicBezTo>
                  <a:cubicBezTo>
                    <a:pt x="4826" y="21806"/>
                    <a:pt x="4787" y="21808"/>
                    <a:pt x="4748" y="21808"/>
                  </a:cubicBezTo>
                  <a:cubicBezTo>
                    <a:pt x="4660" y="21808"/>
                    <a:pt x="4573" y="21800"/>
                    <a:pt x="4488" y="21800"/>
                  </a:cubicBezTo>
                  <a:cubicBezTo>
                    <a:pt x="4467" y="21800"/>
                    <a:pt x="4445" y="21800"/>
                    <a:pt x="4424" y="21802"/>
                  </a:cubicBezTo>
                  <a:cubicBezTo>
                    <a:pt x="4380" y="21960"/>
                    <a:pt x="4503" y="22040"/>
                    <a:pt x="4662" y="22066"/>
                  </a:cubicBezTo>
                  <a:cubicBezTo>
                    <a:pt x="4705" y="22073"/>
                    <a:pt x="4751" y="22076"/>
                    <a:pt x="4797" y="22076"/>
                  </a:cubicBezTo>
                  <a:cubicBezTo>
                    <a:pt x="4929" y="22076"/>
                    <a:pt x="5065" y="22053"/>
                    <a:pt x="5157" y="22040"/>
                  </a:cubicBezTo>
                  <a:lnTo>
                    <a:pt x="5157" y="22040"/>
                  </a:lnTo>
                  <a:cubicBezTo>
                    <a:pt x="5045" y="22397"/>
                    <a:pt x="4613" y="22680"/>
                    <a:pt x="4062" y="22680"/>
                  </a:cubicBezTo>
                  <a:cubicBezTo>
                    <a:pt x="3960" y="22680"/>
                    <a:pt x="3853" y="22670"/>
                    <a:pt x="3744" y="22649"/>
                  </a:cubicBezTo>
                  <a:cubicBezTo>
                    <a:pt x="3244" y="22468"/>
                    <a:pt x="3679" y="22287"/>
                    <a:pt x="3600" y="22287"/>
                  </a:cubicBezTo>
                  <a:cubicBezTo>
                    <a:pt x="3599" y="22287"/>
                    <a:pt x="3596" y="22287"/>
                    <a:pt x="3594" y="22287"/>
                  </a:cubicBezTo>
                  <a:cubicBezTo>
                    <a:pt x="3391" y="22146"/>
                    <a:pt x="3241" y="22075"/>
                    <a:pt x="3091" y="22040"/>
                  </a:cubicBezTo>
                  <a:cubicBezTo>
                    <a:pt x="3001" y="22024"/>
                    <a:pt x="2917" y="22021"/>
                    <a:pt x="2836" y="22021"/>
                  </a:cubicBezTo>
                  <a:cubicBezTo>
                    <a:pt x="2782" y="22021"/>
                    <a:pt x="2729" y="22022"/>
                    <a:pt x="2676" y="22022"/>
                  </a:cubicBezTo>
                  <a:cubicBezTo>
                    <a:pt x="2428" y="22013"/>
                    <a:pt x="2190" y="21987"/>
                    <a:pt x="2005" y="21563"/>
                  </a:cubicBezTo>
                  <a:cubicBezTo>
                    <a:pt x="1996" y="21122"/>
                    <a:pt x="2428" y="21175"/>
                    <a:pt x="2526" y="20980"/>
                  </a:cubicBezTo>
                  <a:cubicBezTo>
                    <a:pt x="2693" y="21095"/>
                    <a:pt x="2773" y="21228"/>
                    <a:pt x="2835" y="21360"/>
                  </a:cubicBezTo>
                  <a:cubicBezTo>
                    <a:pt x="2896" y="21492"/>
                    <a:pt x="2932" y="21643"/>
                    <a:pt x="3047" y="21722"/>
                  </a:cubicBezTo>
                  <a:cubicBezTo>
                    <a:pt x="2985" y="21625"/>
                    <a:pt x="2941" y="21501"/>
                    <a:pt x="2888" y="21395"/>
                  </a:cubicBezTo>
                  <a:lnTo>
                    <a:pt x="2888" y="21395"/>
                  </a:lnTo>
                  <a:cubicBezTo>
                    <a:pt x="2967" y="21404"/>
                    <a:pt x="3064" y="21439"/>
                    <a:pt x="3153" y="21492"/>
                  </a:cubicBezTo>
                  <a:cubicBezTo>
                    <a:pt x="3241" y="21537"/>
                    <a:pt x="3320" y="21598"/>
                    <a:pt x="3347" y="21669"/>
                  </a:cubicBezTo>
                  <a:cubicBezTo>
                    <a:pt x="3338" y="21581"/>
                    <a:pt x="3258" y="21484"/>
                    <a:pt x="3153" y="21360"/>
                  </a:cubicBezTo>
                  <a:cubicBezTo>
                    <a:pt x="3047" y="21236"/>
                    <a:pt x="2905" y="21095"/>
                    <a:pt x="2764" y="20945"/>
                  </a:cubicBezTo>
                  <a:cubicBezTo>
                    <a:pt x="2481" y="20627"/>
                    <a:pt x="2208" y="20221"/>
                    <a:pt x="2164" y="19868"/>
                  </a:cubicBezTo>
                  <a:cubicBezTo>
                    <a:pt x="2065" y="19831"/>
                    <a:pt x="1950" y="19747"/>
                    <a:pt x="1868" y="19747"/>
                  </a:cubicBezTo>
                  <a:cubicBezTo>
                    <a:pt x="1832" y="19747"/>
                    <a:pt x="1803" y="19763"/>
                    <a:pt x="1784" y="19806"/>
                  </a:cubicBezTo>
                  <a:cubicBezTo>
                    <a:pt x="1828" y="19859"/>
                    <a:pt x="1872" y="19930"/>
                    <a:pt x="1916" y="19983"/>
                  </a:cubicBezTo>
                  <a:cubicBezTo>
                    <a:pt x="1891" y="20050"/>
                    <a:pt x="1849" y="20075"/>
                    <a:pt x="1802" y="20075"/>
                  </a:cubicBezTo>
                  <a:cubicBezTo>
                    <a:pt x="1751" y="20075"/>
                    <a:pt x="1693" y="20046"/>
                    <a:pt x="1643" y="20009"/>
                  </a:cubicBezTo>
                  <a:cubicBezTo>
                    <a:pt x="1591" y="19976"/>
                    <a:pt x="1542" y="19944"/>
                    <a:pt x="1510" y="19944"/>
                  </a:cubicBezTo>
                  <a:cubicBezTo>
                    <a:pt x="1482" y="19944"/>
                    <a:pt x="1467" y="19970"/>
                    <a:pt x="1475" y="20044"/>
                  </a:cubicBezTo>
                  <a:cubicBezTo>
                    <a:pt x="1183" y="19841"/>
                    <a:pt x="804" y="19532"/>
                    <a:pt x="821" y="19020"/>
                  </a:cubicBezTo>
                  <a:cubicBezTo>
                    <a:pt x="921" y="18970"/>
                    <a:pt x="1013" y="18928"/>
                    <a:pt x="1111" y="18880"/>
                  </a:cubicBezTo>
                  <a:lnTo>
                    <a:pt x="1111" y="18880"/>
                  </a:lnTo>
                  <a:cubicBezTo>
                    <a:pt x="1030" y="18940"/>
                    <a:pt x="1008" y="19218"/>
                    <a:pt x="1128" y="19310"/>
                  </a:cubicBezTo>
                  <a:lnTo>
                    <a:pt x="1128" y="19310"/>
                  </a:lnTo>
                  <a:cubicBezTo>
                    <a:pt x="1034" y="19238"/>
                    <a:pt x="1104" y="19028"/>
                    <a:pt x="1139" y="18852"/>
                  </a:cubicBezTo>
                  <a:cubicBezTo>
                    <a:pt x="1183" y="18658"/>
                    <a:pt x="1210" y="18490"/>
                    <a:pt x="989" y="18402"/>
                  </a:cubicBezTo>
                  <a:cubicBezTo>
                    <a:pt x="919" y="18517"/>
                    <a:pt x="866" y="18632"/>
                    <a:pt x="804" y="18755"/>
                  </a:cubicBezTo>
                  <a:cubicBezTo>
                    <a:pt x="583" y="18446"/>
                    <a:pt x="221" y="17978"/>
                    <a:pt x="371" y="17519"/>
                  </a:cubicBezTo>
                  <a:lnTo>
                    <a:pt x="371" y="17519"/>
                  </a:lnTo>
                  <a:cubicBezTo>
                    <a:pt x="27" y="17713"/>
                    <a:pt x="389" y="17625"/>
                    <a:pt x="0" y="17952"/>
                  </a:cubicBezTo>
                  <a:cubicBezTo>
                    <a:pt x="42" y="17927"/>
                    <a:pt x="76" y="17916"/>
                    <a:pt x="104" y="17916"/>
                  </a:cubicBezTo>
                  <a:cubicBezTo>
                    <a:pt x="234" y="17916"/>
                    <a:pt x="224" y="18160"/>
                    <a:pt x="239" y="18393"/>
                  </a:cubicBezTo>
                  <a:cubicBezTo>
                    <a:pt x="251" y="18592"/>
                    <a:pt x="277" y="18774"/>
                    <a:pt x="365" y="18774"/>
                  </a:cubicBezTo>
                  <a:cubicBezTo>
                    <a:pt x="388" y="18774"/>
                    <a:pt x="416" y="18762"/>
                    <a:pt x="449" y="18734"/>
                  </a:cubicBezTo>
                  <a:lnTo>
                    <a:pt x="449" y="18734"/>
                  </a:lnTo>
                  <a:cubicBezTo>
                    <a:pt x="305" y="18898"/>
                    <a:pt x="292" y="19040"/>
                    <a:pt x="292" y="19188"/>
                  </a:cubicBezTo>
                  <a:cubicBezTo>
                    <a:pt x="283" y="19365"/>
                    <a:pt x="309" y="19541"/>
                    <a:pt x="195" y="19824"/>
                  </a:cubicBezTo>
                  <a:cubicBezTo>
                    <a:pt x="246" y="19798"/>
                    <a:pt x="281" y="19744"/>
                    <a:pt x="314" y="19744"/>
                  </a:cubicBezTo>
                  <a:cubicBezTo>
                    <a:pt x="348" y="19744"/>
                    <a:pt x="379" y="19802"/>
                    <a:pt x="424" y="20009"/>
                  </a:cubicBezTo>
                  <a:cubicBezTo>
                    <a:pt x="459" y="20018"/>
                    <a:pt x="512" y="20036"/>
                    <a:pt x="548" y="20053"/>
                  </a:cubicBezTo>
                  <a:cubicBezTo>
                    <a:pt x="565" y="19947"/>
                    <a:pt x="592" y="19850"/>
                    <a:pt x="636" y="19806"/>
                  </a:cubicBezTo>
                  <a:cubicBezTo>
                    <a:pt x="919" y="19912"/>
                    <a:pt x="1166" y="20442"/>
                    <a:pt x="1378" y="20539"/>
                  </a:cubicBezTo>
                  <a:cubicBezTo>
                    <a:pt x="1401" y="20622"/>
                    <a:pt x="1385" y="20641"/>
                    <a:pt x="1355" y="20641"/>
                  </a:cubicBezTo>
                  <a:cubicBezTo>
                    <a:pt x="1329" y="20641"/>
                    <a:pt x="1293" y="20628"/>
                    <a:pt x="1261" y="20628"/>
                  </a:cubicBezTo>
                  <a:cubicBezTo>
                    <a:pt x="1230" y="20628"/>
                    <a:pt x="1203" y="20641"/>
                    <a:pt x="1192" y="20689"/>
                  </a:cubicBezTo>
                  <a:cubicBezTo>
                    <a:pt x="1289" y="20742"/>
                    <a:pt x="1404" y="20786"/>
                    <a:pt x="1510" y="20839"/>
                  </a:cubicBezTo>
                  <a:cubicBezTo>
                    <a:pt x="1362" y="20954"/>
                    <a:pt x="1451" y="21311"/>
                    <a:pt x="1307" y="21311"/>
                  </a:cubicBezTo>
                  <a:cubicBezTo>
                    <a:pt x="1263" y="21311"/>
                    <a:pt x="1197" y="21277"/>
                    <a:pt x="1095" y="21192"/>
                  </a:cubicBezTo>
                  <a:lnTo>
                    <a:pt x="1095" y="21192"/>
                  </a:lnTo>
                  <a:cubicBezTo>
                    <a:pt x="1183" y="21334"/>
                    <a:pt x="1289" y="21457"/>
                    <a:pt x="1387" y="21590"/>
                  </a:cubicBezTo>
                  <a:cubicBezTo>
                    <a:pt x="1422" y="21749"/>
                    <a:pt x="1501" y="21907"/>
                    <a:pt x="1598" y="22049"/>
                  </a:cubicBezTo>
                  <a:cubicBezTo>
                    <a:pt x="1696" y="22181"/>
                    <a:pt x="1828" y="22278"/>
                    <a:pt x="1952" y="22331"/>
                  </a:cubicBezTo>
                  <a:cubicBezTo>
                    <a:pt x="2013" y="22428"/>
                    <a:pt x="2164" y="22481"/>
                    <a:pt x="2270" y="22499"/>
                  </a:cubicBezTo>
                  <a:cubicBezTo>
                    <a:pt x="2367" y="22517"/>
                    <a:pt x="2420" y="22517"/>
                    <a:pt x="2278" y="22526"/>
                  </a:cubicBezTo>
                  <a:cubicBezTo>
                    <a:pt x="2517" y="22640"/>
                    <a:pt x="2738" y="22764"/>
                    <a:pt x="2976" y="22861"/>
                  </a:cubicBezTo>
                  <a:lnTo>
                    <a:pt x="2941" y="22914"/>
                  </a:lnTo>
                  <a:cubicBezTo>
                    <a:pt x="3100" y="23020"/>
                    <a:pt x="3267" y="23099"/>
                    <a:pt x="3444" y="23170"/>
                  </a:cubicBezTo>
                  <a:cubicBezTo>
                    <a:pt x="3621" y="23232"/>
                    <a:pt x="3806" y="23276"/>
                    <a:pt x="3991" y="23338"/>
                  </a:cubicBezTo>
                  <a:cubicBezTo>
                    <a:pt x="4353" y="23444"/>
                    <a:pt x="4707" y="23585"/>
                    <a:pt x="5024" y="23894"/>
                  </a:cubicBezTo>
                  <a:cubicBezTo>
                    <a:pt x="5272" y="23912"/>
                    <a:pt x="5519" y="23877"/>
                    <a:pt x="5872" y="24027"/>
                  </a:cubicBezTo>
                  <a:lnTo>
                    <a:pt x="5907" y="24247"/>
                  </a:lnTo>
                  <a:cubicBezTo>
                    <a:pt x="5915" y="24247"/>
                    <a:pt x="5923" y="24247"/>
                    <a:pt x="5931" y="24247"/>
                  </a:cubicBezTo>
                  <a:cubicBezTo>
                    <a:pt x="6079" y="24247"/>
                    <a:pt x="6279" y="24322"/>
                    <a:pt x="6455" y="24389"/>
                  </a:cubicBezTo>
                  <a:cubicBezTo>
                    <a:pt x="6560" y="24417"/>
                    <a:pt x="6658" y="24441"/>
                    <a:pt x="6736" y="24441"/>
                  </a:cubicBezTo>
                  <a:cubicBezTo>
                    <a:pt x="6803" y="24441"/>
                    <a:pt x="6855" y="24424"/>
                    <a:pt x="6888" y="24380"/>
                  </a:cubicBezTo>
                  <a:cubicBezTo>
                    <a:pt x="7011" y="24680"/>
                    <a:pt x="7356" y="24733"/>
                    <a:pt x="7718" y="24733"/>
                  </a:cubicBezTo>
                  <a:cubicBezTo>
                    <a:pt x="7981" y="24733"/>
                    <a:pt x="8253" y="24696"/>
                    <a:pt x="8471" y="24696"/>
                  </a:cubicBezTo>
                  <a:cubicBezTo>
                    <a:pt x="8552" y="24696"/>
                    <a:pt x="8626" y="24701"/>
                    <a:pt x="8689" y="24715"/>
                  </a:cubicBezTo>
                  <a:lnTo>
                    <a:pt x="8715" y="24450"/>
                  </a:lnTo>
                  <a:cubicBezTo>
                    <a:pt x="8761" y="24454"/>
                    <a:pt x="8806" y="24456"/>
                    <a:pt x="8852" y="24456"/>
                  </a:cubicBezTo>
                  <a:cubicBezTo>
                    <a:pt x="9121" y="24456"/>
                    <a:pt x="9388" y="24392"/>
                    <a:pt x="9713" y="24309"/>
                  </a:cubicBezTo>
                  <a:lnTo>
                    <a:pt x="9704" y="24071"/>
                  </a:lnTo>
                  <a:cubicBezTo>
                    <a:pt x="9769" y="24035"/>
                    <a:pt x="9839" y="24021"/>
                    <a:pt x="9915" y="24021"/>
                  </a:cubicBezTo>
                  <a:cubicBezTo>
                    <a:pt x="10230" y="24021"/>
                    <a:pt x="10630" y="24274"/>
                    <a:pt x="11029" y="24274"/>
                  </a:cubicBezTo>
                  <a:cubicBezTo>
                    <a:pt x="11009" y="24317"/>
                    <a:pt x="10973" y="24334"/>
                    <a:pt x="10932" y="24334"/>
                  </a:cubicBezTo>
                  <a:cubicBezTo>
                    <a:pt x="10881" y="24334"/>
                    <a:pt x="10822" y="24308"/>
                    <a:pt x="10773" y="24274"/>
                  </a:cubicBezTo>
                  <a:lnTo>
                    <a:pt x="10773" y="24274"/>
                  </a:lnTo>
                  <a:cubicBezTo>
                    <a:pt x="10922" y="24428"/>
                    <a:pt x="11086" y="24478"/>
                    <a:pt x="11257" y="24478"/>
                  </a:cubicBezTo>
                  <a:cubicBezTo>
                    <a:pt x="11581" y="24478"/>
                    <a:pt x="11929" y="24297"/>
                    <a:pt x="12241" y="24297"/>
                  </a:cubicBezTo>
                  <a:cubicBezTo>
                    <a:pt x="12378" y="24297"/>
                    <a:pt x="12509" y="24332"/>
                    <a:pt x="12627" y="24433"/>
                  </a:cubicBezTo>
                  <a:cubicBezTo>
                    <a:pt x="12684" y="24406"/>
                    <a:pt x="12734" y="24394"/>
                    <a:pt x="12778" y="24394"/>
                  </a:cubicBezTo>
                  <a:cubicBezTo>
                    <a:pt x="12850" y="24394"/>
                    <a:pt x="12908" y="24424"/>
                    <a:pt x="12962" y="24468"/>
                  </a:cubicBezTo>
                  <a:cubicBezTo>
                    <a:pt x="12954" y="24468"/>
                    <a:pt x="12945" y="24468"/>
                    <a:pt x="12927" y="24477"/>
                  </a:cubicBezTo>
                  <a:cubicBezTo>
                    <a:pt x="12945" y="24477"/>
                    <a:pt x="12962" y="24486"/>
                    <a:pt x="12989" y="24486"/>
                  </a:cubicBezTo>
                  <a:cubicBezTo>
                    <a:pt x="13042" y="24530"/>
                    <a:pt x="13104" y="24583"/>
                    <a:pt x="13174" y="24627"/>
                  </a:cubicBezTo>
                  <a:cubicBezTo>
                    <a:pt x="13113" y="24565"/>
                    <a:pt x="13068" y="24512"/>
                    <a:pt x="13015" y="24486"/>
                  </a:cubicBezTo>
                  <a:lnTo>
                    <a:pt x="13015" y="24486"/>
                  </a:lnTo>
                  <a:cubicBezTo>
                    <a:pt x="13035" y="24487"/>
                    <a:pt x="13055" y="24488"/>
                    <a:pt x="13077" y="24488"/>
                  </a:cubicBezTo>
                  <a:cubicBezTo>
                    <a:pt x="13186" y="24488"/>
                    <a:pt x="13326" y="24470"/>
                    <a:pt x="13466" y="24433"/>
                  </a:cubicBezTo>
                  <a:lnTo>
                    <a:pt x="13510" y="24698"/>
                  </a:lnTo>
                  <a:lnTo>
                    <a:pt x="13545" y="24698"/>
                  </a:lnTo>
                  <a:cubicBezTo>
                    <a:pt x="13572" y="24717"/>
                    <a:pt x="13594" y="24725"/>
                    <a:pt x="13611" y="24725"/>
                  </a:cubicBezTo>
                  <a:cubicBezTo>
                    <a:pt x="13690" y="24725"/>
                    <a:pt x="13674" y="24548"/>
                    <a:pt x="13616" y="24389"/>
                  </a:cubicBezTo>
                  <a:cubicBezTo>
                    <a:pt x="13704" y="24353"/>
                    <a:pt x="13784" y="24309"/>
                    <a:pt x="13845" y="24256"/>
                  </a:cubicBezTo>
                  <a:cubicBezTo>
                    <a:pt x="13879" y="24402"/>
                    <a:pt x="13942" y="24436"/>
                    <a:pt x="14016" y="24436"/>
                  </a:cubicBezTo>
                  <a:cubicBezTo>
                    <a:pt x="14079" y="24436"/>
                    <a:pt x="14151" y="24411"/>
                    <a:pt x="14218" y="24411"/>
                  </a:cubicBezTo>
                  <a:cubicBezTo>
                    <a:pt x="14301" y="24411"/>
                    <a:pt x="14377" y="24448"/>
                    <a:pt x="14428" y="24609"/>
                  </a:cubicBezTo>
                  <a:cubicBezTo>
                    <a:pt x="14542" y="24422"/>
                    <a:pt x="15163" y="24506"/>
                    <a:pt x="15353" y="24170"/>
                  </a:cubicBezTo>
                  <a:lnTo>
                    <a:pt x="15353" y="24170"/>
                  </a:lnTo>
                  <a:cubicBezTo>
                    <a:pt x="15459" y="24207"/>
                    <a:pt x="15565" y="24247"/>
                    <a:pt x="15670" y="24247"/>
                  </a:cubicBezTo>
                  <a:cubicBezTo>
                    <a:pt x="15739" y="24247"/>
                    <a:pt x="15808" y="24230"/>
                    <a:pt x="15876" y="24186"/>
                  </a:cubicBezTo>
                  <a:lnTo>
                    <a:pt x="15929" y="24512"/>
                  </a:lnTo>
                  <a:lnTo>
                    <a:pt x="16362" y="24106"/>
                  </a:lnTo>
                  <a:cubicBezTo>
                    <a:pt x="16591" y="24318"/>
                    <a:pt x="16689" y="24442"/>
                    <a:pt x="16424" y="24680"/>
                  </a:cubicBezTo>
                  <a:cubicBezTo>
                    <a:pt x="17042" y="24327"/>
                    <a:pt x="16918" y="24565"/>
                    <a:pt x="17430" y="24203"/>
                  </a:cubicBezTo>
                  <a:lnTo>
                    <a:pt x="17430" y="24203"/>
                  </a:lnTo>
                  <a:lnTo>
                    <a:pt x="17395" y="24415"/>
                  </a:lnTo>
                  <a:cubicBezTo>
                    <a:pt x="17535" y="24415"/>
                    <a:pt x="17736" y="24259"/>
                    <a:pt x="17871" y="24259"/>
                  </a:cubicBezTo>
                  <a:cubicBezTo>
                    <a:pt x="17915" y="24259"/>
                    <a:pt x="17952" y="24275"/>
                    <a:pt x="17978" y="24318"/>
                  </a:cubicBezTo>
                  <a:cubicBezTo>
                    <a:pt x="18178" y="24536"/>
                    <a:pt x="18696" y="24553"/>
                    <a:pt x="19301" y="24553"/>
                  </a:cubicBezTo>
                  <a:cubicBezTo>
                    <a:pt x="19411" y="24553"/>
                    <a:pt x="19525" y="24553"/>
                    <a:pt x="19640" y="24553"/>
                  </a:cubicBezTo>
                  <a:cubicBezTo>
                    <a:pt x="20116" y="24553"/>
                    <a:pt x="20617" y="24562"/>
                    <a:pt x="21042" y="24662"/>
                  </a:cubicBezTo>
                  <a:cubicBezTo>
                    <a:pt x="20965" y="24489"/>
                    <a:pt x="20976" y="24435"/>
                    <a:pt x="21031" y="24435"/>
                  </a:cubicBezTo>
                  <a:cubicBezTo>
                    <a:pt x="21117" y="24435"/>
                    <a:pt x="21314" y="24570"/>
                    <a:pt x="21440" y="24570"/>
                  </a:cubicBezTo>
                  <a:cubicBezTo>
                    <a:pt x="21508" y="24570"/>
                    <a:pt x="21556" y="24530"/>
                    <a:pt x="21554" y="24406"/>
                  </a:cubicBezTo>
                  <a:lnTo>
                    <a:pt x="21554" y="24406"/>
                  </a:lnTo>
                  <a:cubicBezTo>
                    <a:pt x="21633" y="24548"/>
                    <a:pt x="21792" y="24609"/>
                    <a:pt x="21633" y="24759"/>
                  </a:cubicBezTo>
                  <a:cubicBezTo>
                    <a:pt x="21826" y="24681"/>
                    <a:pt x="21994" y="24675"/>
                    <a:pt x="22146" y="24675"/>
                  </a:cubicBezTo>
                  <a:cubicBezTo>
                    <a:pt x="22172" y="24675"/>
                    <a:pt x="22199" y="24675"/>
                    <a:pt x="22224" y="24675"/>
                  </a:cubicBezTo>
                  <a:cubicBezTo>
                    <a:pt x="22446" y="24675"/>
                    <a:pt x="22629" y="24662"/>
                    <a:pt x="22799" y="24397"/>
                  </a:cubicBezTo>
                  <a:lnTo>
                    <a:pt x="22799" y="24397"/>
                  </a:lnTo>
                  <a:cubicBezTo>
                    <a:pt x="22896" y="24530"/>
                    <a:pt x="22728" y="24636"/>
                    <a:pt x="22799" y="24707"/>
                  </a:cubicBezTo>
                  <a:cubicBezTo>
                    <a:pt x="22826" y="24672"/>
                    <a:pt x="22901" y="24596"/>
                    <a:pt x="22966" y="24596"/>
                  </a:cubicBezTo>
                  <a:cubicBezTo>
                    <a:pt x="22985" y="24596"/>
                    <a:pt x="23004" y="24602"/>
                    <a:pt x="23020" y="24618"/>
                  </a:cubicBezTo>
                  <a:cubicBezTo>
                    <a:pt x="23099" y="24689"/>
                    <a:pt x="22967" y="24759"/>
                    <a:pt x="22896" y="24839"/>
                  </a:cubicBezTo>
                  <a:cubicBezTo>
                    <a:pt x="23461" y="24698"/>
                    <a:pt x="23408" y="24230"/>
                    <a:pt x="23346" y="23815"/>
                  </a:cubicBezTo>
                  <a:lnTo>
                    <a:pt x="23346" y="23815"/>
                  </a:lnTo>
                  <a:cubicBezTo>
                    <a:pt x="23446" y="23856"/>
                    <a:pt x="23528" y="23878"/>
                    <a:pt x="23597" y="23878"/>
                  </a:cubicBezTo>
                  <a:cubicBezTo>
                    <a:pt x="23749" y="23878"/>
                    <a:pt x="23839" y="23774"/>
                    <a:pt x="23911" y="23550"/>
                  </a:cubicBezTo>
                  <a:cubicBezTo>
                    <a:pt x="24044" y="23656"/>
                    <a:pt x="24247" y="23744"/>
                    <a:pt x="23929" y="23894"/>
                  </a:cubicBezTo>
                  <a:cubicBezTo>
                    <a:pt x="24123" y="23877"/>
                    <a:pt x="25148" y="23709"/>
                    <a:pt x="25033" y="23364"/>
                  </a:cubicBezTo>
                  <a:lnTo>
                    <a:pt x="25033" y="23364"/>
                  </a:lnTo>
                  <a:cubicBezTo>
                    <a:pt x="25048" y="23375"/>
                    <a:pt x="25066" y="23380"/>
                    <a:pt x="25086" y="23380"/>
                  </a:cubicBezTo>
                  <a:cubicBezTo>
                    <a:pt x="25178" y="23380"/>
                    <a:pt x="25304" y="23276"/>
                    <a:pt x="25333" y="23232"/>
                  </a:cubicBezTo>
                  <a:cubicBezTo>
                    <a:pt x="25739" y="23064"/>
                    <a:pt x="25792" y="23082"/>
                    <a:pt x="26154" y="22843"/>
                  </a:cubicBezTo>
                  <a:lnTo>
                    <a:pt x="26154" y="22843"/>
                  </a:lnTo>
                  <a:lnTo>
                    <a:pt x="26022" y="22852"/>
                  </a:lnTo>
                  <a:cubicBezTo>
                    <a:pt x="25978" y="22411"/>
                    <a:pt x="26295" y="22614"/>
                    <a:pt x="26560" y="22375"/>
                  </a:cubicBezTo>
                  <a:lnTo>
                    <a:pt x="26578" y="22420"/>
                  </a:lnTo>
                  <a:cubicBezTo>
                    <a:pt x="27002" y="22340"/>
                    <a:pt x="27046" y="22243"/>
                    <a:pt x="27099" y="22172"/>
                  </a:cubicBezTo>
                  <a:cubicBezTo>
                    <a:pt x="27143" y="22093"/>
                    <a:pt x="27205" y="22049"/>
                    <a:pt x="27620" y="21925"/>
                  </a:cubicBezTo>
                  <a:lnTo>
                    <a:pt x="27426" y="21749"/>
                  </a:lnTo>
                  <a:cubicBezTo>
                    <a:pt x="27284" y="21510"/>
                    <a:pt x="27461" y="21475"/>
                    <a:pt x="27708" y="21422"/>
                  </a:cubicBezTo>
                  <a:cubicBezTo>
                    <a:pt x="27947" y="21369"/>
                    <a:pt x="28273" y="21307"/>
                    <a:pt x="28362" y="21069"/>
                  </a:cubicBezTo>
                  <a:lnTo>
                    <a:pt x="28362" y="21069"/>
                  </a:lnTo>
                  <a:cubicBezTo>
                    <a:pt x="28282" y="21077"/>
                    <a:pt x="28212" y="21077"/>
                    <a:pt x="28141" y="21086"/>
                  </a:cubicBezTo>
                  <a:cubicBezTo>
                    <a:pt x="28153" y="20978"/>
                    <a:pt x="28272" y="20948"/>
                    <a:pt x="28435" y="20948"/>
                  </a:cubicBezTo>
                  <a:cubicBezTo>
                    <a:pt x="28512" y="20948"/>
                    <a:pt x="28598" y="20954"/>
                    <a:pt x="28688" y="20963"/>
                  </a:cubicBezTo>
                  <a:cubicBezTo>
                    <a:pt x="28817" y="20971"/>
                    <a:pt x="28953" y="20981"/>
                    <a:pt x="29074" y="20981"/>
                  </a:cubicBezTo>
                  <a:cubicBezTo>
                    <a:pt x="29219" y="20981"/>
                    <a:pt x="29341" y="20967"/>
                    <a:pt x="29404" y="20919"/>
                  </a:cubicBezTo>
                  <a:cubicBezTo>
                    <a:pt x="29408" y="20918"/>
                    <a:pt x="29412" y="20917"/>
                    <a:pt x="29416" y="20917"/>
                  </a:cubicBezTo>
                  <a:cubicBezTo>
                    <a:pt x="29474" y="20917"/>
                    <a:pt x="29402" y="21047"/>
                    <a:pt x="29377" y="21130"/>
                  </a:cubicBezTo>
                  <a:cubicBezTo>
                    <a:pt x="30092" y="20768"/>
                    <a:pt x="29183" y="20839"/>
                    <a:pt x="29448" y="20380"/>
                  </a:cubicBezTo>
                  <a:lnTo>
                    <a:pt x="29448" y="20380"/>
                  </a:lnTo>
                  <a:cubicBezTo>
                    <a:pt x="29593" y="20399"/>
                    <a:pt x="29680" y="20586"/>
                    <a:pt x="29809" y="20586"/>
                  </a:cubicBezTo>
                  <a:cubicBezTo>
                    <a:pt x="29859" y="20586"/>
                    <a:pt x="29916" y="20557"/>
                    <a:pt x="29986" y="20477"/>
                  </a:cubicBezTo>
                  <a:cubicBezTo>
                    <a:pt x="30101" y="20442"/>
                    <a:pt x="30136" y="20124"/>
                    <a:pt x="30181" y="19797"/>
                  </a:cubicBezTo>
                  <a:cubicBezTo>
                    <a:pt x="30234" y="19462"/>
                    <a:pt x="30295" y="19117"/>
                    <a:pt x="30551" y="18932"/>
                  </a:cubicBezTo>
                  <a:lnTo>
                    <a:pt x="30551" y="18932"/>
                  </a:lnTo>
                  <a:cubicBezTo>
                    <a:pt x="30483" y="18956"/>
                    <a:pt x="30416" y="18976"/>
                    <a:pt x="30359" y="18976"/>
                  </a:cubicBezTo>
                  <a:cubicBezTo>
                    <a:pt x="30270" y="18976"/>
                    <a:pt x="30207" y="18926"/>
                    <a:pt x="30207" y="18764"/>
                  </a:cubicBezTo>
                  <a:cubicBezTo>
                    <a:pt x="30251" y="18579"/>
                    <a:pt x="30463" y="18376"/>
                    <a:pt x="30604" y="18128"/>
                  </a:cubicBezTo>
                  <a:cubicBezTo>
                    <a:pt x="30746" y="17890"/>
                    <a:pt x="30825" y="17616"/>
                    <a:pt x="30622" y="17413"/>
                  </a:cubicBezTo>
                  <a:cubicBezTo>
                    <a:pt x="30659" y="17376"/>
                    <a:pt x="30696" y="17358"/>
                    <a:pt x="30727" y="17358"/>
                  </a:cubicBezTo>
                  <a:cubicBezTo>
                    <a:pt x="30734" y="17358"/>
                    <a:pt x="30740" y="17359"/>
                    <a:pt x="30746" y="17360"/>
                  </a:cubicBezTo>
                  <a:cubicBezTo>
                    <a:pt x="30666" y="17033"/>
                    <a:pt x="30578" y="16371"/>
                    <a:pt x="30313" y="16239"/>
                  </a:cubicBezTo>
                  <a:cubicBezTo>
                    <a:pt x="30746" y="16071"/>
                    <a:pt x="30578" y="15612"/>
                    <a:pt x="30366" y="15250"/>
                  </a:cubicBezTo>
                  <a:cubicBezTo>
                    <a:pt x="30154" y="14888"/>
                    <a:pt x="29916" y="14596"/>
                    <a:pt x="30304" y="14464"/>
                  </a:cubicBezTo>
                  <a:cubicBezTo>
                    <a:pt x="30198" y="14199"/>
                    <a:pt x="30075" y="13943"/>
                    <a:pt x="29951" y="13687"/>
                  </a:cubicBezTo>
                  <a:lnTo>
                    <a:pt x="30030" y="13678"/>
                  </a:lnTo>
                  <a:cubicBezTo>
                    <a:pt x="29854" y="13157"/>
                    <a:pt x="29580" y="13078"/>
                    <a:pt x="29324" y="13007"/>
                  </a:cubicBezTo>
                  <a:cubicBezTo>
                    <a:pt x="29315" y="12875"/>
                    <a:pt x="29421" y="12919"/>
                    <a:pt x="29465" y="12901"/>
                  </a:cubicBezTo>
                  <a:cubicBezTo>
                    <a:pt x="29342" y="12530"/>
                    <a:pt x="29253" y="12327"/>
                    <a:pt x="29112" y="12177"/>
                  </a:cubicBezTo>
                  <a:cubicBezTo>
                    <a:pt x="28971" y="12036"/>
                    <a:pt x="28777" y="11948"/>
                    <a:pt x="28423" y="11815"/>
                  </a:cubicBezTo>
                  <a:lnTo>
                    <a:pt x="28591" y="11603"/>
                  </a:lnTo>
                  <a:cubicBezTo>
                    <a:pt x="28476" y="11577"/>
                    <a:pt x="28397" y="11294"/>
                    <a:pt x="28238" y="10976"/>
                  </a:cubicBezTo>
                  <a:cubicBezTo>
                    <a:pt x="28079" y="10650"/>
                    <a:pt x="27841" y="10288"/>
                    <a:pt x="27470" y="10129"/>
                  </a:cubicBezTo>
                  <a:cubicBezTo>
                    <a:pt x="27490" y="10115"/>
                    <a:pt x="27521" y="10096"/>
                    <a:pt x="27566" y="10096"/>
                  </a:cubicBezTo>
                  <a:cubicBezTo>
                    <a:pt x="27580" y="10096"/>
                    <a:pt x="27595" y="10098"/>
                    <a:pt x="27611" y="10102"/>
                  </a:cubicBezTo>
                  <a:cubicBezTo>
                    <a:pt x="27205" y="9908"/>
                    <a:pt x="26975" y="9431"/>
                    <a:pt x="26719" y="9069"/>
                  </a:cubicBezTo>
                  <a:cubicBezTo>
                    <a:pt x="26538" y="8806"/>
                    <a:pt x="26348" y="8601"/>
                    <a:pt x="26105" y="8601"/>
                  </a:cubicBezTo>
                  <a:cubicBezTo>
                    <a:pt x="26005" y="8601"/>
                    <a:pt x="25896" y="8636"/>
                    <a:pt x="25774" y="8716"/>
                  </a:cubicBezTo>
                  <a:cubicBezTo>
                    <a:pt x="25580" y="8663"/>
                    <a:pt x="25395" y="8610"/>
                    <a:pt x="25201" y="8566"/>
                  </a:cubicBezTo>
                  <a:lnTo>
                    <a:pt x="25201" y="8566"/>
                  </a:lnTo>
                  <a:cubicBezTo>
                    <a:pt x="25695" y="9051"/>
                    <a:pt x="24865" y="8822"/>
                    <a:pt x="24980" y="9131"/>
                  </a:cubicBezTo>
                  <a:cubicBezTo>
                    <a:pt x="24773" y="9024"/>
                    <a:pt x="24653" y="8604"/>
                    <a:pt x="24814" y="8604"/>
                  </a:cubicBezTo>
                  <a:cubicBezTo>
                    <a:pt x="24839" y="8604"/>
                    <a:pt x="24870" y="8614"/>
                    <a:pt x="24909" y="8636"/>
                  </a:cubicBezTo>
                  <a:lnTo>
                    <a:pt x="24918" y="8707"/>
                  </a:lnTo>
                  <a:cubicBezTo>
                    <a:pt x="25333" y="8380"/>
                    <a:pt x="24353" y="8045"/>
                    <a:pt x="24565" y="7780"/>
                  </a:cubicBezTo>
                  <a:cubicBezTo>
                    <a:pt x="23443" y="6994"/>
                    <a:pt x="22507" y="6076"/>
                    <a:pt x="21563" y="5352"/>
                  </a:cubicBezTo>
                  <a:lnTo>
                    <a:pt x="21448" y="5749"/>
                  </a:lnTo>
                  <a:cubicBezTo>
                    <a:pt x="21333" y="5661"/>
                    <a:pt x="21227" y="5564"/>
                    <a:pt x="21121" y="5475"/>
                  </a:cubicBezTo>
                  <a:cubicBezTo>
                    <a:pt x="21096" y="5376"/>
                    <a:pt x="21141" y="5256"/>
                    <a:pt x="21245" y="5256"/>
                  </a:cubicBezTo>
                  <a:cubicBezTo>
                    <a:pt x="21290" y="5256"/>
                    <a:pt x="21346" y="5278"/>
                    <a:pt x="21413" y="5334"/>
                  </a:cubicBezTo>
                  <a:cubicBezTo>
                    <a:pt x="21417" y="5207"/>
                    <a:pt x="21301" y="5167"/>
                    <a:pt x="21172" y="5167"/>
                  </a:cubicBezTo>
                  <a:cubicBezTo>
                    <a:pt x="21033" y="5167"/>
                    <a:pt x="20880" y="5214"/>
                    <a:pt x="20847" y="5246"/>
                  </a:cubicBezTo>
                  <a:cubicBezTo>
                    <a:pt x="20655" y="4975"/>
                    <a:pt x="20820" y="4937"/>
                    <a:pt x="20981" y="4937"/>
                  </a:cubicBezTo>
                  <a:cubicBezTo>
                    <a:pt x="21042" y="4937"/>
                    <a:pt x="21103" y="4943"/>
                    <a:pt x="21143" y="4943"/>
                  </a:cubicBezTo>
                  <a:cubicBezTo>
                    <a:pt x="21186" y="4943"/>
                    <a:pt x="21205" y="4937"/>
                    <a:pt x="21174" y="4910"/>
                  </a:cubicBezTo>
                  <a:lnTo>
                    <a:pt x="20971" y="4787"/>
                  </a:lnTo>
                  <a:lnTo>
                    <a:pt x="20989" y="4848"/>
                  </a:lnTo>
                  <a:cubicBezTo>
                    <a:pt x="20859" y="4853"/>
                    <a:pt x="20763" y="4887"/>
                    <a:pt x="20667" y="4887"/>
                  </a:cubicBezTo>
                  <a:cubicBezTo>
                    <a:pt x="20575" y="4887"/>
                    <a:pt x="20483" y="4855"/>
                    <a:pt x="20362" y="4734"/>
                  </a:cubicBezTo>
                  <a:cubicBezTo>
                    <a:pt x="20238" y="4531"/>
                    <a:pt x="20432" y="4478"/>
                    <a:pt x="20371" y="4416"/>
                  </a:cubicBezTo>
                  <a:cubicBezTo>
                    <a:pt x="20397" y="4389"/>
                    <a:pt x="20379" y="4363"/>
                    <a:pt x="20282" y="4319"/>
                  </a:cubicBezTo>
                  <a:cubicBezTo>
                    <a:pt x="20176" y="4195"/>
                    <a:pt x="20053" y="4080"/>
                    <a:pt x="19947" y="3948"/>
                  </a:cubicBezTo>
                  <a:cubicBezTo>
                    <a:pt x="19920" y="4071"/>
                    <a:pt x="19894" y="4195"/>
                    <a:pt x="19876" y="4310"/>
                  </a:cubicBezTo>
                  <a:cubicBezTo>
                    <a:pt x="19716" y="4283"/>
                    <a:pt x="19630" y="4160"/>
                    <a:pt x="19570" y="4160"/>
                  </a:cubicBezTo>
                  <a:cubicBezTo>
                    <a:pt x="19531" y="4160"/>
                    <a:pt x="19502" y="4212"/>
                    <a:pt x="19471" y="4376"/>
                  </a:cubicBezTo>
                  <a:lnTo>
                    <a:pt x="19471" y="4376"/>
                  </a:lnTo>
                  <a:cubicBezTo>
                    <a:pt x="19529" y="4059"/>
                    <a:pt x="19239" y="3699"/>
                    <a:pt x="18976" y="3347"/>
                  </a:cubicBezTo>
                  <a:cubicBezTo>
                    <a:pt x="18834" y="3171"/>
                    <a:pt x="18711" y="2994"/>
                    <a:pt x="18614" y="2853"/>
                  </a:cubicBezTo>
                  <a:cubicBezTo>
                    <a:pt x="18516" y="2720"/>
                    <a:pt x="18446" y="2570"/>
                    <a:pt x="18446" y="2508"/>
                  </a:cubicBezTo>
                  <a:cubicBezTo>
                    <a:pt x="18075" y="2332"/>
                    <a:pt x="17898" y="2032"/>
                    <a:pt x="17633" y="1652"/>
                  </a:cubicBezTo>
                  <a:lnTo>
                    <a:pt x="17633" y="1652"/>
                  </a:lnTo>
                  <a:cubicBezTo>
                    <a:pt x="17645" y="1737"/>
                    <a:pt x="17554" y="1869"/>
                    <a:pt x="17434" y="1869"/>
                  </a:cubicBezTo>
                  <a:cubicBezTo>
                    <a:pt x="17367" y="1869"/>
                    <a:pt x="17291" y="1828"/>
                    <a:pt x="17218" y="1714"/>
                  </a:cubicBezTo>
                  <a:cubicBezTo>
                    <a:pt x="17536" y="1546"/>
                    <a:pt x="17483" y="1352"/>
                    <a:pt x="17342" y="1122"/>
                  </a:cubicBezTo>
                  <a:cubicBezTo>
                    <a:pt x="17263" y="1007"/>
                    <a:pt x="17165" y="884"/>
                    <a:pt x="17068" y="751"/>
                  </a:cubicBezTo>
                  <a:cubicBezTo>
                    <a:pt x="16980" y="631"/>
                    <a:pt x="16906" y="495"/>
                    <a:pt x="16867" y="346"/>
                  </a:cubicBezTo>
                  <a:lnTo>
                    <a:pt x="16867" y="346"/>
                  </a:lnTo>
                  <a:cubicBezTo>
                    <a:pt x="16875" y="404"/>
                    <a:pt x="16850" y="426"/>
                    <a:pt x="16803" y="426"/>
                  </a:cubicBezTo>
                  <a:cubicBezTo>
                    <a:pt x="16700" y="426"/>
                    <a:pt x="16488" y="322"/>
                    <a:pt x="16274" y="266"/>
                  </a:cubicBezTo>
                  <a:cubicBezTo>
                    <a:pt x="16160" y="236"/>
                    <a:pt x="16050" y="218"/>
                    <a:pt x="15963" y="218"/>
                  </a:cubicBezTo>
                  <a:cubicBezTo>
                    <a:pt x="15922" y="218"/>
                    <a:pt x="15887" y="222"/>
                    <a:pt x="15859" y="230"/>
                  </a:cubicBezTo>
                  <a:cubicBezTo>
                    <a:pt x="15761" y="266"/>
                    <a:pt x="15753" y="336"/>
                    <a:pt x="15850" y="486"/>
                  </a:cubicBezTo>
                  <a:cubicBezTo>
                    <a:pt x="15673" y="416"/>
                    <a:pt x="15673" y="354"/>
                    <a:pt x="15691" y="275"/>
                  </a:cubicBezTo>
                  <a:cubicBezTo>
                    <a:pt x="15709" y="195"/>
                    <a:pt x="15753" y="107"/>
                    <a:pt x="1559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5"/>
            <p:cNvSpPr/>
            <p:nvPr/>
          </p:nvSpPr>
          <p:spPr>
            <a:xfrm rot="7501853">
              <a:off x="8993417" y="3845200"/>
              <a:ext cx="15533" cy="10624"/>
            </a:xfrm>
            <a:custGeom>
              <a:avLst/>
              <a:gdLst/>
              <a:ahLst/>
              <a:cxnLst/>
              <a:rect l="l" t="t" r="r" b="b"/>
              <a:pathLst>
                <a:path w="178" h="133" extrusionOk="0">
                  <a:moveTo>
                    <a:pt x="1" y="0"/>
                  </a:moveTo>
                  <a:lnTo>
                    <a:pt x="1" y="0"/>
                  </a:lnTo>
                  <a:cubicBezTo>
                    <a:pt x="89" y="36"/>
                    <a:pt x="133" y="89"/>
                    <a:pt x="168" y="133"/>
                  </a:cubicBezTo>
                  <a:cubicBezTo>
                    <a:pt x="177" y="71"/>
                    <a:pt x="133" y="18"/>
                    <a:pt x="1"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5"/>
            <p:cNvSpPr/>
            <p:nvPr/>
          </p:nvSpPr>
          <p:spPr>
            <a:xfrm rot="7501853">
              <a:off x="9647058" y="3350725"/>
              <a:ext cx="13963" cy="29716"/>
            </a:xfrm>
            <a:custGeom>
              <a:avLst/>
              <a:gdLst/>
              <a:ahLst/>
              <a:cxnLst/>
              <a:rect l="l" t="t" r="r" b="b"/>
              <a:pathLst>
                <a:path w="160" h="372" extrusionOk="0">
                  <a:moveTo>
                    <a:pt x="0" y="1"/>
                  </a:moveTo>
                  <a:cubicBezTo>
                    <a:pt x="3" y="22"/>
                    <a:pt x="9" y="37"/>
                    <a:pt x="16" y="47"/>
                  </a:cubicBezTo>
                  <a:lnTo>
                    <a:pt x="16" y="47"/>
                  </a:lnTo>
                  <a:cubicBezTo>
                    <a:pt x="11" y="31"/>
                    <a:pt x="6" y="16"/>
                    <a:pt x="0" y="1"/>
                  </a:cubicBezTo>
                  <a:close/>
                  <a:moveTo>
                    <a:pt x="159" y="18"/>
                  </a:moveTo>
                  <a:lnTo>
                    <a:pt x="159" y="18"/>
                  </a:lnTo>
                  <a:cubicBezTo>
                    <a:pt x="122" y="29"/>
                    <a:pt x="79" y="62"/>
                    <a:pt x="46" y="62"/>
                  </a:cubicBezTo>
                  <a:cubicBezTo>
                    <a:pt x="35" y="62"/>
                    <a:pt x="24" y="57"/>
                    <a:pt x="16" y="47"/>
                  </a:cubicBezTo>
                  <a:lnTo>
                    <a:pt x="16" y="47"/>
                  </a:lnTo>
                  <a:cubicBezTo>
                    <a:pt x="53" y="155"/>
                    <a:pt x="85" y="263"/>
                    <a:pt x="124" y="371"/>
                  </a:cubicBezTo>
                  <a:cubicBezTo>
                    <a:pt x="80" y="186"/>
                    <a:pt x="124" y="115"/>
                    <a:pt x="159" y="18"/>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5"/>
            <p:cNvSpPr/>
            <p:nvPr/>
          </p:nvSpPr>
          <p:spPr>
            <a:xfrm rot="7501853">
              <a:off x="9744336" y="3601894"/>
              <a:ext cx="15533" cy="18692"/>
            </a:xfrm>
            <a:custGeom>
              <a:avLst/>
              <a:gdLst/>
              <a:ahLst/>
              <a:cxnLst/>
              <a:rect l="l" t="t" r="r" b="b"/>
              <a:pathLst>
                <a:path w="178" h="234" extrusionOk="0">
                  <a:moveTo>
                    <a:pt x="45" y="1"/>
                  </a:moveTo>
                  <a:cubicBezTo>
                    <a:pt x="1" y="122"/>
                    <a:pt x="7" y="234"/>
                    <a:pt x="60" y="234"/>
                  </a:cubicBezTo>
                  <a:cubicBezTo>
                    <a:pt x="80" y="234"/>
                    <a:pt x="108" y="217"/>
                    <a:pt x="143" y="177"/>
                  </a:cubicBezTo>
                  <a:cubicBezTo>
                    <a:pt x="134" y="125"/>
                    <a:pt x="178" y="89"/>
                    <a:pt x="160" y="45"/>
                  </a:cubicBezTo>
                  <a:lnTo>
                    <a:pt x="45" y="1"/>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5"/>
            <p:cNvSpPr/>
            <p:nvPr/>
          </p:nvSpPr>
          <p:spPr>
            <a:xfrm rot="7501853">
              <a:off x="9654811" y="3435256"/>
              <a:ext cx="32899" cy="36746"/>
            </a:xfrm>
            <a:custGeom>
              <a:avLst/>
              <a:gdLst/>
              <a:ahLst/>
              <a:cxnLst/>
              <a:rect l="l" t="t" r="r" b="b"/>
              <a:pathLst>
                <a:path w="377" h="460" extrusionOk="0">
                  <a:moveTo>
                    <a:pt x="270" y="0"/>
                  </a:moveTo>
                  <a:cubicBezTo>
                    <a:pt x="270" y="18"/>
                    <a:pt x="279" y="27"/>
                    <a:pt x="270" y="44"/>
                  </a:cubicBezTo>
                  <a:cubicBezTo>
                    <a:pt x="231" y="32"/>
                    <a:pt x="198" y="27"/>
                    <a:pt x="172" y="27"/>
                  </a:cubicBezTo>
                  <a:cubicBezTo>
                    <a:pt x="1" y="27"/>
                    <a:pt x="72" y="253"/>
                    <a:pt x="164" y="459"/>
                  </a:cubicBezTo>
                  <a:cubicBezTo>
                    <a:pt x="376" y="424"/>
                    <a:pt x="305" y="230"/>
                    <a:pt x="27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5"/>
            <p:cNvSpPr/>
            <p:nvPr/>
          </p:nvSpPr>
          <p:spPr>
            <a:xfrm rot="7501853">
              <a:off x="9691236" y="3464249"/>
              <a:ext cx="8814" cy="17095"/>
            </a:xfrm>
            <a:custGeom>
              <a:avLst/>
              <a:gdLst/>
              <a:ahLst/>
              <a:cxnLst/>
              <a:rect l="l" t="t" r="r" b="b"/>
              <a:pathLst>
                <a:path w="101" h="214" extrusionOk="0">
                  <a:moveTo>
                    <a:pt x="60" y="1"/>
                  </a:moveTo>
                  <a:cubicBezTo>
                    <a:pt x="1" y="1"/>
                    <a:pt x="68" y="107"/>
                    <a:pt x="83" y="213"/>
                  </a:cubicBezTo>
                  <a:cubicBezTo>
                    <a:pt x="74" y="151"/>
                    <a:pt x="83" y="72"/>
                    <a:pt x="101" y="10"/>
                  </a:cubicBezTo>
                  <a:cubicBezTo>
                    <a:pt x="83" y="4"/>
                    <a:pt x="70" y="1"/>
                    <a:pt x="6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5"/>
            <p:cNvSpPr/>
            <p:nvPr/>
          </p:nvSpPr>
          <p:spPr>
            <a:xfrm rot="7501853">
              <a:off x="9448057" y="3329948"/>
              <a:ext cx="47298" cy="21329"/>
            </a:xfrm>
            <a:custGeom>
              <a:avLst/>
              <a:gdLst/>
              <a:ahLst/>
              <a:cxnLst/>
              <a:rect l="l" t="t" r="r" b="b"/>
              <a:pathLst>
                <a:path w="542" h="267" extrusionOk="0">
                  <a:moveTo>
                    <a:pt x="338" y="0"/>
                  </a:moveTo>
                  <a:cubicBezTo>
                    <a:pt x="285" y="0"/>
                    <a:pt x="203" y="44"/>
                    <a:pt x="170" y="44"/>
                  </a:cubicBezTo>
                  <a:cubicBezTo>
                    <a:pt x="155" y="44"/>
                    <a:pt x="149" y="35"/>
                    <a:pt x="159" y="12"/>
                  </a:cubicBezTo>
                  <a:lnTo>
                    <a:pt x="159" y="12"/>
                  </a:lnTo>
                  <a:cubicBezTo>
                    <a:pt x="0" y="21"/>
                    <a:pt x="177" y="162"/>
                    <a:pt x="336" y="233"/>
                  </a:cubicBezTo>
                  <a:cubicBezTo>
                    <a:pt x="389" y="253"/>
                    <a:pt x="438" y="267"/>
                    <a:pt x="471" y="267"/>
                  </a:cubicBezTo>
                  <a:cubicBezTo>
                    <a:pt x="538" y="267"/>
                    <a:pt x="542" y="212"/>
                    <a:pt x="389" y="47"/>
                  </a:cubicBezTo>
                  <a:cubicBezTo>
                    <a:pt x="386" y="12"/>
                    <a:pt x="366" y="0"/>
                    <a:pt x="338"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5"/>
            <p:cNvSpPr/>
            <p:nvPr/>
          </p:nvSpPr>
          <p:spPr>
            <a:xfrm rot="7501853">
              <a:off x="9622092" y="3480251"/>
              <a:ext cx="23998" cy="14938"/>
            </a:xfrm>
            <a:custGeom>
              <a:avLst/>
              <a:gdLst/>
              <a:ahLst/>
              <a:cxnLst/>
              <a:rect l="l" t="t" r="r" b="b"/>
              <a:pathLst>
                <a:path w="275" h="187" extrusionOk="0">
                  <a:moveTo>
                    <a:pt x="274" y="1"/>
                  </a:moveTo>
                  <a:cubicBezTo>
                    <a:pt x="177" y="27"/>
                    <a:pt x="89" y="54"/>
                    <a:pt x="1" y="80"/>
                  </a:cubicBezTo>
                  <a:lnTo>
                    <a:pt x="221" y="186"/>
                  </a:lnTo>
                  <a:cubicBezTo>
                    <a:pt x="239" y="124"/>
                    <a:pt x="248" y="63"/>
                    <a:pt x="27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5"/>
            <p:cNvSpPr/>
            <p:nvPr/>
          </p:nvSpPr>
          <p:spPr>
            <a:xfrm rot="7501853">
              <a:off x="9528504" y="3431151"/>
              <a:ext cx="13177" cy="31394"/>
            </a:xfrm>
            <a:custGeom>
              <a:avLst/>
              <a:gdLst/>
              <a:ahLst/>
              <a:cxnLst/>
              <a:rect l="l" t="t" r="r" b="b"/>
              <a:pathLst>
                <a:path w="151" h="393" extrusionOk="0">
                  <a:moveTo>
                    <a:pt x="0" y="1"/>
                  </a:moveTo>
                  <a:lnTo>
                    <a:pt x="0" y="1"/>
                  </a:lnTo>
                  <a:cubicBezTo>
                    <a:pt x="33" y="189"/>
                    <a:pt x="73" y="393"/>
                    <a:pt x="136" y="393"/>
                  </a:cubicBezTo>
                  <a:cubicBezTo>
                    <a:pt x="140" y="393"/>
                    <a:pt x="145" y="392"/>
                    <a:pt x="150" y="389"/>
                  </a:cubicBezTo>
                  <a:cubicBezTo>
                    <a:pt x="133" y="274"/>
                    <a:pt x="115" y="168"/>
                    <a:pt x="106" y="54"/>
                  </a:cubicBezTo>
                  <a:cubicBezTo>
                    <a:pt x="99" y="57"/>
                    <a:pt x="91" y="59"/>
                    <a:pt x="83" y="59"/>
                  </a:cubicBezTo>
                  <a:cubicBezTo>
                    <a:pt x="53" y="59"/>
                    <a:pt x="21" y="35"/>
                    <a:pt x="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5"/>
            <p:cNvSpPr/>
            <p:nvPr/>
          </p:nvSpPr>
          <p:spPr>
            <a:xfrm rot="7501853">
              <a:off x="9558710" y="3440341"/>
              <a:ext cx="10123" cy="19811"/>
            </a:xfrm>
            <a:custGeom>
              <a:avLst/>
              <a:gdLst/>
              <a:ahLst/>
              <a:cxnLst/>
              <a:rect l="l" t="t" r="r" b="b"/>
              <a:pathLst>
                <a:path w="116" h="248" extrusionOk="0">
                  <a:moveTo>
                    <a:pt x="0" y="0"/>
                  </a:moveTo>
                  <a:cubicBezTo>
                    <a:pt x="9" y="53"/>
                    <a:pt x="53" y="168"/>
                    <a:pt x="115" y="248"/>
                  </a:cubicBezTo>
                  <a:cubicBezTo>
                    <a:pt x="89" y="142"/>
                    <a:pt x="53" y="44"/>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5"/>
            <p:cNvSpPr/>
            <p:nvPr/>
          </p:nvSpPr>
          <p:spPr>
            <a:xfrm rot="7501853">
              <a:off x="9587392" y="3469854"/>
              <a:ext cx="3927" cy="26201"/>
            </a:xfrm>
            <a:custGeom>
              <a:avLst/>
              <a:gdLst/>
              <a:ahLst/>
              <a:cxnLst/>
              <a:rect l="l" t="t" r="r" b="b"/>
              <a:pathLst>
                <a:path w="45" h="328" extrusionOk="0">
                  <a:moveTo>
                    <a:pt x="44" y="1"/>
                  </a:moveTo>
                  <a:lnTo>
                    <a:pt x="0" y="98"/>
                  </a:lnTo>
                  <a:cubicBezTo>
                    <a:pt x="0" y="177"/>
                    <a:pt x="0" y="248"/>
                    <a:pt x="9" y="327"/>
                  </a:cubicBezTo>
                  <a:cubicBezTo>
                    <a:pt x="18" y="213"/>
                    <a:pt x="36" y="107"/>
                    <a:pt x="4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5"/>
            <p:cNvSpPr/>
            <p:nvPr/>
          </p:nvSpPr>
          <p:spPr>
            <a:xfrm rot="7501853">
              <a:off x="9193331" y="3510739"/>
              <a:ext cx="37786" cy="16296"/>
            </a:xfrm>
            <a:custGeom>
              <a:avLst/>
              <a:gdLst/>
              <a:ahLst/>
              <a:cxnLst/>
              <a:rect l="l" t="t" r="r" b="b"/>
              <a:pathLst>
                <a:path w="433" h="204" extrusionOk="0">
                  <a:moveTo>
                    <a:pt x="238" y="18"/>
                  </a:moveTo>
                  <a:cubicBezTo>
                    <a:pt x="133" y="45"/>
                    <a:pt x="0" y="1"/>
                    <a:pt x="0" y="107"/>
                  </a:cubicBezTo>
                  <a:cubicBezTo>
                    <a:pt x="115" y="151"/>
                    <a:pt x="238" y="168"/>
                    <a:pt x="362" y="204"/>
                  </a:cubicBezTo>
                  <a:cubicBezTo>
                    <a:pt x="433" y="133"/>
                    <a:pt x="371" y="45"/>
                    <a:pt x="238" y="18"/>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5"/>
            <p:cNvSpPr/>
            <p:nvPr/>
          </p:nvSpPr>
          <p:spPr>
            <a:xfrm rot="7501853">
              <a:off x="9302916" y="3512668"/>
              <a:ext cx="18588" cy="19811"/>
            </a:xfrm>
            <a:custGeom>
              <a:avLst/>
              <a:gdLst/>
              <a:ahLst/>
              <a:cxnLst/>
              <a:rect l="l" t="t" r="r" b="b"/>
              <a:pathLst>
                <a:path w="213" h="248" extrusionOk="0">
                  <a:moveTo>
                    <a:pt x="212" y="0"/>
                  </a:moveTo>
                  <a:lnTo>
                    <a:pt x="18" y="9"/>
                  </a:lnTo>
                  <a:cubicBezTo>
                    <a:pt x="45" y="98"/>
                    <a:pt x="9" y="151"/>
                    <a:pt x="0" y="248"/>
                  </a:cubicBezTo>
                  <a:lnTo>
                    <a:pt x="212" y="0"/>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5"/>
            <p:cNvSpPr/>
            <p:nvPr/>
          </p:nvSpPr>
          <p:spPr>
            <a:xfrm rot="7501853">
              <a:off x="9222411" y="3565706"/>
              <a:ext cx="62570" cy="17015"/>
            </a:xfrm>
            <a:custGeom>
              <a:avLst/>
              <a:gdLst/>
              <a:ahLst/>
              <a:cxnLst/>
              <a:rect l="l" t="t" r="r" b="b"/>
              <a:pathLst>
                <a:path w="717" h="213" extrusionOk="0">
                  <a:moveTo>
                    <a:pt x="372" y="36"/>
                  </a:moveTo>
                  <a:lnTo>
                    <a:pt x="372" y="36"/>
                  </a:lnTo>
                  <a:cubicBezTo>
                    <a:pt x="301" y="98"/>
                    <a:pt x="1" y="1"/>
                    <a:pt x="204" y="213"/>
                  </a:cubicBezTo>
                  <a:cubicBezTo>
                    <a:pt x="275" y="160"/>
                    <a:pt x="716" y="177"/>
                    <a:pt x="372" y="36"/>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5"/>
            <p:cNvSpPr/>
            <p:nvPr/>
          </p:nvSpPr>
          <p:spPr>
            <a:xfrm rot="7501853">
              <a:off x="8901510" y="3809070"/>
              <a:ext cx="7767" cy="43855"/>
            </a:xfrm>
            <a:custGeom>
              <a:avLst/>
              <a:gdLst/>
              <a:ahLst/>
              <a:cxnLst/>
              <a:rect l="l" t="t" r="r" b="b"/>
              <a:pathLst>
                <a:path w="89" h="549" extrusionOk="0">
                  <a:moveTo>
                    <a:pt x="89" y="1"/>
                  </a:moveTo>
                  <a:lnTo>
                    <a:pt x="1" y="9"/>
                  </a:lnTo>
                  <a:lnTo>
                    <a:pt x="1" y="548"/>
                  </a:lnTo>
                  <a:lnTo>
                    <a:pt x="89" y="1"/>
                  </a:ln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5"/>
            <p:cNvSpPr/>
            <p:nvPr/>
          </p:nvSpPr>
          <p:spPr>
            <a:xfrm rot="7501853">
              <a:off x="8725257" y="4178627"/>
              <a:ext cx="58643" cy="33870"/>
            </a:xfrm>
            <a:custGeom>
              <a:avLst/>
              <a:gdLst/>
              <a:ahLst/>
              <a:cxnLst/>
              <a:rect l="l" t="t" r="r" b="b"/>
              <a:pathLst>
                <a:path w="672" h="424" extrusionOk="0">
                  <a:moveTo>
                    <a:pt x="454" y="0"/>
                  </a:moveTo>
                  <a:cubicBezTo>
                    <a:pt x="299" y="0"/>
                    <a:pt x="362" y="214"/>
                    <a:pt x="239" y="214"/>
                  </a:cubicBezTo>
                  <a:cubicBezTo>
                    <a:pt x="208" y="214"/>
                    <a:pt x="166" y="201"/>
                    <a:pt x="107" y="168"/>
                  </a:cubicBezTo>
                  <a:lnTo>
                    <a:pt x="107" y="168"/>
                  </a:lnTo>
                  <a:cubicBezTo>
                    <a:pt x="1" y="283"/>
                    <a:pt x="398" y="327"/>
                    <a:pt x="292" y="424"/>
                  </a:cubicBezTo>
                  <a:cubicBezTo>
                    <a:pt x="548" y="318"/>
                    <a:pt x="672" y="406"/>
                    <a:pt x="592" y="35"/>
                  </a:cubicBezTo>
                  <a:cubicBezTo>
                    <a:pt x="533" y="10"/>
                    <a:pt x="488" y="0"/>
                    <a:pt x="454"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5"/>
            <p:cNvSpPr/>
            <p:nvPr/>
          </p:nvSpPr>
          <p:spPr>
            <a:xfrm rot="7501853">
              <a:off x="8737201" y="4174879"/>
              <a:ext cx="11694" cy="5752"/>
            </a:xfrm>
            <a:custGeom>
              <a:avLst/>
              <a:gdLst/>
              <a:ahLst/>
              <a:cxnLst/>
              <a:rect l="l" t="t" r="r" b="b"/>
              <a:pathLst>
                <a:path w="134" h="72" extrusionOk="0">
                  <a:moveTo>
                    <a:pt x="133" y="1"/>
                  </a:moveTo>
                  <a:cubicBezTo>
                    <a:pt x="89" y="19"/>
                    <a:pt x="45" y="45"/>
                    <a:pt x="1" y="72"/>
                  </a:cubicBezTo>
                  <a:cubicBezTo>
                    <a:pt x="71" y="45"/>
                    <a:pt x="107" y="27"/>
                    <a:pt x="133"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6" name="Google Shape;4186;p15"/>
          <p:cNvGrpSpPr/>
          <p:nvPr/>
        </p:nvGrpSpPr>
        <p:grpSpPr>
          <a:xfrm>
            <a:off x="8638369" y="3969212"/>
            <a:ext cx="844847" cy="1136827"/>
            <a:chOff x="8485969" y="3816812"/>
            <a:chExt cx="844847" cy="1136827"/>
          </a:xfrm>
        </p:grpSpPr>
        <p:sp>
          <p:nvSpPr>
            <p:cNvPr id="4187" name="Google Shape;4187;p15"/>
            <p:cNvSpPr/>
            <p:nvPr/>
          </p:nvSpPr>
          <p:spPr>
            <a:xfrm rot="-2391711">
              <a:off x="8891296" y="4570247"/>
              <a:ext cx="137127" cy="13062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5"/>
            <p:cNvSpPr/>
            <p:nvPr/>
          </p:nvSpPr>
          <p:spPr>
            <a:xfrm rot="-2391711">
              <a:off x="8982062" y="4330146"/>
              <a:ext cx="139643" cy="104856"/>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5"/>
            <p:cNvSpPr/>
            <p:nvPr/>
          </p:nvSpPr>
          <p:spPr>
            <a:xfrm rot="-2391711">
              <a:off x="9178753" y="4117957"/>
              <a:ext cx="168234" cy="129096"/>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5"/>
            <p:cNvSpPr/>
            <p:nvPr/>
          </p:nvSpPr>
          <p:spPr>
            <a:xfrm rot="-2391711">
              <a:off x="8772423" y="4781155"/>
              <a:ext cx="139986" cy="127711"/>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5"/>
            <p:cNvSpPr/>
            <p:nvPr/>
          </p:nvSpPr>
          <p:spPr>
            <a:xfrm rot="-2391711">
              <a:off x="8676999" y="4549216"/>
              <a:ext cx="137012" cy="13491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5"/>
            <p:cNvSpPr/>
            <p:nvPr/>
          </p:nvSpPr>
          <p:spPr>
            <a:xfrm rot="-2391711">
              <a:off x="8790732" y="4192398"/>
              <a:ext cx="120772" cy="151258"/>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5"/>
            <p:cNvSpPr/>
            <p:nvPr/>
          </p:nvSpPr>
          <p:spPr>
            <a:xfrm rot="-2391711">
              <a:off x="8868096" y="3873782"/>
              <a:ext cx="178070" cy="139761"/>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5"/>
            <p:cNvSpPr/>
            <p:nvPr/>
          </p:nvSpPr>
          <p:spPr>
            <a:xfrm rot="-2391711">
              <a:off x="9165643" y="4498432"/>
              <a:ext cx="158513" cy="117738"/>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5"/>
            <p:cNvSpPr/>
            <p:nvPr/>
          </p:nvSpPr>
          <p:spPr>
            <a:xfrm rot="-2391711">
              <a:off x="9020257" y="4033954"/>
              <a:ext cx="117798" cy="9280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5"/>
            <p:cNvSpPr/>
            <p:nvPr/>
          </p:nvSpPr>
          <p:spPr>
            <a:xfrm rot="-2391711">
              <a:off x="8690142" y="3895225"/>
              <a:ext cx="127405" cy="131728"/>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5"/>
            <p:cNvSpPr/>
            <p:nvPr/>
          </p:nvSpPr>
          <p:spPr>
            <a:xfrm rot="-2391711">
              <a:off x="8593327" y="4299754"/>
              <a:ext cx="126376" cy="131451"/>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5"/>
            <p:cNvSpPr/>
            <p:nvPr/>
          </p:nvSpPr>
          <p:spPr>
            <a:xfrm rot="-2391711">
              <a:off x="8474626" y="4059312"/>
              <a:ext cx="127405" cy="132282"/>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4">
    <p:bg>
      <p:bgPr>
        <a:solidFill>
          <a:schemeClr val="dk1"/>
        </a:solidFill>
        <a:effectLst/>
      </p:bgPr>
    </p:bg>
    <p:spTree>
      <p:nvGrpSpPr>
        <p:cNvPr id="1" name="Shape 4653"/>
        <p:cNvGrpSpPr/>
        <p:nvPr/>
      </p:nvGrpSpPr>
      <p:grpSpPr>
        <a:xfrm>
          <a:off x="0" y="0"/>
          <a:ext cx="0" cy="0"/>
          <a:chOff x="0" y="0"/>
          <a:chExt cx="0" cy="0"/>
        </a:xfrm>
      </p:grpSpPr>
      <p:grpSp>
        <p:nvGrpSpPr>
          <p:cNvPr id="4654" name="Google Shape;4654;p19"/>
          <p:cNvGrpSpPr/>
          <p:nvPr/>
        </p:nvGrpSpPr>
        <p:grpSpPr>
          <a:xfrm>
            <a:off x="-549227" y="-341418"/>
            <a:ext cx="9293151" cy="6293268"/>
            <a:chOff x="-549227" y="-341418"/>
            <a:chExt cx="9293151" cy="6293268"/>
          </a:xfrm>
        </p:grpSpPr>
        <p:sp>
          <p:nvSpPr>
            <p:cNvPr id="4655" name="Google Shape;4655;p19"/>
            <p:cNvSpPr/>
            <p:nvPr/>
          </p:nvSpPr>
          <p:spPr>
            <a:xfrm rot="-8144404">
              <a:off x="-288695" y="4119061"/>
              <a:ext cx="1929510" cy="1224307"/>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9"/>
            <p:cNvSpPr/>
            <p:nvPr/>
          </p:nvSpPr>
          <p:spPr>
            <a:xfrm rot="-8144404">
              <a:off x="-349096" y="4074489"/>
              <a:ext cx="2046832" cy="1370036"/>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9"/>
            <p:cNvSpPr/>
            <p:nvPr/>
          </p:nvSpPr>
          <p:spPr>
            <a:xfrm>
              <a:off x="7530923" y="366313"/>
              <a:ext cx="220410" cy="258822"/>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9"/>
            <p:cNvSpPr/>
            <p:nvPr/>
          </p:nvSpPr>
          <p:spPr>
            <a:xfrm>
              <a:off x="7935986" y="299652"/>
              <a:ext cx="173554" cy="2056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9"/>
            <p:cNvSpPr/>
            <p:nvPr/>
          </p:nvSpPr>
          <p:spPr>
            <a:xfrm>
              <a:off x="7696187" y="811683"/>
              <a:ext cx="147073" cy="147162"/>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9"/>
            <p:cNvSpPr/>
            <p:nvPr/>
          </p:nvSpPr>
          <p:spPr>
            <a:xfrm>
              <a:off x="8300031" y="234763"/>
              <a:ext cx="123976" cy="132027"/>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9"/>
            <p:cNvSpPr/>
            <p:nvPr/>
          </p:nvSpPr>
          <p:spPr>
            <a:xfrm>
              <a:off x="7906915" y="2"/>
              <a:ext cx="101411" cy="100228"/>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9"/>
            <p:cNvSpPr/>
            <p:nvPr/>
          </p:nvSpPr>
          <p:spPr>
            <a:xfrm rot="8099822">
              <a:off x="8464280" y="672856"/>
              <a:ext cx="220424" cy="258820"/>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9"/>
            <p:cNvSpPr/>
            <p:nvPr/>
          </p:nvSpPr>
          <p:spPr>
            <a:xfrm rot="8099822">
              <a:off x="8283774" y="1035199"/>
              <a:ext cx="173565" cy="205688"/>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9"/>
            <p:cNvSpPr/>
            <p:nvPr/>
          </p:nvSpPr>
          <p:spPr>
            <a:xfrm rot="8099822">
              <a:off x="8134573" y="544167"/>
              <a:ext cx="147082" cy="147161"/>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9"/>
            <p:cNvSpPr/>
            <p:nvPr/>
          </p:nvSpPr>
          <p:spPr>
            <a:xfrm rot="8099822">
              <a:off x="8140600" y="1383846"/>
              <a:ext cx="123984" cy="132027"/>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9"/>
            <p:cNvSpPr/>
            <p:nvPr/>
          </p:nvSpPr>
          <p:spPr>
            <a:xfrm rot="8099822">
              <a:off x="8615081" y="1291035"/>
              <a:ext cx="101418" cy="100227"/>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9"/>
            <p:cNvSpPr/>
            <p:nvPr/>
          </p:nvSpPr>
          <p:spPr>
            <a:xfrm rot="4635796">
              <a:off x="7085885" y="388139"/>
              <a:ext cx="220429" cy="258810"/>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9"/>
            <p:cNvSpPr/>
            <p:nvPr/>
          </p:nvSpPr>
          <p:spPr>
            <a:xfrm rot="4635796">
              <a:off x="7284373" y="766402"/>
              <a:ext cx="173569" cy="205680"/>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9"/>
            <p:cNvSpPr/>
            <p:nvPr/>
          </p:nvSpPr>
          <p:spPr>
            <a:xfrm rot="4635796">
              <a:off x="6770942" y="655269"/>
              <a:ext cx="147085" cy="147156"/>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9"/>
            <p:cNvSpPr/>
            <p:nvPr/>
          </p:nvSpPr>
          <p:spPr>
            <a:xfrm rot="4635796">
              <a:off x="7483164" y="1111721"/>
              <a:ext cx="123987" cy="132021"/>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9"/>
            <p:cNvSpPr/>
            <p:nvPr/>
          </p:nvSpPr>
          <p:spPr>
            <a:xfrm rot="4635796">
              <a:off x="7649798" y="677915"/>
              <a:ext cx="101420" cy="100224"/>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9"/>
            <p:cNvSpPr/>
            <p:nvPr/>
          </p:nvSpPr>
          <p:spPr>
            <a:xfrm rot="10600788">
              <a:off x="188546" y="-314706"/>
              <a:ext cx="286179" cy="52263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9"/>
            <p:cNvSpPr/>
            <p:nvPr/>
          </p:nvSpPr>
          <p:spPr>
            <a:xfrm rot="10600788">
              <a:off x="453687" y="-232458"/>
              <a:ext cx="3960" cy="2431"/>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9"/>
            <p:cNvSpPr/>
            <p:nvPr/>
          </p:nvSpPr>
          <p:spPr>
            <a:xfrm rot="10600788">
              <a:off x="429901" y="-261236"/>
              <a:ext cx="4752" cy="2811"/>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9"/>
            <p:cNvSpPr/>
            <p:nvPr/>
          </p:nvSpPr>
          <p:spPr>
            <a:xfrm rot="10600788">
              <a:off x="414274" y="-283417"/>
              <a:ext cx="13992" cy="15499"/>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9"/>
            <p:cNvSpPr/>
            <p:nvPr/>
          </p:nvSpPr>
          <p:spPr>
            <a:xfrm rot="10600788">
              <a:off x="407093" y="-302877"/>
              <a:ext cx="3696" cy="3419"/>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9"/>
            <p:cNvSpPr/>
            <p:nvPr/>
          </p:nvSpPr>
          <p:spPr>
            <a:xfrm rot="10600788">
              <a:off x="410613" y="-301721"/>
              <a:ext cx="1320" cy="1595"/>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9"/>
            <p:cNvSpPr/>
            <p:nvPr/>
          </p:nvSpPr>
          <p:spPr>
            <a:xfrm rot="10600788">
              <a:off x="397039" y="-313379"/>
              <a:ext cx="5478" cy="5090"/>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9"/>
            <p:cNvSpPr/>
            <p:nvPr/>
          </p:nvSpPr>
          <p:spPr>
            <a:xfrm rot="10600788">
              <a:off x="393292" y="-309024"/>
              <a:ext cx="1782" cy="106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9"/>
            <p:cNvSpPr/>
            <p:nvPr/>
          </p:nvSpPr>
          <p:spPr>
            <a:xfrm rot="10600788">
              <a:off x="394906" y="-308220"/>
              <a:ext cx="4950" cy="2051"/>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9"/>
            <p:cNvSpPr/>
            <p:nvPr/>
          </p:nvSpPr>
          <p:spPr>
            <a:xfrm rot="10600788">
              <a:off x="400800" y="-304552"/>
              <a:ext cx="5874" cy="6458"/>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9"/>
            <p:cNvSpPr/>
            <p:nvPr/>
          </p:nvSpPr>
          <p:spPr>
            <a:xfrm rot="10600788">
              <a:off x="410008" y="-280381"/>
              <a:ext cx="4158" cy="4938"/>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9"/>
            <p:cNvSpPr/>
            <p:nvPr/>
          </p:nvSpPr>
          <p:spPr>
            <a:xfrm rot="10600788">
              <a:off x="375357" y="-325839"/>
              <a:ext cx="3564" cy="5394"/>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9"/>
            <p:cNvSpPr/>
            <p:nvPr/>
          </p:nvSpPr>
          <p:spPr>
            <a:xfrm rot="10600788">
              <a:off x="371452" y="-321008"/>
              <a:ext cx="4752" cy="1444"/>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9"/>
            <p:cNvSpPr/>
            <p:nvPr/>
          </p:nvSpPr>
          <p:spPr>
            <a:xfrm rot="10600788">
              <a:off x="388938" y="-304638"/>
              <a:ext cx="8844" cy="2051"/>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9"/>
            <p:cNvSpPr/>
            <p:nvPr/>
          </p:nvSpPr>
          <p:spPr>
            <a:xfrm rot="10600788">
              <a:off x="356591" y="-333556"/>
              <a:ext cx="5346" cy="2051"/>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9"/>
            <p:cNvSpPr/>
            <p:nvPr/>
          </p:nvSpPr>
          <p:spPr>
            <a:xfrm rot="10600788">
              <a:off x="338736" y="-340050"/>
              <a:ext cx="10560" cy="5394"/>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9"/>
            <p:cNvSpPr/>
            <p:nvPr/>
          </p:nvSpPr>
          <p:spPr>
            <a:xfrm rot="10600788">
              <a:off x="334152" y="-337638"/>
              <a:ext cx="4686" cy="2127"/>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9"/>
            <p:cNvSpPr/>
            <p:nvPr/>
          </p:nvSpPr>
          <p:spPr>
            <a:xfrm rot="10600788">
              <a:off x="361704" y="-328438"/>
              <a:ext cx="2376" cy="4103"/>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9"/>
            <p:cNvSpPr/>
            <p:nvPr/>
          </p:nvSpPr>
          <p:spPr>
            <a:xfrm rot="10600788">
              <a:off x="358854" y="-326254"/>
              <a:ext cx="3564" cy="1444"/>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9"/>
            <p:cNvSpPr/>
            <p:nvPr/>
          </p:nvSpPr>
          <p:spPr>
            <a:xfrm rot="10600788">
              <a:off x="364173" y="-324483"/>
              <a:ext cx="66" cy="760"/>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9"/>
            <p:cNvSpPr/>
            <p:nvPr/>
          </p:nvSpPr>
          <p:spPr>
            <a:xfrm rot="10600788">
              <a:off x="373478" y="-312452"/>
              <a:ext cx="7524" cy="4786"/>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9"/>
            <p:cNvSpPr/>
            <p:nvPr/>
          </p:nvSpPr>
          <p:spPr>
            <a:xfrm rot="10600788">
              <a:off x="365767" y="-320007"/>
              <a:ext cx="5280" cy="3419"/>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9"/>
            <p:cNvSpPr/>
            <p:nvPr/>
          </p:nvSpPr>
          <p:spPr>
            <a:xfrm rot="10600788">
              <a:off x="363260" y="-320466"/>
              <a:ext cx="2442" cy="760"/>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9"/>
            <p:cNvSpPr/>
            <p:nvPr/>
          </p:nvSpPr>
          <p:spPr>
            <a:xfrm rot="10600788">
              <a:off x="335154" y="-331154"/>
              <a:ext cx="10032" cy="2811"/>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9"/>
            <p:cNvSpPr/>
            <p:nvPr/>
          </p:nvSpPr>
          <p:spPr>
            <a:xfrm rot="10600788">
              <a:off x="351659" y="-328417"/>
              <a:ext cx="660" cy="532"/>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9"/>
            <p:cNvSpPr/>
            <p:nvPr/>
          </p:nvSpPr>
          <p:spPr>
            <a:xfrm rot="10600788">
              <a:off x="309985" y="-331402"/>
              <a:ext cx="660" cy="760"/>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9"/>
            <p:cNvSpPr/>
            <p:nvPr/>
          </p:nvSpPr>
          <p:spPr>
            <a:xfrm rot="10600788">
              <a:off x="342878" y="-328727"/>
              <a:ext cx="5346" cy="1519"/>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9"/>
            <p:cNvSpPr/>
            <p:nvPr/>
          </p:nvSpPr>
          <p:spPr>
            <a:xfrm rot="10600788">
              <a:off x="327325" y="-335289"/>
              <a:ext cx="2970" cy="2887"/>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9"/>
            <p:cNvSpPr/>
            <p:nvPr/>
          </p:nvSpPr>
          <p:spPr>
            <a:xfrm rot="10600788">
              <a:off x="350978" y="-329823"/>
              <a:ext cx="660" cy="836"/>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9"/>
            <p:cNvSpPr/>
            <p:nvPr/>
          </p:nvSpPr>
          <p:spPr>
            <a:xfrm rot="10600788">
              <a:off x="348125" y="-328981"/>
              <a:ext cx="3564" cy="760"/>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9"/>
            <p:cNvSpPr/>
            <p:nvPr/>
          </p:nvSpPr>
          <p:spPr>
            <a:xfrm rot="10600788">
              <a:off x="299018" y="-330589"/>
              <a:ext cx="18744" cy="20209"/>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9"/>
            <p:cNvSpPr/>
            <p:nvPr/>
          </p:nvSpPr>
          <p:spPr>
            <a:xfrm rot="10600788">
              <a:off x="310455" y="-335077"/>
              <a:ext cx="11088" cy="4103"/>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9"/>
            <p:cNvSpPr/>
            <p:nvPr/>
          </p:nvSpPr>
          <p:spPr>
            <a:xfrm rot="10600788">
              <a:off x="321868" y="-332490"/>
              <a:ext cx="14652" cy="9497"/>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9"/>
            <p:cNvSpPr/>
            <p:nvPr/>
          </p:nvSpPr>
          <p:spPr>
            <a:xfrm rot="10600788">
              <a:off x="369040" y="-304617"/>
              <a:ext cx="660" cy="760"/>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9"/>
            <p:cNvSpPr/>
            <p:nvPr/>
          </p:nvSpPr>
          <p:spPr>
            <a:xfrm rot="10600788">
              <a:off x="365392" y="-316041"/>
              <a:ext cx="8580" cy="11472"/>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9"/>
            <p:cNvSpPr/>
            <p:nvPr/>
          </p:nvSpPr>
          <p:spPr>
            <a:xfrm rot="10600788">
              <a:off x="342442" y="-319998"/>
              <a:ext cx="7062" cy="4103"/>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9"/>
            <p:cNvSpPr/>
            <p:nvPr/>
          </p:nvSpPr>
          <p:spPr>
            <a:xfrm rot="10600788">
              <a:off x="305689" y="-336653"/>
              <a:ext cx="4158" cy="5470"/>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9"/>
            <p:cNvSpPr/>
            <p:nvPr/>
          </p:nvSpPr>
          <p:spPr>
            <a:xfrm rot="10600788">
              <a:off x="297016" y="-334730"/>
              <a:ext cx="2376" cy="3419"/>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9"/>
            <p:cNvSpPr/>
            <p:nvPr/>
          </p:nvSpPr>
          <p:spPr>
            <a:xfrm rot="10600788">
              <a:off x="397781" y="106277"/>
              <a:ext cx="2376" cy="1368"/>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9"/>
            <p:cNvSpPr/>
            <p:nvPr/>
          </p:nvSpPr>
          <p:spPr>
            <a:xfrm rot="10600788">
              <a:off x="386460" y="94851"/>
              <a:ext cx="1782" cy="760"/>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9"/>
            <p:cNvSpPr/>
            <p:nvPr/>
          </p:nvSpPr>
          <p:spPr>
            <a:xfrm rot="10600788">
              <a:off x="183175" y="-122568"/>
              <a:ext cx="4752" cy="8357"/>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9"/>
            <p:cNvSpPr/>
            <p:nvPr/>
          </p:nvSpPr>
          <p:spPr>
            <a:xfrm rot="10600788">
              <a:off x="289426" y="7665"/>
              <a:ext cx="3564" cy="1444"/>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9"/>
            <p:cNvSpPr/>
            <p:nvPr/>
          </p:nvSpPr>
          <p:spPr>
            <a:xfrm rot="10600788">
              <a:off x="302552" y="1648"/>
              <a:ext cx="1188" cy="4710"/>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9"/>
            <p:cNvSpPr/>
            <p:nvPr/>
          </p:nvSpPr>
          <p:spPr>
            <a:xfrm rot="10600788">
              <a:off x="444606" y="149196"/>
              <a:ext cx="660" cy="4179"/>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9"/>
            <p:cNvSpPr/>
            <p:nvPr/>
          </p:nvSpPr>
          <p:spPr>
            <a:xfrm rot="10600788">
              <a:off x="207618" y="-275951"/>
              <a:ext cx="7062" cy="4786"/>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9"/>
            <p:cNvSpPr/>
            <p:nvPr/>
          </p:nvSpPr>
          <p:spPr>
            <a:xfrm rot="10600788">
              <a:off x="373387" y="125955"/>
              <a:ext cx="2442" cy="1140"/>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9"/>
            <p:cNvSpPr/>
            <p:nvPr/>
          </p:nvSpPr>
          <p:spPr>
            <a:xfrm rot="10600788">
              <a:off x="202761" y="-270899"/>
              <a:ext cx="5346" cy="7446"/>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9"/>
            <p:cNvSpPr/>
            <p:nvPr/>
          </p:nvSpPr>
          <p:spPr>
            <a:xfrm rot="10600788">
              <a:off x="444367" y="-100001"/>
              <a:ext cx="66" cy="760"/>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9"/>
            <p:cNvSpPr/>
            <p:nvPr/>
          </p:nvSpPr>
          <p:spPr>
            <a:xfrm rot="10600788">
              <a:off x="459339" y="-198994"/>
              <a:ext cx="1254" cy="4103"/>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9"/>
            <p:cNvSpPr/>
            <p:nvPr/>
          </p:nvSpPr>
          <p:spPr>
            <a:xfrm rot="10600788">
              <a:off x="260455" y="-320548"/>
              <a:ext cx="1056" cy="836"/>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9"/>
            <p:cNvSpPr/>
            <p:nvPr/>
          </p:nvSpPr>
          <p:spPr>
            <a:xfrm rot="10600788">
              <a:off x="273947" y="-312491"/>
              <a:ext cx="660" cy="2051"/>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9"/>
            <p:cNvSpPr/>
            <p:nvPr/>
          </p:nvSpPr>
          <p:spPr>
            <a:xfrm rot="10600788">
              <a:off x="208594" y="-233438"/>
              <a:ext cx="660" cy="684"/>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9"/>
            <p:cNvSpPr/>
            <p:nvPr/>
          </p:nvSpPr>
          <p:spPr>
            <a:xfrm rot="10600788">
              <a:off x="261072" y="-319879"/>
              <a:ext cx="2970" cy="76"/>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9"/>
            <p:cNvSpPr/>
            <p:nvPr/>
          </p:nvSpPr>
          <p:spPr>
            <a:xfrm rot="10600788">
              <a:off x="263313" y="-322485"/>
              <a:ext cx="1782" cy="1216"/>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9"/>
            <p:cNvSpPr/>
            <p:nvPr/>
          </p:nvSpPr>
          <p:spPr>
            <a:xfrm rot="10600788">
              <a:off x="258217" y="-319713"/>
              <a:ext cx="2970" cy="1368"/>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9"/>
            <p:cNvSpPr/>
            <p:nvPr/>
          </p:nvSpPr>
          <p:spPr>
            <a:xfrm rot="10600788">
              <a:off x="460340" y="72394"/>
              <a:ext cx="1254" cy="2811"/>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9"/>
            <p:cNvSpPr/>
            <p:nvPr/>
          </p:nvSpPr>
          <p:spPr>
            <a:xfrm rot="10600788">
              <a:off x="236110" y="-87233"/>
              <a:ext cx="66" cy="76"/>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9"/>
            <p:cNvSpPr/>
            <p:nvPr/>
          </p:nvSpPr>
          <p:spPr>
            <a:xfrm rot="10600788">
              <a:off x="230554" y="-87226"/>
              <a:ext cx="11154" cy="7446"/>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9"/>
            <p:cNvSpPr/>
            <p:nvPr/>
          </p:nvSpPr>
          <p:spPr>
            <a:xfrm rot="10600788">
              <a:off x="187215" y="-333627"/>
              <a:ext cx="291459" cy="556212"/>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9"/>
            <p:cNvSpPr/>
            <p:nvPr/>
          </p:nvSpPr>
          <p:spPr>
            <a:xfrm rot="10600788">
              <a:off x="300122" y="2458"/>
              <a:ext cx="1650" cy="1671"/>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9"/>
            <p:cNvSpPr/>
            <p:nvPr/>
          </p:nvSpPr>
          <p:spPr>
            <a:xfrm rot="10600788">
              <a:off x="444770" y="153310"/>
              <a:ext cx="66" cy="760"/>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9"/>
            <p:cNvSpPr/>
            <p:nvPr/>
          </p:nvSpPr>
          <p:spPr>
            <a:xfrm rot="10600788">
              <a:off x="210186" y="-202000"/>
              <a:ext cx="2442" cy="1671"/>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9"/>
            <p:cNvSpPr/>
            <p:nvPr/>
          </p:nvSpPr>
          <p:spPr>
            <a:xfrm rot="10600788">
              <a:off x="276266" y="-330245"/>
              <a:ext cx="4686" cy="2735"/>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9"/>
            <p:cNvSpPr/>
            <p:nvPr/>
          </p:nvSpPr>
          <p:spPr>
            <a:xfrm rot="10600788">
              <a:off x="318703" y="-315873"/>
              <a:ext cx="4092" cy="2051"/>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9"/>
            <p:cNvSpPr/>
            <p:nvPr/>
          </p:nvSpPr>
          <p:spPr>
            <a:xfrm rot="10600788">
              <a:off x="287382" y="-322113"/>
              <a:ext cx="6468" cy="3875"/>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9"/>
            <p:cNvSpPr/>
            <p:nvPr/>
          </p:nvSpPr>
          <p:spPr>
            <a:xfrm rot="10600788">
              <a:off x="294359" y="-321505"/>
              <a:ext cx="2970" cy="1747"/>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9"/>
            <p:cNvSpPr/>
            <p:nvPr/>
          </p:nvSpPr>
          <p:spPr>
            <a:xfrm rot="10600788">
              <a:off x="252177" y="-318261"/>
              <a:ext cx="4488" cy="5546"/>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9"/>
            <p:cNvSpPr/>
            <p:nvPr/>
          </p:nvSpPr>
          <p:spPr>
            <a:xfrm rot="10600788">
              <a:off x="289628" y="-314135"/>
              <a:ext cx="2376" cy="3419"/>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9"/>
            <p:cNvSpPr/>
            <p:nvPr/>
          </p:nvSpPr>
          <p:spPr>
            <a:xfrm rot="10600788">
              <a:off x="269584" y="-307747"/>
              <a:ext cx="5874" cy="2127"/>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9"/>
            <p:cNvSpPr/>
            <p:nvPr/>
          </p:nvSpPr>
          <p:spPr>
            <a:xfrm rot="10600788">
              <a:off x="275246" y="-309988"/>
              <a:ext cx="3564" cy="2051"/>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9"/>
            <p:cNvSpPr/>
            <p:nvPr/>
          </p:nvSpPr>
          <p:spPr>
            <a:xfrm rot="10600788">
              <a:off x="281774" y="-307738"/>
              <a:ext cx="4752" cy="760"/>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9"/>
            <p:cNvSpPr/>
            <p:nvPr/>
          </p:nvSpPr>
          <p:spPr>
            <a:xfrm rot="10600788">
              <a:off x="226412" y="-274217"/>
              <a:ext cx="4158" cy="5470"/>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9"/>
            <p:cNvSpPr/>
            <p:nvPr/>
          </p:nvSpPr>
          <p:spPr>
            <a:xfrm rot="10600788">
              <a:off x="243003" y="-278497"/>
              <a:ext cx="3036" cy="4027"/>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9"/>
            <p:cNvSpPr/>
            <p:nvPr/>
          </p:nvSpPr>
          <p:spPr>
            <a:xfrm rot="10600788">
              <a:off x="235227" y="-267288"/>
              <a:ext cx="4752" cy="5622"/>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9"/>
            <p:cNvSpPr/>
            <p:nvPr/>
          </p:nvSpPr>
          <p:spPr>
            <a:xfrm rot="10600788">
              <a:off x="193419" y="-200535"/>
              <a:ext cx="6534" cy="3495"/>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9"/>
            <p:cNvSpPr/>
            <p:nvPr/>
          </p:nvSpPr>
          <p:spPr>
            <a:xfrm rot="10600788">
              <a:off x="214429" y="-135221"/>
              <a:ext cx="5874" cy="7446"/>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9"/>
            <p:cNvSpPr/>
            <p:nvPr/>
          </p:nvSpPr>
          <p:spPr>
            <a:xfrm rot="10600788">
              <a:off x="212612" y="-132949"/>
              <a:ext cx="1848" cy="2127"/>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9"/>
            <p:cNvSpPr/>
            <p:nvPr/>
          </p:nvSpPr>
          <p:spPr>
            <a:xfrm rot="10600788">
              <a:off x="457830" y="-221735"/>
              <a:ext cx="1254" cy="5470"/>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9"/>
            <p:cNvSpPr/>
            <p:nvPr/>
          </p:nvSpPr>
          <p:spPr>
            <a:xfrm rot="10600788">
              <a:off x="450953" y="-228118"/>
              <a:ext cx="4158" cy="4710"/>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9"/>
            <p:cNvSpPr/>
            <p:nvPr/>
          </p:nvSpPr>
          <p:spPr>
            <a:xfrm rot="10600788">
              <a:off x="368052" y="62971"/>
              <a:ext cx="1782" cy="4103"/>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9"/>
            <p:cNvSpPr/>
            <p:nvPr/>
          </p:nvSpPr>
          <p:spPr>
            <a:xfrm rot="10600788">
              <a:off x="402007" y="106719"/>
              <a:ext cx="2376" cy="4103"/>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9"/>
            <p:cNvSpPr/>
            <p:nvPr/>
          </p:nvSpPr>
          <p:spPr>
            <a:xfrm rot="10600788">
              <a:off x="434858" y="133604"/>
              <a:ext cx="4158" cy="5546"/>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9"/>
            <p:cNvSpPr/>
            <p:nvPr/>
          </p:nvSpPr>
          <p:spPr>
            <a:xfrm rot="10600788">
              <a:off x="-33779" y="147319"/>
              <a:ext cx="286179" cy="52263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9"/>
            <p:cNvSpPr/>
            <p:nvPr/>
          </p:nvSpPr>
          <p:spPr>
            <a:xfrm rot="10600788">
              <a:off x="231362" y="229567"/>
              <a:ext cx="3960" cy="2431"/>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9"/>
            <p:cNvSpPr/>
            <p:nvPr/>
          </p:nvSpPr>
          <p:spPr>
            <a:xfrm rot="10600788">
              <a:off x="207576" y="200789"/>
              <a:ext cx="4752" cy="2811"/>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9"/>
            <p:cNvSpPr/>
            <p:nvPr/>
          </p:nvSpPr>
          <p:spPr>
            <a:xfrm rot="10600788">
              <a:off x="191949" y="178608"/>
              <a:ext cx="13992" cy="15499"/>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9"/>
            <p:cNvSpPr/>
            <p:nvPr/>
          </p:nvSpPr>
          <p:spPr>
            <a:xfrm rot="10600788">
              <a:off x="184768" y="159148"/>
              <a:ext cx="3696" cy="3419"/>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9"/>
            <p:cNvSpPr/>
            <p:nvPr/>
          </p:nvSpPr>
          <p:spPr>
            <a:xfrm rot="10600788">
              <a:off x="188288" y="160304"/>
              <a:ext cx="1320" cy="1595"/>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9"/>
            <p:cNvSpPr/>
            <p:nvPr/>
          </p:nvSpPr>
          <p:spPr>
            <a:xfrm rot="10600788">
              <a:off x="174714" y="148646"/>
              <a:ext cx="5478" cy="5090"/>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9"/>
            <p:cNvSpPr/>
            <p:nvPr/>
          </p:nvSpPr>
          <p:spPr>
            <a:xfrm rot="10600788">
              <a:off x="170967" y="153001"/>
              <a:ext cx="1782" cy="106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9"/>
            <p:cNvSpPr/>
            <p:nvPr/>
          </p:nvSpPr>
          <p:spPr>
            <a:xfrm rot="10600788">
              <a:off x="172581" y="153805"/>
              <a:ext cx="4950" cy="2051"/>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9"/>
            <p:cNvSpPr/>
            <p:nvPr/>
          </p:nvSpPr>
          <p:spPr>
            <a:xfrm rot="10600788">
              <a:off x="178475" y="157473"/>
              <a:ext cx="5874" cy="6458"/>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9"/>
            <p:cNvSpPr/>
            <p:nvPr/>
          </p:nvSpPr>
          <p:spPr>
            <a:xfrm rot="10600788">
              <a:off x="187683" y="181644"/>
              <a:ext cx="4158" cy="4938"/>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9"/>
            <p:cNvSpPr/>
            <p:nvPr/>
          </p:nvSpPr>
          <p:spPr>
            <a:xfrm rot="10600788">
              <a:off x="153032" y="136186"/>
              <a:ext cx="3564" cy="5394"/>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9"/>
            <p:cNvSpPr/>
            <p:nvPr/>
          </p:nvSpPr>
          <p:spPr>
            <a:xfrm rot="10600788">
              <a:off x="149127" y="141017"/>
              <a:ext cx="4752" cy="1444"/>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9"/>
            <p:cNvSpPr/>
            <p:nvPr/>
          </p:nvSpPr>
          <p:spPr>
            <a:xfrm rot="10600788">
              <a:off x="166613" y="157387"/>
              <a:ext cx="8844" cy="2051"/>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9"/>
            <p:cNvSpPr/>
            <p:nvPr/>
          </p:nvSpPr>
          <p:spPr>
            <a:xfrm rot="10600788">
              <a:off x="134266" y="128469"/>
              <a:ext cx="5346" cy="2051"/>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9"/>
            <p:cNvSpPr/>
            <p:nvPr/>
          </p:nvSpPr>
          <p:spPr>
            <a:xfrm rot="10600788">
              <a:off x="116411" y="121975"/>
              <a:ext cx="10560" cy="5394"/>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9"/>
            <p:cNvSpPr/>
            <p:nvPr/>
          </p:nvSpPr>
          <p:spPr>
            <a:xfrm rot="10600788">
              <a:off x="111827" y="124387"/>
              <a:ext cx="4686" cy="2127"/>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9"/>
            <p:cNvSpPr/>
            <p:nvPr/>
          </p:nvSpPr>
          <p:spPr>
            <a:xfrm rot="10600788">
              <a:off x="139379" y="133587"/>
              <a:ext cx="2376" cy="4103"/>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9"/>
            <p:cNvSpPr/>
            <p:nvPr/>
          </p:nvSpPr>
          <p:spPr>
            <a:xfrm rot="10600788">
              <a:off x="136529" y="135771"/>
              <a:ext cx="3564" cy="1444"/>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9"/>
            <p:cNvSpPr/>
            <p:nvPr/>
          </p:nvSpPr>
          <p:spPr>
            <a:xfrm rot="10600788">
              <a:off x="141848" y="137542"/>
              <a:ext cx="66" cy="760"/>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9"/>
            <p:cNvSpPr/>
            <p:nvPr/>
          </p:nvSpPr>
          <p:spPr>
            <a:xfrm rot="10600788">
              <a:off x="151153" y="149573"/>
              <a:ext cx="7524" cy="4786"/>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9"/>
            <p:cNvSpPr/>
            <p:nvPr/>
          </p:nvSpPr>
          <p:spPr>
            <a:xfrm rot="10600788">
              <a:off x="143442" y="142018"/>
              <a:ext cx="5280" cy="3419"/>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9"/>
            <p:cNvSpPr/>
            <p:nvPr/>
          </p:nvSpPr>
          <p:spPr>
            <a:xfrm rot="10600788">
              <a:off x="140935" y="141559"/>
              <a:ext cx="2442" cy="760"/>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9"/>
            <p:cNvSpPr/>
            <p:nvPr/>
          </p:nvSpPr>
          <p:spPr>
            <a:xfrm rot="10600788">
              <a:off x="112829" y="130871"/>
              <a:ext cx="10032" cy="2811"/>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9"/>
            <p:cNvSpPr/>
            <p:nvPr/>
          </p:nvSpPr>
          <p:spPr>
            <a:xfrm rot="10600788">
              <a:off x="129334" y="133608"/>
              <a:ext cx="660" cy="532"/>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9"/>
            <p:cNvSpPr/>
            <p:nvPr/>
          </p:nvSpPr>
          <p:spPr>
            <a:xfrm rot="10600788">
              <a:off x="87660" y="130623"/>
              <a:ext cx="660" cy="760"/>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9"/>
            <p:cNvSpPr/>
            <p:nvPr/>
          </p:nvSpPr>
          <p:spPr>
            <a:xfrm rot="10600788">
              <a:off x="120553" y="133298"/>
              <a:ext cx="5346" cy="1519"/>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9"/>
            <p:cNvSpPr/>
            <p:nvPr/>
          </p:nvSpPr>
          <p:spPr>
            <a:xfrm rot="10600788">
              <a:off x="105000" y="126736"/>
              <a:ext cx="2970" cy="2887"/>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9"/>
            <p:cNvSpPr/>
            <p:nvPr/>
          </p:nvSpPr>
          <p:spPr>
            <a:xfrm rot="10600788">
              <a:off x="128653" y="132202"/>
              <a:ext cx="660" cy="836"/>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9"/>
            <p:cNvSpPr/>
            <p:nvPr/>
          </p:nvSpPr>
          <p:spPr>
            <a:xfrm rot="10600788">
              <a:off x="125800" y="133044"/>
              <a:ext cx="3564" cy="760"/>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9"/>
            <p:cNvSpPr/>
            <p:nvPr/>
          </p:nvSpPr>
          <p:spPr>
            <a:xfrm rot="10600788">
              <a:off x="76693" y="131436"/>
              <a:ext cx="18744" cy="20209"/>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9"/>
            <p:cNvSpPr/>
            <p:nvPr/>
          </p:nvSpPr>
          <p:spPr>
            <a:xfrm rot="10600788">
              <a:off x="88130" y="126948"/>
              <a:ext cx="11088" cy="4103"/>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9"/>
            <p:cNvSpPr/>
            <p:nvPr/>
          </p:nvSpPr>
          <p:spPr>
            <a:xfrm rot="10600788">
              <a:off x="99543" y="129535"/>
              <a:ext cx="14652" cy="9497"/>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9"/>
            <p:cNvSpPr/>
            <p:nvPr/>
          </p:nvSpPr>
          <p:spPr>
            <a:xfrm rot="10600788">
              <a:off x="146715" y="157408"/>
              <a:ext cx="660" cy="760"/>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9"/>
            <p:cNvSpPr/>
            <p:nvPr/>
          </p:nvSpPr>
          <p:spPr>
            <a:xfrm rot="10600788">
              <a:off x="143067" y="145984"/>
              <a:ext cx="8580" cy="11472"/>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9"/>
            <p:cNvSpPr/>
            <p:nvPr/>
          </p:nvSpPr>
          <p:spPr>
            <a:xfrm rot="10600788">
              <a:off x="120117" y="142027"/>
              <a:ext cx="7062" cy="4103"/>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9"/>
            <p:cNvSpPr/>
            <p:nvPr/>
          </p:nvSpPr>
          <p:spPr>
            <a:xfrm rot="10600788">
              <a:off x="83364" y="125372"/>
              <a:ext cx="4158" cy="5470"/>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9"/>
            <p:cNvSpPr/>
            <p:nvPr/>
          </p:nvSpPr>
          <p:spPr>
            <a:xfrm rot="10600788">
              <a:off x="74691" y="127295"/>
              <a:ext cx="2376" cy="3419"/>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9"/>
            <p:cNvSpPr/>
            <p:nvPr/>
          </p:nvSpPr>
          <p:spPr>
            <a:xfrm rot="10600788">
              <a:off x="175456" y="568302"/>
              <a:ext cx="2376" cy="1368"/>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9"/>
            <p:cNvSpPr/>
            <p:nvPr/>
          </p:nvSpPr>
          <p:spPr>
            <a:xfrm rot="10600788">
              <a:off x="164135" y="556876"/>
              <a:ext cx="1782" cy="760"/>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9"/>
            <p:cNvSpPr/>
            <p:nvPr/>
          </p:nvSpPr>
          <p:spPr>
            <a:xfrm rot="10600788">
              <a:off x="-39150" y="339457"/>
              <a:ext cx="4752" cy="8357"/>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9"/>
            <p:cNvSpPr/>
            <p:nvPr/>
          </p:nvSpPr>
          <p:spPr>
            <a:xfrm rot="10600788">
              <a:off x="67101" y="469690"/>
              <a:ext cx="3564" cy="1444"/>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9"/>
            <p:cNvSpPr/>
            <p:nvPr/>
          </p:nvSpPr>
          <p:spPr>
            <a:xfrm rot="10600788">
              <a:off x="80227" y="463673"/>
              <a:ext cx="1188" cy="4710"/>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9"/>
            <p:cNvSpPr/>
            <p:nvPr/>
          </p:nvSpPr>
          <p:spPr>
            <a:xfrm rot="10600788">
              <a:off x="222281" y="611221"/>
              <a:ext cx="660" cy="4179"/>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9"/>
            <p:cNvSpPr/>
            <p:nvPr/>
          </p:nvSpPr>
          <p:spPr>
            <a:xfrm rot="10600788">
              <a:off x="-14707" y="186074"/>
              <a:ext cx="7062" cy="4786"/>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9"/>
            <p:cNvSpPr/>
            <p:nvPr/>
          </p:nvSpPr>
          <p:spPr>
            <a:xfrm rot="10600788">
              <a:off x="151062" y="587980"/>
              <a:ext cx="2442" cy="1140"/>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9"/>
            <p:cNvSpPr/>
            <p:nvPr/>
          </p:nvSpPr>
          <p:spPr>
            <a:xfrm rot="10600788">
              <a:off x="-19564" y="191126"/>
              <a:ext cx="5346" cy="7446"/>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9"/>
            <p:cNvSpPr/>
            <p:nvPr/>
          </p:nvSpPr>
          <p:spPr>
            <a:xfrm rot="10600788">
              <a:off x="222042" y="362024"/>
              <a:ext cx="66" cy="760"/>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9"/>
            <p:cNvSpPr/>
            <p:nvPr/>
          </p:nvSpPr>
          <p:spPr>
            <a:xfrm rot="10600788">
              <a:off x="237014" y="263031"/>
              <a:ext cx="1254" cy="4103"/>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9"/>
            <p:cNvSpPr/>
            <p:nvPr/>
          </p:nvSpPr>
          <p:spPr>
            <a:xfrm rot="10600788">
              <a:off x="38130" y="141477"/>
              <a:ext cx="1056" cy="836"/>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9"/>
            <p:cNvSpPr/>
            <p:nvPr/>
          </p:nvSpPr>
          <p:spPr>
            <a:xfrm rot="10600788">
              <a:off x="51622" y="149534"/>
              <a:ext cx="660" cy="2051"/>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9"/>
            <p:cNvSpPr/>
            <p:nvPr/>
          </p:nvSpPr>
          <p:spPr>
            <a:xfrm rot="10600788">
              <a:off x="-13731" y="228587"/>
              <a:ext cx="660" cy="684"/>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9"/>
            <p:cNvSpPr/>
            <p:nvPr/>
          </p:nvSpPr>
          <p:spPr>
            <a:xfrm rot="10600788">
              <a:off x="38747" y="142146"/>
              <a:ext cx="2970" cy="76"/>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9"/>
            <p:cNvSpPr/>
            <p:nvPr/>
          </p:nvSpPr>
          <p:spPr>
            <a:xfrm rot="10600788">
              <a:off x="40988" y="139540"/>
              <a:ext cx="1782" cy="1216"/>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9"/>
            <p:cNvSpPr/>
            <p:nvPr/>
          </p:nvSpPr>
          <p:spPr>
            <a:xfrm rot="10600788">
              <a:off x="35892" y="142312"/>
              <a:ext cx="2970" cy="1368"/>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9"/>
            <p:cNvSpPr/>
            <p:nvPr/>
          </p:nvSpPr>
          <p:spPr>
            <a:xfrm rot="10600788">
              <a:off x="238015" y="534419"/>
              <a:ext cx="1254" cy="2811"/>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9"/>
            <p:cNvSpPr/>
            <p:nvPr/>
          </p:nvSpPr>
          <p:spPr>
            <a:xfrm rot="10600788">
              <a:off x="13785" y="374792"/>
              <a:ext cx="66" cy="76"/>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9"/>
            <p:cNvSpPr/>
            <p:nvPr/>
          </p:nvSpPr>
          <p:spPr>
            <a:xfrm rot="10600788">
              <a:off x="8229" y="374799"/>
              <a:ext cx="11154" cy="7446"/>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9"/>
            <p:cNvSpPr/>
            <p:nvPr/>
          </p:nvSpPr>
          <p:spPr>
            <a:xfrm rot="10600788">
              <a:off x="-35110" y="128398"/>
              <a:ext cx="291459" cy="556212"/>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9"/>
            <p:cNvSpPr/>
            <p:nvPr/>
          </p:nvSpPr>
          <p:spPr>
            <a:xfrm rot="10600788">
              <a:off x="77797" y="464483"/>
              <a:ext cx="1650" cy="1671"/>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9"/>
            <p:cNvSpPr/>
            <p:nvPr/>
          </p:nvSpPr>
          <p:spPr>
            <a:xfrm rot="10600788">
              <a:off x="222445" y="615335"/>
              <a:ext cx="66" cy="760"/>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9"/>
            <p:cNvSpPr/>
            <p:nvPr/>
          </p:nvSpPr>
          <p:spPr>
            <a:xfrm rot="10600788">
              <a:off x="-12139" y="260025"/>
              <a:ext cx="2442" cy="1671"/>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9"/>
            <p:cNvSpPr/>
            <p:nvPr/>
          </p:nvSpPr>
          <p:spPr>
            <a:xfrm rot="10600788">
              <a:off x="53941" y="131780"/>
              <a:ext cx="4686" cy="2735"/>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9"/>
            <p:cNvSpPr/>
            <p:nvPr/>
          </p:nvSpPr>
          <p:spPr>
            <a:xfrm rot="10600788">
              <a:off x="96378" y="146152"/>
              <a:ext cx="4092" cy="2051"/>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9"/>
            <p:cNvSpPr/>
            <p:nvPr/>
          </p:nvSpPr>
          <p:spPr>
            <a:xfrm rot="10600788">
              <a:off x="65057" y="139912"/>
              <a:ext cx="6468" cy="3875"/>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9"/>
            <p:cNvSpPr/>
            <p:nvPr/>
          </p:nvSpPr>
          <p:spPr>
            <a:xfrm rot="10600788">
              <a:off x="72034" y="140520"/>
              <a:ext cx="2970" cy="1747"/>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9"/>
            <p:cNvSpPr/>
            <p:nvPr/>
          </p:nvSpPr>
          <p:spPr>
            <a:xfrm rot="10600788">
              <a:off x="29852" y="143764"/>
              <a:ext cx="4488" cy="5546"/>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9"/>
            <p:cNvSpPr/>
            <p:nvPr/>
          </p:nvSpPr>
          <p:spPr>
            <a:xfrm rot="10600788">
              <a:off x="67303" y="147890"/>
              <a:ext cx="2376" cy="3419"/>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9"/>
            <p:cNvSpPr/>
            <p:nvPr/>
          </p:nvSpPr>
          <p:spPr>
            <a:xfrm rot="10600788">
              <a:off x="47259" y="154278"/>
              <a:ext cx="5874" cy="2127"/>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9"/>
            <p:cNvSpPr/>
            <p:nvPr/>
          </p:nvSpPr>
          <p:spPr>
            <a:xfrm rot="10600788">
              <a:off x="52921" y="152037"/>
              <a:ext cx="3564" cy="2051"/>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9"/>
            <p:cNvSpPr/>
            <p:nvPr/>
          </p:nvSpPr>
          <p:spPr>
            <a:xfrm rot="10600788">
              <a:off x="59449" y="154287"/>
              <a:ext cx="4752" cy="760"/>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9"/>
            <p:cNvSpPr/>
            <p:nvPr/>
          </p:nvSpPr>
          <p:spPr>
            <a:xfrm rot="10600788">
              <a:off x="4087" y="187808"/>
              <a:ext cx="4158" cy="5470"/>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9"/>
            <p:cNvSpPr/>
            <p:nvPr/>
          </p:nvSpPr>
          <p:spPr>
            <a:xfrm rot="10600788">
              <a:off x="20678" y="183528"/>
              <a:ext cx="3036" cy="4027"/>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9"/>
            <p:cNvSpPr/>
            <p:nvPr/>
          </p:nvSpPr>
          <p:spPr>
            <a:xfrm rot="10600788">
              <a:off x="12902" y="194737"/>
              <a:ext cx="4752" cy="5622"/>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9"/>
            <p:cNvSpPr/>
            <p:nvPr/>
          </p:nvSpPr>
          <p:spPr>
            <a:xfrm rot="10600788">
              <a:off x="-28906" y="261490"/>
              <a:ext cx="6534" cy="3495"/>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9"/>
            <p:cNvSpPr/>
            <p:nvPr/>
          </p:nvSpPr>
          <p:spPr>
            <a:xfrm rot="10600788">
              <a:off x="-7896" y="326804"/>
              <a:ext cx="5874" cy="7446"/>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9"/>
            <p:cNvSpPr/>
            <p:nvPr/>
          </p:nvSpPr>
          <p:spPr>
            <a:xfrm rot="10600788">
              <a:off x="-9713" y="329076"/>
              <a:ext cx="1848" cy="2127"/>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9"/>
            <p:cNvSpPr/>
            <p:nvPr/>
          </p:nvSpPr>
          <p:spPr>
            <a:xfrm rot="10600788">
              <a:off x="235505" y="240290"/>
              <a:ext cx="1254" cy="5470"/>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9"/>
            <p:cNvSpPr/>
            <p:nvPr/>
          </p:nvSpPr>
          <p:spPr>
            <a:xfrm rot="10600788">
              <a:off x="228628" y="233907"/>
              <a:ext cx="4158" cy="4710"/>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9"/>
            <p:cNvSpPr/>
            <p:nvPr/>
          </p:nvSpPr>
          <p:spPr>
            <a:xfrm rot="10600788">
              <a:off x="145727" y="524996"/>
              <a:ext cx="1782" cy="4103"/>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9"/>
            <p:cNvSpPr/>
            <p:nvPr/>
          </p:nvSpPr>
          <p:spPr>
            <a:xfrm rot="10600788">
              <a:off x="179682" y="568744"/>
              <a:ext cx="2376" cy="4103"/>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9"/>
            <p:cNvSpPr/>
            <p:nvPr/>
          </p:nvSpPr>
          <p:spPr>
            <a:xfrm rot="10600788">
              <a:off x="212533" y="595629"/>
              <a:ext cx="4158" cy="5546"/>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9"/>
            <p:cNvSpPr/>
            <p:nvPr/>
          </p:nvSpPr>
          <p:spPr>
            <a:xfrm rot="10600788">
              <a:off x="674721" y="-226381"/>
              <a:ext cx="286179" cy="522631"/>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9"/>
            <p:cNvSpPr/>
            <p:nvPr/>
          </p:nvSpPr>
          <p:spPr>
            <a:xfrm rot="10600788">
              <a:off x="939862" y="-144133"/>
              <a:ext cx="3960" cy="2431"/>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9"/>
            <p:cNvSpPr/>
            <p:nvPr/>
          </p:nvSpPr>
          <p:spPr>
            <a:xfrm rot="10600788">
              <a:off x="916076" y="-172911"/>
              <a:ext cx="4752" cy="2811"/>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9"/>
            <p:cNvSpPr/>
            <p:nvPr/>
          </p:nvSpPr>
          <p:spPr>
            <a:xfrm rot="10600788">
              <a:off x="900449" y="-195092"/>
              <a:ext cx="13992" cy="15499"/>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9"/>
            <p:cNvSpPr/>
            <p:nvPr/>
          </p:nvSpPr>
          <p:spPr>
            <a:xfrm rot="10600788">
              <a:off x="893268" y="-214552"/>
              <a:ext cx="3696" cy="3419"/>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9"/>
            <p:cNvSpPr/>
            <p:nvPr/>
          </p:nvSpPr>
          <p:spPr>
            <a:xfrm rot="10600788">
              <a:off x="896788" y="-213396"/>
              <a:ext cx="1320" cy="1595"/>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9"/>
            <p:cNvSpPr/>
            <p:nvPr/>
          </p:nvSpPr>
          <p:spPr>
            <a:xfrm rot="10600788">
              <a:off x="883214" y="-225054"/>
              <a:ext cx="5478" cy="5090"/>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9"/>
            <p:cNvSpPr/>
            <p:nvPr/>
          </p:nvSpPr>
          <p:spPr>
            <a:xfrm rot="10600788">
              <a:off x="879467" y="-220699"/>
              <a:ext cx="1782" cy="106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9"/>
            <p:cNvSpPr/>
            <p:nvPr/>
          </p:nvSpPr>
          <p:spPr>
            <a:xfrm rot="10600788">
              <a:off x="881081" y="-219895"/>
              <a:ext cx="4950" cy="2051"/>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9"/>
            <p:cNvSpPr/>
            <p:nvPr/>
          </p:nvSpPr>
          <p:spPr>
            <a:xfrm rot="10600788">
              <a:off x="886975" y="-216227"/>
              <a:ext cx="5874" cy="6458"/>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9"/>
            <p:cNvSpPr/>
            <p:nvPr/>
          </p:nvSpPr>
          <p:spPr>
            <a:xfrm rot="10600788">
              <a:off x="896183" y="-192056"/>
              <a:ext cx="4158" cy="4938"/>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9"/>
            <p:cNvSpPr/>
            <p:nvPr/>
          </p:nvSpPr>
          <p:spPr>
            <a:xfrm rot="10600788">
              <a:off x="861532" y="-237514"/>
              <a:ext cx="3564" cy="5394"/>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9"/>
            <p:cNvSpPr/>
            <p:nvPr/>
          </p:nvSpPr>
          <p:spPr>
            <a:xfrm rot="10600788">
              <a:off x="857627" y="-232683"/>
              <a:ext cx="4752" cy="1444"/>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9"/>
            <p:cNvSpPr/>
            <p:nvPr/>
          </p:nvSpPr>
          <p:spPr>
            <a:xfrm rot="10600788">
              <a:off x="875113" y="-216313"/>
              <a:ext cx="8844" cy="2051"/>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9"/>
            <p:cNvSpPr/>
            <p:nvPr/>
          </p:nvSpPr>
          <p:spPr>
            <a:xfrm rot="10600788">
              <a:off x="842766" y="-245231"/>
              <a:ext cx="5346" cy="2051"/>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9"/>
            <p:cNvSpPr/>
            <p:nvPr/>
          </p:nvSpPr>
          <p:spPr>
            <a:xfrm rot="10600788">
              <a:off x="824911" y="-251725"/>
              <a:ext cx="10560" cy="5394"/>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9"/>
            <p:cNvSpPr/>
            <p:nvPr/>
          </p:nvSpPr>
          <p:spPr>
            <a:xfrm rot="10600788">
              <a:off x="820327" y="-249313"/>
              <a:ext cx="4686" cy="2127"/>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9"/>
            <p:cNvSpPr/>
            <p:nvPr/>
          </p:nvSpPr>
          <p:spPr>
            <a:xfrm rot="10600788">
              <a:off x="847879" y="-240113"/>
              <a:ext cx="2376" cy="4103"/>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9"/>
            <p:cNvSpPr/>
            <p:nvPr/>
          </p:nvSpPr>
          <p:spPr>
            <a:xfrm rot="10600788">
              <a:off x="845029" y="-237929"/>
              <a:ext cx="3564" cy="1444"/>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9"/>
            <p:cNvSpPr/>
            <p:nvPr/>
          </p:nvSpPr>
          <p:spPr>
            <a:xfrm rot="10600788">
              <a:off x="850348" y="-236158"/>
              <a:ext cx="66" cy="760"/>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9"/>
            <p:cNvSpPr/>
            <p:nvPr/>
          </p:nvSpPr>
          <p:spPr>
            <a:xfrm rot="10600788">
              <a:off x="859653" y="-224127"/>
              <a:ext cx="7524" cy="4786"/>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9"/>
            <p:cNvSpPr/>
            <p:nvPr/>
          </p:nvSpPr>
          <p:spPr>
            <a:xfrm rot="10600788">
              <a:off x="851942" y="-231682"/>
              <a:ext cx="5280" cy="3419"/>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9"/>
            <p:cNvSpPr/>
            <p:nvPr/>
          </p:nvSpPr>
          <p:spPr>
            <a:xfrm rot="10600788">
              <a:off x="849435" y="-232141"/>
              <a:ext cx="2442" cy="760"/>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9"/>
            <p:cNvSpPr/>
            <p:nvPr/>
          </p:nvSpPr>
          <p:spPr>
            <a:xfrm rot="10600788">
              <a:off x="821329" y="-242829"/>
              <a:ext cx="10032" cy="2811"/>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9"/>
            <p:cNvSpPr/>
            <p:nvPr/>
          </p:nvSpPr>
          <p:spPr>
            <a:xfrm rot="10600788">
              <a:off x="837834" y="-240092"/>
              <a:ext cx="660" cy="532"/>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9"/>
            <p:cNvSpPr/>
            <p:nvPr/>
          </p:nvSpPr>
          <p:spPr>
            <a:xfrm rot="10600788">
              <a:off x="796160" y="-243077"/>
              <a:ext cx="660" cy="760"/>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9"/>
            <p:cNvSpPr/>
            <p:nvPr/>
          </p:nvSpPr>
          <p:spPr>
            <a:xfrm rot="10600788">
              <a:off x="829053" y="-240402"/>
              <a:ext cx="5346" cy="1519"/>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9"/>
            <p:cNvSpPr/>
            <p:nvPr/>
          </p:nvSpPr>
          <p:spPr>
            <a:xfrm rot="10600788">
              <a:off x="813500" y="-246964"/>
              <a:ext cx="2970" cy="2887"/>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9"/>
            <p:cNvSpPr/>
            <p:nvPr/>
          </p:nvSpPr>
          <p:spPr>
            <a:xfrm rot="10600788">
              <a:off x="837153" y="-241498"/>
              <a:ext cx="660" cy="836"/>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9"/>
            <p:cNvSpPr/>
            <p:nvPr/>
          </p:nvSpPr>
          <p:spPr>
            <a:xfrm rot="10600788">
              <a:off x="834300" y="-240656"/>
              <a:ext cx="3564" cy="760"/>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9"/>
            <p:cNvSpPr/>
            <p:nvPr/>
          </p:nvSpPr>
          <p:spPr>
            <a:xfrm rot="10600788">
              <a:off x="785193" y="-242264"/>
              <a:ext cx="18744" cy="20209"/>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9"/>
            <p:cNvSpPr/>
            <p:nvPr/>
          </p:nvSpPr>
          <p:spPr>
            <a:xfrm rot="10600788">
              <a:off x="796630" y="-246752"/>
              <a:ext cx="11088" cy="4103"/>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9"/>
            <p:cNvSpPr/>
            <p:nvPr/>
          </p:nvSpPr>
          <p:spPr>
            <a:xfrm rot="10600788">
              <a:off x="808043" y="-244165"/>
              <a:ext cx="14652" cy="9497"/>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9"/>
            <p:cNvSpPr/>
            <p:nvPr/>
          </p:nvSpPr>
          <p:spPr>
            <a:xfrm rot="10600788">
              <a:off x="855215" y="-216292"/>
              <a:ext cx="660" cy="760"/>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9"/>
            <p:cNvSpPr/>
            <p:nvPr/>
          </p:nvSpPr>
          <p:spPr>
            <a:xfrm rot="10600788">
              <a:off x="851567" y="-227716"/>
              <a:ext cx="8580" cy="11472"/>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9"/>
            <p:cNvSpPr/>
            <p:nvPr/>
          </p:nvSpPr>
          <p:spPr>
            <a:xfrm rot="10600788">
              <a:off x="828617" y="-231673"/>
              <a:ext cx="7062" cy="4103"/>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9"/>
            <p:cNvSpPr/>
            <p:nvPr/>
          </p:nvSpPr>
          <p:spPr>
            <a:xfrm rot="10600788">
              <a:off x="791864" y="-248328"/>
              <a:ext cx="4158" cy="5470"/>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9"/>
            <p:cNvSpPr/>
            <p:nvPr/>
          </p:nvSpPr>
          <p:spPr>
            <a:xfrm rot="10600788">
              <a:off x="783191" y="-246405"/>
              <a:ext cx="2376" cy="3419"/>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9"/>
            <p:cNvSpPr/>
            <p:nvPr/>
          </p:nvSpPr>
          <p:spPr>
            <a:xfrm rot="10600788">
              <a:off x="883956" y="194602"/>
              <a:ext cx="2376" cy="1368"/>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9"/>
            <p:cNvSpPr/>
            <p:nvPr/>
          </p:nvSpPr>
          <p:spPr>
            <a:xfrm rot="10600788">
              <a:off x="872635" y="183176"/>
              <a:ext cx="1782" cy="760"/>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9"/>
            <p:cNvSpPr/>
            <p:nvPr/>
          </p:nvSpPr>
          <p:spPr>
            <a:xfrm rot="10600788">
              <a:off x="669350" y="-34243"/>
              <a:ext cx="4752" cy="8357"/>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9"/>
            <p:cNvSpPr/>
            <p:nvPr/>
          </p:nvSpPr>
          <p:spPr>
            <a:xfrm rot="10600788">
              <a:off x="775601" y="95990"/>
              <a:ext cx="3564" cy="1444"/>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9"/>
            <p:cNvSpPr/>
            <p:nvPr/>
          </p:nvSpPr>
          <p:spPr>
            <a:xfrm rot="10600788">
              <a:off x="788727" y="89973"/>
              <a:ext cx="1188" cy="4710"/>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9"/>
            <p:cNvSpPr/>
            <p:nvPr/>
          </p:nvSpPr>
          <p:spPr>
            <a:xfrm rot="10600788">
              <a:off x="930781" y="237521"/>
              <a:ext cx="660" cy="4179"/>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9"/>
            <p:cNvSpPr/>
            <p:nvPr/>
          </p:nvSpPr>
          <p:spPr>
            <a:xfrm rot="10600788">
              <a:off x="693793" y="-187626"/>
              <a:ext cx="7062" cy="4786"/>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9"/>
            <p:cNvSpPr/>
            <p:nvPr/>
          </p:nvSpPr>
          <p:spPr>
            <a:xfrm rot="10600788">
              <a:off x="859562" y="214280"/>
              <a:ext cx="2442" cy="1140"/>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9"/>
            <p:cNvSpPr/>
            <p:nvPr/>
          </p:nvSpPr>
          <p:spPr>
            <a:xfrm rot="10600788">
              <a:off x="688936" y="-182574"/>
              <a:ext cx="5346" cy="7446"/>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9"/>
            <p:cNvSpPr/>
            <p:nvPr/>
          </p:nvSpPr>
          <p:spPr>
            <a:xfrm rot="10600788">
              <a:off x="930542" y="-11676"/>
              <a:ext cx="66" cy="760"/>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9"/>
            <p:cNvSpPr/>
            <p:nvPr/>
          </p:nvSpPr>
          <p:spPr>
            <a:xfrm rot="10600788">
              <a:off x="945514" y="-110669"/>
              <a:ext cx="1254" cy="4103"/>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9"/>
            <p:cNvSpPr/>
            <p:nvPr/>
          </p:nvSpPr>
          <p:spPr>
            <a:xfrm rot="10600788">
              <a:off x="746630" y="-232223"/>
              <a:ext cx="1056" cy="836"/>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9"/>
            <p:cNvSpPr/>
            <p:nvPr/>
          </p:nvSpPr>
          <p:spPr>
            <a:xfrm rot="10600788">
              <a:off x="760122" y="-224166"/>
              <a:ext cx="660" cy="2051"/>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9"/>
            <p:cNvSpPr/>
            <p:nvPr/>
          </p:nvSpPr>
          <p:spPr>
            <a:xfrm rot="10600788">
              <a:off x="694769" y="-145113"/>
              <a:ext cx="660" cy="684"/>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9"/>
            <p:cNvSpPr/>
            <p:nvPr/>
          </p:nvSpPr>
          <p:spPr>
            <a:xfrm rot="10600788">
              <a:off x="747247" y="-231554"/>
              <a:ext cx="2970" cy="76"/>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9"/>
            <p:cNvSpPr/>
            <p:nvPr/>
          </p:nvSpPr>
          <p:spPr>
            <a:xfrm rot="10600788">
              <a:off x="749488" y="-234160"/>
              <a:ext cx="1782" cy="1216"/>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9"/>
            <p:cNvSpPr/>
            <p:nvPr/>
          </p:nvSpPr>
          <p:spPr>
            <a:xfrm rot="10600788">
              <a:off x="744392" y="-231388"/>
              <a:ext cx="2970" cy="1368"/>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9"/>
            <p:cNvSpPr/>
            <p:nvPr/>
          </p:nvSpPr>
          <p:spPr>
            <a:xfrm rot="10600788">
              <a:off x="946515" y="160719"/>
              <a:ext cx="1254" cy="2811"/>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9"/>
            <p:cNvSpPr/>
            <p:nvPr/>
          </p:nvSpPr>
          <p:spPr>
            <a:xfrm rot="10600788">
              <a:off x="722285" y="1092"/>
              <a:ext cx="66" cy="76"/>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9"/>
            <p:cNvSpPr/>
            <p:nvPr/>
          </p:nvSpPr>
          <p:spPr>
            <a:xfrm rot="10600788">
              <a:off x="716729" y="1099"/>
              <a:ext cx="11154" cy="7446"/>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9"/>
            <p:cNvSpPr/>
            <p:nvPr/>
          </p:nvSpPr>
          <p:spPr>
            <a:xfrm rot="10600788">
              <a:off x="673390" y="-245302"/>
              <a:ext cx="291459" cy="556212"/>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9"/>
            <p:cNvSpPr/>
            <p:nvPr/>
          </p:nvSpPr>
          <p:spPr>
            <a:xfrm rot="10600788">
              <a:off x="786297" y="90783"/>
              <a:ext cx="1650" cy="1671"/>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9"/>
            <p:cNvSpPr/>
            <p:nvPr/>
          </p:nvSpPr>
          <p:spPr>
            <a:xfrm rot="10600788">
              <a:off x="930945" y="241635"/>
              <a:ext cx="66" cy="760"/>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9"/>
            <p:cNvSpPr/>
            <p:nvPr/>
          </p:nvSpPr>
          <p:spPr>
            <a:xfrm rot="10600788">
              <a:off x="696361" y="-113675"/>
              <a:ext cx="2442" cy="1671"/>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9"/>
            <p:cNvSpPr/>
            <p:nvPr/>
          </p:nvSpPr>
          <p:spPr>
            <a:xfrm rot="10600788">
              <a:off x="762441" y="-241920"/>
              <a:ext cx="4686" cy="2735"/>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9"/>
            <p:cNvSpPr/>
            <p:nvPr/>
          </p:nvSpPr>
          <p:spPr>
            <a:xfrm rot="10600788">
              <a:off x="804878" y="-227548"/>
              <a:ext cx="4092" cy="2051"/>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9"/>
            <p:cNvSpPr/>
            <p:nvPr/>
          </p:nvSpPr>
          <p:spPr>
            <a:xfrm rot="10600788">
              <a:off x="773557" y="-233788"/>
              <a:ext cx="6468" cy="3875"/>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9"/>
            <p:cNvSpPr/>
            <p:nvPr/>
          </p:nvSpPr>
          <p:spPr>
            <a:xfrm rot="10600788">
              <a:off x="780534" y="-233180"/>
              <a:ext cx="2970" cy="1747"/>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9"/>
            <p:cNvSpPr/>
            <p:nvPr/>
          </p:nvSpPr>
          <p:spPr>
            <a:xfrm rot="10600788">
              <a:off x="738352" y="-229936"/>
              <a:ext cx="4488" cy="5546"/>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9"/>
            <p:cNvSpPr/>
            <p:nvPr/>
          </p:nvSpPr>
          <p:spPr>
            <a:xfrm rot="10600788">
              <a:off x="775803" y="-225810"/>
              <a:ext cx="2376" cy="3419"/>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9"/>
            <p:cNvSpPr/>
            <p:nvPr/>
          </p:nvSpPr>
          <p:spPr>
            <a:xfrm rot="10600788">
              <a:off x="755759" y="-219422"/>
              <a:ext cx="5874" cy="2127"/>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9"/>
            <p:cNvSpPr/>
            <p:nvPr/>
          </p:nvSpPr>
          <p:spPr>
            <a:xfrm rot="10600788">
              <a:off x="761421" y="-221663"/>
              <a:ext cx="3564" cy="2051"/>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9"/>
            <p:cNvSpPr/>
            <p:nvPr/>
          </p:nvSpPr>
          <p:spPr>
            <a:xfrm rot="10600788">
              <a:off x="767949" y="-219413"/>
              <a:ext cx="4752" cy="760"/>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9"/>
            <p:cNvSpPr/>
            <p:nvPr/>
          </p:nvSpPr>
          <p:spPr>
            <a:xfrm rot="10600788">
              <a:off x="712587" y="-185892"/>
              <a:ext cx="4158" cy="5470"/>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9"/>
            <p:cNvSpPr/>
            <p:nvPr/>
          </p:nvSpPr>
          <p:spPr>
            <a:xfrm rot="10600788">
              <a:off x="729178" y="-190172"/>
              <a:ext cx="3036" cy="4027"/>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9"/>
            <p:cNvSpPr/>
            <p:nvPr/>
          </p:nvSpPr>
          <p:spPr>
            <a:xfrm rot="10600788">
              <a:off x="721402" y="-178963"/>
              <a:ext cx="4752" cy="5622"/>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9"/>
            <p:cNvSpPr/>
            <p:nvPr/>
          </p:nvSpPr>
          <p:spPr>
            <a:xfrm rot="10600788">
              <a:off x="679594" y="-112210"/>
              <a:ext cx="6534" cy="3495"/>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9"/>
            <p:cNvSpPr/>
            <p:nvPr/>
          </p:nvSpPr>
          <p:spPr>
            <a:xfrm rot="10600788">
              <a:off x="700604" y="-46896"/>
              <a:ext cx="5874" cy="7446"/>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9"/>
            <p:cNvSpPr/>
            <p:nvPr/>
          </p:nvSpPr>
          <p:spPr>
            <a:xfrm rot="10600788">
              <a:off x="698787" y="-44624"/>
              <a:ext cx="1848" cy="2127"/>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9"/>
            <p:cNvSpPr/>
            <p:nvPr/>
          </p:nvSpPr>
          <p:spPr>
            <a:xfrm rot="10600788">
              <a:off x="944005" y="-133410"/>
              <a:ext cx="1254" cy="5470"/>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9"/>
            <p:cNvSpPr/>
            <p:nvPr/>
          </p:nvSpPr>
          <p:spPr>
            <a:xfrm rot="10600788">
              <a:off x="937128" y="-139793"/>
              <a:ext cx="4158" cy="4710"/>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9"/>
            <p:cNvSpPr/>
            <p:nvPr/>
          </p:nvSpPr>
          <p:spPr>
            <a:xfrm rot="10600788">
              <a:off x="854227" y="151296"/>
              <a:ext cx="1782" cy="4103"/>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9"/>
            <p:cNvSpPr/>
            <p:nvPr/>
          </p:nvSpPr>
          <p:spPr>
            <a:xfrm rot="10600788">
              <a:off x="888182" y="195044"/>
              <a:ext cx="2376" cy="4103"/>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9"/>
            <p:cNvSpPr/>
            <p:nvPr/>
          </p:nvSpPr>
          <p:spPr>
            <a:xfrm rot="10600788">
              <a:off x="921033" y="221929"/>
              <a:ext cx="4158" cy="5546"/>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9"/>
            <p:cNvSpPr/>
            <p:nvPr/>
          </p:nvSpPr>
          <p:spPr>
            <a:xfrm rot="-559412">
              <a:off x="383265" y="215848"/>
              <a:ext cx="286173" cy="522637"/>
            </a:xfrm>
            <a:custGeom>
              <a:avLst/>
              <a:gdLst/>
              <a:ahLst/>
              <a:cxnLst/>
              <a:rect l="l" t="t" r="r" b="b"/>
              <a:pathLst>
                <a:path w="4336" h="6879" extrusionOk="0">
                  <a:moveTo>
                    <a:pt x="451" y="1"/>
                  </a:moveTo>
                  <a:cubicBezTo>
                    <a:pt x="195" y="89"/>
                    <a:pt x="0" y="4574"/>
                    <a:pt x="353" y="5581"/>
                  </a:cubicBezTo>
                  <a:cubicBezTo>
                    <a:pt x="627" y="6380"/>
                    <a:pt x="1378" y="6878"/>
                    <a:pt x="2175" y="6878"/>
                  </a:cubicBezTo>
                  <a:cubicBezTo>
                    <a:pt x="2382" y="6878"/>
                    <a:pt x="2593" y="6844"/>
                    <a:pt x="2799" y="6773"/>
                  </a:cubicBezTo>
                  <a:cubicBezTo>
                    <a:pt x="3806" y="6420"/>
                    <a:pt x="4336" y="5325"/>
                    <a:pt x="3991" y="4318"/>
                  </a:cubicBezTo>
                  <a:cubicBezTo>
                    <a:pt x="3638" y="3312"/>
                    <a:pt x="451"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9"/>
            <p:cNvSpPr/>
            <p:nvPr/>
          </p:nvSpPr>
          <p:spPr>
            <a:xfrm rot="-559412">
              <a:off x="419626" y="665795"/>
              <a:ext cx="3960" cy="2431"/>
            </a:xfrm>
            <a:custGeom>
              <a:avLst/>
              <a:gdLst/>
              <a:ahLst/>
              <a:cxnLst/>
              <a:rect l="l" t="t" r="r" b="b"/>
              <a:pathLst>
                <a:path w="60" h="32" extrusionOk="0">
                  <a:moveTo>
                    <a:pt x="38" y="0"/>
                  </a:moveTo>
                  <a:cubicBezTo>
                    <a:pt x="24" y="0"/>
                    <a:pt x="7" y="12"/>
                    <a:pt x="1" y="12"/>
                  </a:cubicBezTo>
                  <a:cubicBezTo>
                    <a:pt x="10" y="27"/>
                    <a:pt x="19" y="32"/>
                    <a:pt x="28" y="32"/>
                  </a:cubicBezTo>
                  <a:cubicBezTo>
                    <a:pt x="46" y="32"/>
                    <a:pt x="60" y="12"/>
                    <a:pt x="54" y="12"/>
                  </a:cubicBezTo>
                  <a:cubicBezTo>
                    <a:pt x="51" y="3"/>
                    <a:pt x="45"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9"/>
            <p:cNvSpPr/>
            <p:nvPr/>
          </p:nvSpPr>
          <p:spPr>
            <a:xfrm rot="-559412">
              <a:off x="445482" y="691589"/>
              <a:ext cx="4752" cy="2811"/>
            </a:xfrm>
            <a:custGeom>
              <a:avLst/>
              <a:gdLst/>
              <a:ahLst/>
              <a:cxnLst/>
              <a:rect l="l" t="t" r="r" b="b"/>
              <a:pathLst>
                <a:path w="72" h="37" extrusionOk="0">
                  <a:moveTo>
                    <a:pt x="1" y="1"/>
                  </a:moveTo>
                  <a:cubicBezTo>
                    <a:pt x="27" y="10"/>
                    <a:pt x="54" y="27"/>
                    <a:pt x="71" y="36"/>
                  </a:cubicBezTo>
                  <a:cubicBezTo>
                    <a:pt x="54" y="27"/>
                    <a:pt x="45"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9"/>
            <p:cNvSpPr/>
            <p:nvPr/>
          </p:nvSpPr>
          <p:spPr>
            <a:xfrm rot="-559412">
              <a:off x="453465" y="699844"/>
              <a:ext cx="13992" cy="15499"/>
            </a:xfrm>
            <a:custGeom>
              <a:avLst/>
              <a:gdLst/>
              <a:ahLst/>
              <a:cxnLst/>
              <a:rect l="l" t="t" r="r" b="b"/>
              <a:pathLst>
                <a:path w="212" h="204" extrusionOk="0">
                  <a:moveTo>
                    <a:pt x="71" y="0"/>
                  </a:moveTo>
                  <a:lnTo>
                    <a:pt x="0" y="9"/>
                  </a:lnTo>
                  <a:cubicBezTo>
                    <a:pt x="71" y="80"/>
                    <a:pt x="168" y="142"/>
                    <a:pt x="203" y="203"/>
                  </a:cubicBezTo>
                  <a:cubicBezTo>
                    <a:pt x="212" y="159"/>
                    <a:pt x="185" y="142"/>
                    <a:pt x="150" y="106"/>
                  </a:cubicBezTo>
                  <a:cubicBezTo>
                    <a:pt x="133" y="97"/>
                    <a:pt x="115" y="80"/>
                    <a:pt x="97" y="71"/>
                  </a:cubicBezTo>
                  <a:cubicBezTo>
                    <a:pt x="88" y="53"/>
                    <a:pt x="71" y="36"/>
                    <a:pt x="62" y="18"/>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9"/>
            <p:cNvSpPr/>
            <p:nvPr/>
          </p:nvSpPr>
          <p:spPr>
            <a:xfrm rot="-559412">
              <a:off x="473542" y="729956"/>
              <a:ext cx="3696" cy="3419"/>
            </a:xfrm>
            <a:custGeom>
              <a:avLst/>
              <a:gdLst/>
              <a:ahLst/>
              <a:cxnLst/>
              <a:rect l="l" t="t" r="r" b="b"/>
              <a:pathLst>
                <a:path w="56" h="45" extrusionOk="0">
                  <a:moveTo>
                    <a:pt x="0" y="0"/>
                  </a:moveTo>
                  <a:cubicBezTo>
                    <a:pt x="0" y="9"/>
                    <a:pt x="0" y="9"/>
                    <a:pt x="0" y="18"/>
                  </a:cubicBezTo>
                  <a:cubicBezTo>
                    <a:pt x="9" y="18"/>
                    <a:pt x="18" y="27"/>
                    <a:pt x="36" y="44"/>
                  </a:cubicBezTo>
                  <a:cubicBezTo>
                    <a:pt x="38" y="36"/>
                    <a:pt x="44" y="35"/>
                    <a:pt x="49" y="35"/>
                  </a:cubicBezTo>
                  <a:cubicBezTo>
                    <a:pt x="52" y="35"/>
                    <a:pt x="54" y="35"/>
                    <a:pt x="55" y="35"/>
                  </a:cubicBezTo>
                  <a:cubicBezTo>
                    <a:pt x="56" y="35"/>
                    <a:pt x="45" y="3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9"/>
            <p:cNvSpPr/>
            <p:nvPr/>
          </p:nvSpPr>
          <p:spPr>
            <a:xfrm rot="-559412">
              <a:off x="472385" y="730867"/>
              <a:ext cx="1320" cy="1595"/>
            </a:xfrm>
            <a:custGeom>
              <a:avLst/>
              <a:gdLst/>
              <a:ahLst/>
              <a:cxnLst/>
              <a:rect l="l" t="t" r="r" b="b"/>
              <a:pathLst>
                <a:path w="20" h="21" extrusionOk="0">
                  <a:moveTo>
                    <a:pt x="4" y="1"/>
                  </a:moveTo>
                  <a:cubicBezTo>
                    <a:pt x="0" y="1"/>
                    <a:pt x="13" y="21"/>
                    <a:pt x="17" y="21"/>
                  </a:cubicBezTo>
                  <a:cubicBezTo>
                    <a:pt x="19" y="21"/>
                    <a:pt x="19" y="18"/>
                    <a:pt x="17" y="11"/>
                  </a:cubicBezTo>
                  <a:cubicBezTo>
                    <a:pt x="10" y="3"/>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9"/>
            <p:cNvSpPr/>
            <p:nvPr/>
          </p:nvSpPr>
          <p:spPr>
            <a:xfrm rot="-559412">
              <a:off x="482774" y="737774"/>
              <a:ext cx="5478" cy="5090"/>
            </a:xfrm>
            <a:custGeom>
              <a:avLst/>
              <a:gdLst/>
              <a:ahLst/>
              <a:cxnLst/>
              <a:rect l="l" t="t" r="r" b="b"/>
              <a:pathLst>
                <a:path w="83" h="67" extrusionOk="0">
                  <a:moveTo>
                    <a:pt x="0" y="1"/>
                  </a:moveTo>
                  <a:cubicBezTo>
                    <a:pt x="0" y="18"/>
                    <a:pt x="44" y="54"/>
                    <a:pt x="27" y="54"/>
                  </a:cubicBezTo>
                  <a:cubicBezTo>
                    <a:pt x="47" y="62"/>
                    <a:pt x="59" y="66"/>
                    <a:pt x="67" y="66"/>
                  </a:cubicBezTo>
                  <a:cubicBezTo>
                    <a:pt x="83" y="66"/>
                    <a:pt x="77" y="48"/>
                    <a:pt x="71" y="1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9"/>
            <p:cNvSpPr/>
            <p:nvPr/>
          </p:nvSpPr>
          <p:spPr>
            <a:xfrm rot="-559412">
              <a:off x="489942" y="736874"/>
              <a:ext cx="1782" cy="1064"/>
            </a:xfrm>
            <a:custGeom>
              <a:avLst/>
              <a:gdLst/>
              <a:ahLst/>
              <a:cxnLst/>
              <a:rect l="l" t="t" r="r" b="b"/>
              <a:pathLst>
                <a:path w="27" h="14" extrusionOk="0">
                  <a:moveTo>
                    <a:pt x="0" y="1"/>
                  </a:moveTo>
                  <a:cubicBezTo>
                    <a:pt x="0" y="7"/>
                    <a:pt x="0" y="13"/>
                    <a:pt x="9" y="13"/>
                  </a:cubicBezTo>
                  <a:cubicBezTo>
                    <a:pt x="13" y="13"/>
                    <a:pt x="19" y="12"/>
                    <a:pt x="27" y="10"/>
                  </a:cubicBezTo>
                  <a:cubicBezTo>
                    <a:pt x="18"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9"/>
            <p:cNvSpPr/>
            <p:nvPr/>
          </p:nvSpPr>
          <p:spPr>
            <a:xfrm rot="-559412">
              <a:off x="485041" y="735423"/>
              <a:ext cx="4950" cy="2051"/>
            </a:xfrm>
            <a:custGeom>
              <a:avLst/>
              <a:gdLst/>
              <a:ahLst/>
              <a:cxnLst/>
              <a:rect l="l" t="t" r="r" b="b"/>
              <a:pathLst>
                <a:path w="75" h="27" extrusionOk="0">
                  <a:moveTo>
                    <a:pt x="0" y="0"/>
                  </a:moveTo>
                  <a:lnTo>
                    <a:pt x="39" y="15"/>
                  </a:lnTo>
                  <a:lnTo>
                    <a:pt x="39" y="15"/>
                  </a:lnTo>
                  <a:cubicBezTo>
                    <a:pt x="51" y="1"/>
                    <a:pt x="33" y="8"/>
                    <a:pt x="0" y="0"/>
                  </a:cubicBezTo>
                  <a:close/>
                  <a:moveTo>
                    <a:pt x="66" y="4"/>
                  </a:moveTo>
                  <a:cubicBezTo>
                    <a:pt x="62" y="4"/>
                    <a:pt x="54" y="7"/>
                    <a:pt x="40" y="15"/>
                  </a:cubicBezTo>
                  <a:lnTo>
                    <a:pt x="40" y="15"/>
                  </a:lnTo>
                  <a:lnTo>
                    <a:pt x="39" y="15"/>
                  </a:lnTo>
                  <a:lnTo>
                    <a:pt x="39" y="15"/>
                  </a:lnTo>
                  <a:cubicBezTo>
                    <a:pt x="38" y="16"/>
                    <a:pt x="37" y="17"/>
                    <a:pt x="36" y="18"/>
                  </a:cubicBezTo>
                  <a:cubicBezTo>
                    <a:pt x="37" y="17"/>
                    <a:pt x="39" y="16"/>
                    <a:pt x="40" y="15"/>
                  </a:cubicBezTo>
                  <a:lnTo>
                    <a:pt x="40" y="15"/>
                  </a:lnTo>
                  <a:lnTo>
                    <a:pt x="71" y="27"/>
                  </a:lnTo>
                  <a:cubicBezTo>
                    <a:pt x="71" y="16"/>
                    <a:pt x="75" y="4"/>
                    <a:pt x="66"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9"/>
            <p:cNvSpPr/>
            <p:nvPr/>
          </p:nvSpPr>
          <p:spPr>
            <a:xfrm rot="-559412">
              <a:off x="477644" y="728046"/>
              <a:ext cx="5874" cy="6458"/>
            </a:xfrm>
            <a:custGeom>
              <a:avLst/>
              <a:gdLst/>
              <a:ahLst/>
              <a:cxnLst/>
              <a:rect l="l" t="t" r="r" b="b"/>
              <a:pathLst>
                <a:path w="89" h="85" extrusionOk="0">
                  <a:moveTo>
                    <a:pt x="20" y="0"/>
                  </a:moveTo>
                  <a:cubicBezTo>
                    <a:pt x="13" y="0"/>
                    <a:pt x="9" y="2"/>
                    <a:pt x="9" y="5"/>
                  </a:cubicBezTo>
                  <a:cubicBezTo>
                    <a:pt x="0" y="23"/>
                    <a:pt x="27" y="49"/>
                    <a:pt x="71" y="85"/>
                  </a:cubicBezTo>
                  <a:cubicBezTo>
                    <a:pt x="57" y="56"/>
                    <a:pt x="36" y="27"/>
                    <a:pt x="63" y="27"/>
                  </a:cubicBezTo>
                  <a:cubicBezTo>
                    <a:pt x="69" y="27"/>
                    <a:pt x="77" y="29"/>
                    <a:pt x="89" y="32"/>
                  </a:cubicBezTo>
                  <a:cubicBezTo>
                    <a:pt x="59" y="8"/>
                    <a:pt x="3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9"/>
            <p:cNvSpPr/>
            <p:nvPr/>
          </p:nvSpPr>
          <p:spPr>
            <a:xfrm rot="-559412">
              <a:off x="467750" y="706396"/>
              <a:ext cx="4158" cy="4938"/>
            </a:xfrm>
            <a:custGeom>
              <a:avLst/>
              <a:gdLst/>
              <a:ahLst/>
              <a:cxnLst/>
              <a:rect l="l" t="t" r="r" b="b"/>
              <a:pathLst>
                <a:path w="63" h="65" extrusionOk="0">
                  <a:moveTo>
                    <a:pt x="1" y="0"/>
                  </a:moveTo>
                  <a:lnTo>
                    <a:pt x="3" y="1"/>
                  </a:lnTo>
                  <a:lnTo>
                    <a:pt x="3" y="1"/>
                  </a:lnTo>
                  <a:cubicBezTo>
                    <a:pt x="2" y="1"/>
                    <a:pt x="2" y="0"/>
                    <a:pt x="1" y="0"/>
                  </a:cubicBezTo>
                  <a:close/>
                  <a:moveTo>
                    <a:pt x="3" y="1"/>
                  </a:moveTo>
                  <a:lnTo>
                    <a:pt x="3" y="1"/>
                  </a:lnTo>
                  <a:cubicBezTo>
                    <a:pt x="26" y="12"/>
                    <a:pt x="42" y="65"/>
                    <a:pt x="57" y="65"/>
                  </a:cubicBezTo>
                  <a:cubicBezTo>
                    <a:pt x="59" y="65"/>
                    <a:pt x="61" y="64"/>
                    <a:pt x="63" y="62"/>
                  </a:cubicBezTo>
                  <a:lnTo>
                    <a:pt x="45" y="18"/>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9"/>
            <p:cNvSpPr/>
            <p:nvPr/>
          </p:nvSpPr>
          <p:spPr>
            <a:xfrm rot="-559412">
              <a:off x="507534" y="747495"/>
              <a:ext cx="3564" cy="5394"/>
            </a:xfrm>
            <a:custGeom>
              <a:avLst/>
              <a:gdLst/>
              <a:ahLst/>
              <a:cxnLst/>
              <a:rect l="l" t="t" r="r" b="b"/>
              <a:pathLst>
                <a:path w="54" h="71" extrusionOk="0">
                  <a:moveTo>
                    <a:pt x="1" y="0"/>
                  </a:moveTo>
                  <a:cubicBezTo>
                    <a:pt x="18" y="18"/>
                    <a:pt x="54" y="44"/>
                    <a:pt x="45" y="71"/>
                  </a:cubicBezTo>
                  <a:cubicBezTo>
                    <a:pt x="54" y="53"/>
                    <a:pt x="45" y="27"/>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9"/>
            <p:cNvSpPr/>
            <p:nvPr/>
          </p:nvSpPr>
          <p:spPr>
            <a:xfrm rot="-559412">
              <a:off x="509934" y="746284"/>
              <a:ext cx="4752" cy="1444"/>
            </a:xfrm>
            <a:custGeom>
              <a:avLst/>
              <a:gdLst/>
              <a:ahLst/>
              <a:cxnLst/>
              <a:rect l="l" t="t" r="r" b="b"/>
              <a:pathLst>
                <a:path w="72" h="19" extrusionOk="0">
                  <a:moveTo>
                    <a:pt x="20" y="0"/>
                  </a:moveTo>
                  <a:cubicBezTo>
                    <a:pt x="10" y="0"/>
                    <a:pt x="5" y="5"/>
                    <a:pt x="1" y="9"/>
                  </a:cubicBezTo>
                  <a:lnTo>
                    <a:pt x="71" y="18"/>
                  </a:lnTo>
                  <a:cubicBezTo>
                    <a:pt x="45" y="5"/>
                    <a:pt x="29"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9"/>
            <p:cNvSpPr/>
            <p:nvPr/>
          </p:nvSpPr>
          <p:spPr>
            <a:xfrm rot="-559412">
              <a:off x="486719" y="731441"/>
              <a:ext cx="8844" cy="2051"/>
            </a:xfrm>
            <a:custGeom>
              <a:avLst/>
              <a:gdLst/>
              <a:ahLst/>
              <a:cxnLst/>
              <a:rect l="l" t="t" r="r" b="b"/>
              <a:pathLst>
                <a:path w="134" h="27" extrusionOk="0">
                  <a:moveTo>
                    <a:pt x="1" y="0"/>
                  </a:moveTo>
                  <a:lnTo>
                    <a:pt x="1" y="0"/>
                  </a:lnTo>
                  <a:cubicBezTo>
                    <a:pt x="23" y="6"/>
                    <a:pt x="48" y="11"/>
                    <a:pt x="72" y="14"/>
                  </a:cubicBezTo>
                  <a:lnTo>
                    <a:pt x="72" y="14"/>
                  </a:lnTo>
                  <a:cubicBezTo>
                    <a:pt x="48" y="10"/>
                    <a:pt x="25" y="5"/>
                    <a:pt x="1" y="0"/>
                  </a:cubicBezTo>
                  <a:close/>
                  <a:moveTo>
                    <a:pt x="72" y="14"/>
                  </a:moveTo>
                  <a:lnTo>
                    <a:pt x="72" y="14"/>
                  </a:lnTo>
                  <a:cubicBezTo>
                    <a:pt x="93" y="18"/>
                    <a:pt x="113" y="23"/>
                    <a:pt x="133" y="27"/>
                  </a:cubicBezTo>
                  <a:lnTo>
                    <a:pt x="116" y="18"/>
                  </a:lnTo>
                  <a:cubicBezTo>
                    <a:pt x="102" y="18"/>
                    <a:pt x="87" y="16"/>
                    <a:pt x="72"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9"/>
            <p:cNvSpPr/>
            <p:nvPr/>
          </p:nvSpPr>
          <p:spPr>
            <a:xfrm rot="-559412">
              <a:off x="525402" y="756633"/>
              <a:ext cx="5346" cy="2051"/>
            </a:xfrm>
            <a:custGeom>
              <a:avLst/>
              <a:gdLst/>
              <a:ahLst/>
              <a:cxnLst/>
              <a:rect l="l" t="t" r="r" b="b"/>
              <a:pathLst>
                <a:path w="81" h="27" extrusionOk="0">
                  <a:moveTo>
                    <a:pt x="80" y="0"/>
                  </a:moveTo>
                  <a:lnTo>
                    <a:pt x="80" y="0"/>
                  </a:lnTo>
                  <a:cubicBezTo>
                    <a:pt x="72" y="3"/>
                    <a:pt x="63" y="6"/>
                    <a:pt x="54" y="9"/>
                  </a:cubicBezTo>
                  <a:lnTo>
                    <a:pt x="54" y="9"/>
                  </a:lnTo>
                  <a:cubicBezTo>
                    <a:pt x="63" y="8"/>
                    <a:pt x="74" y="7"/>
                    <a:pt x="80" y="0"/>
                  </a:cubicBezTo>
                  <a:close/>
                  <a:moveTo>
                    <a:pt x="54" y="9"/>
                  </a:moveTo>
                  <a:cubicBezTo>
                    <a:pt x="51" y="9"/>
                    <a:pt x="48" y="9"/>
                    <a:pt x="45" y="9"/>
                  </a:cubicBezTo>
                  <a:lnTo>
                    <a:pt x="1" y="27"/>
                  </a:lnTo>
                  <a:cubicBezTo>
                    <a:pt x="19" y="21"/>
                    <a:pt x="37" y="15"/>
                    <a:pt x="5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9"/>
            <p:cNvSpPr/>
            <p:nvPr/>
          </p:nvSpPr>
          <p:spPr>
            <a:xfrm rot="-559412">
              <a:off x="538463" y="758163"/>
              <a:ext cx="10560" cy="5394"/>
            </a:xfrm>
            <a:custGeom>
              <a:avLst/>
              <a:gdLst/>
              <a:ahLst/>
              <a:cxnLst/>
              <a:rect l="l" t="t" r="r" b="b"/>
              <a:pathLst>
                <a:path w="160" h="71" extrusionOk="0">
                  <a:moveTo>
                    <a:pt x="36" y="0"/>
                  </a:moveTo>
                  <a:lnTo>
                    <a:pt x="36" y="0"/>
                  </a:lnTo>
                  <a:cubicBezTo>
                    <a:pt x="0" y="18"/>
                    <a:pt x="62" y="53"/>
                    <a:pt x="27" y="71"/>
                  </a:cubicBezTo>
                  <a:cubicBezTo>
                    <a:pt x="80" y="71"/>
                    <a:pt x="124" y="62"/>
                    <a:pt x="159" y="44"/>
                  </a:cubicBezTo>
                  <a:cubicBezTo>
                    <a:pt x="124" y="44"/>
                    <a:pt x="80" y="36"/>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9"/>
            <p:cNvSpPr/>
            <p:nvPr/>
          </p:nvSpPr>
          <p:spPr>
            <a:xfrm rot="-559412">
              <a:off x="548799" y="758235"/>
              <a:ext cx="4686" cy="2127"/>
            </a:xfrm>
            <a:custGeom>
              <a:avLst/>
              <a:gdLst/>
              <a:ahLst/>
              <a:cxnLst/>
              <a:rect l="l" t="t" r="r" b="b"/>
              <a:pathLst>
                <a:path w="71" h="28" extrusionOk="0">
                  <a:moveTo>
                    <a:pt x="71" y="1"/>
                  </a:moveTo>
                  <a:cubicBezTo>
                    <a:pt x="53" y="10"/>
                    <a:pt x="27" y="19"/>
                    <a:pt x="0" y="27"/>
                  </a:cubicBezTo>
                  <a:cubicBezTo>
                    <a:pt x="27" y="27"/>
                    <a:pt x="44" y="19"/>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9"/>
            <p:cNvSpPr/>
            <p:nvPr/>
          </p:nvSpPr>
          <p:spPr>
            <a:xfrm rot="-559412">
              <a:off x="522636" y="749877"/>
              <a:ext cx="2376" cy="4103"/>
            </a:xfrm>
            <a:custGeom>
              <a:avLst/>
              <a:gdLst/>
              <a:ahLst/>
              <a:cxnLst/>
              <a:rect l="l" t="t" r="r" b="b"/>
              <a:pathLst>
                <a:path w="36" h="54" extrusionOk="0">
                  <a:moveTo>
                    <a:pt x="0" y="0"/>
                  </a:moveTo>
                  <a:cubicBezTo>
                    <a:pt x="0" y="9"/>
                    <a:pt x="0" y="35"/>
                    <a:pt x="36" y="53"/>
                  </a:cubicBezTo>
                  <a:lnTo>
                    <a:pt x="27" y="9"/>
                  </a:ln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9"/>
            <p:cNvSpPr/>
            <p:nvPr/>
          </p:nvSpPr>
          <p:spPr>
            <a:xfrm rot="-559412">
              <a:off x="524197" y="750121"/>
              <a:ext cx="3564" cy="1444"/>
            </a:xfrm>
            <a:custGeom>
              <a:avLst/>
              <a:gdLst/>
              <a:ahLst/>
              <a:cxnLst/>
              <a:rect l="l" t="t" r="r" b="b"/>
              <a:pathLst>
                <a:path w="54" h="19" extrusionOk="0">
                  <a:moveTo>
                    <a:pt x="1" y="1"/>
                  </a:moveTo>
                  <a:lnTo>
                    <a:pt x="1" y="1"/>
                  </a:lnTo>
                  <a:cubicBezTo>
                    <a:pt x="27" y="10"/>
                    <a:pt x="45" y="19"/>
                    <a:pt x="54" y="19"/>
                  </a:cubicBezTo>
                  <a:cubicBezTo>
                    <a:pt x="45" y="19"/>
                    <a:pt x="27"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9"/>
            <p:cNvSpPr/>
            <p:nvPr/>
          </p:nvSpPr>
          <p:spPr>
            <a:xfrm rot="-559412">
              <a:off x="522245" y="749416"/>
              <a:ext cx="66" cy="760"/>
            </a:xfrm>
            <a:custGeom>
              <a:avLst/>
              <a:gdLst/>
              <a:ahLst/>
              <a:cxnLst/>
              <a:rect l="l" t="t" r="r" b="b"/>
              <a:pathLst>
                <a:path w="1" h="10" extrusionOk="0">
                  <a:moveTo>
                    <a:pt x="0" y="0"/>
                  </a:moveTo>
                  <a:cubicBezTo>
                    <a:pt x="0" y="9"/>
                    <a:pt x="0" y="9"/>
                    <a:pt x="0" y="9"/>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9"/>
            <p:cNvSpPr/>
            <p:nvPr/>
          </p:nvSpPr>
          <p:spPr>
            <a:xfrm rot="-559412">
              <a:off x="504084" y="734798"/>
              <a:ext cx="7524" cy="4786"/>
            </a:xfrm>
            <a:custGeom>
              <a:avLst/>
              <a:gdLst/>
              <a:ahLst/>
              <a:cxnLst/>
              <a:rect l="l" t="t" r="r" b="b"/>
              <a:pathLst>
                <a:path w="114" h="63" extrusionOk="0">
                  <a:moveTo>
                    <a:pt x="72" y="1"/>
                  </a:moveTo>
                  <a:lnTo>
                    <a:pt x="72" y="1"/>
                  </a:lnTo>
                  <a:cubicBezTo>
                    <a:pt x="36" y="18"/>
                    <a:pt x="72" y="54"/>
                    <a:pt x="1" y="62"/>
                  </a:cubicBezTo>
                  <a:cubicBezTo>
                    <a:pt x="10" y="62"/>
                    <a:pt x="20" y="63"/>
                    <a:pt x="30" y="63"/>
                  </a:cubicBezTo>
                  <a:cubicBezTo>
                    <a:pt x="72" y="63"/>
                    <a:pt x="114" y="57"/>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9"/>
            <p:cNvSpPr/>
            <p:nvPr/>
          </p:nvSpPr>
          <p:spPr>
            <a:xfrm rot="-559412">
              <a:off x="514853" y="742751"/>
              <a:ext cx="5280" cy="3419"/>
            </a:xfrm>
            <a:custGeom>
              <a:avLst/>
              <a:gdLst/>
              <a:ahLst/>
              <a:cxnLst/>
              <a:rect l="l" t="t" r="r" b="b"/>
              <a:pathLst>
                <a:path w="80" h="45" extrusionOk="0">
                  <a:moveTo>
                    <a:pt x="18" y="0"/>
                  </a:moveTo>
                  <a:cubicBezTo>
                    <a:pt x="18" y="18"/>
                    <a:pt x="27" y="35"/>
                    <a:pt x="0" y="35"/>
                  </a:cubicBezTo>
                  <a:cubicBezTo>
                    <a:pt x="27" y="35"/>
                    <a:pt x="53" y="44"/>
                    <a:pt x="80" y="44"/>
                  </a:cubicBezTo>
                  <a:cubicBezTo>
                    <a:pt x="62" y="27"/>
                    <a:pt x="44"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9"/>
            <p:cNvSpPr/>
            <p:nvPr/>
          </p:nvSpPr>
          <p:spPr>
            <a:xfrm rot="-559412">
              <a:off x="520364" y="745449"/>
              <a:ext cx="2442" cy="760"/>
            </a:xfrm>
            <a:custGeom>
              <a:avLst/>
              <a:gdLst/>
              <a:ahLst/>
              <a:cxnLst/>
              <a:rect l="l" t="t" r="r" b="b"/>
              <a:pathLst>
                <a:path w="37" h="10" extrusionOk="0">
                  <a:moveTo>
                    <a:pt x="1" y="0"/>
                  </a:moveTo>
                  <a:lnTo>
                    <a:pt x="27" y="9"/>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9"/>
            <p:cNvSpPr/>
            <p:nvPr/>
          </p:nvSpPr>
          <p:spPr>
            <a:xfrm rot="-559412">
              <a:off x="541757" y="751490"/>
              <a:ext cx="10032" cy="2811"/>
            </a:xfrm>
            <a:custGeom>
              <a:avLst/>
              <a:gdLst/>
              <a:ahLst/>
              <a:cxnLst/>
              <a:rect l="l" t="t" r="r" b="b"/>
              <a:pathLst>
                <a:path w="152" h="37" extrusionOk="0">
                  <a:moveTo>
                    <a:pt x="27" y="1"/>
                  </a:moveTo>
                  <a:lnTo>
                    <a:pt x="27" y="1"/>
                  </a:lnTo>
                  <a:cubicBezTo>
                    <a:pt x="19" y="10"/>
                    <a:pt x="1" y="36"/>
                    <a:pt x="45" y="36"/>
                  </a:cubicBezTo>
                  <a:cubicBezTo>
                    <a:pt x="57" y="33"/>
                    <a:pt x="69" y="32"/>
                    <a:pt x="80" y="32"/>
                  </a:cubicBezTo>
                  <a:cubicBezTo>
                    <a:pt x="104" y="32"/>
                    <a:pt x="127" y="36"/>
                    <a:pt x="151" y="36"/>
                  </a:cubicBezTo>
                  <a:cubicBezTo>
                    <a:pt x="107" y="18"/>
                    <a:pt x="7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9"/>
            <p:cNvSpPr/>
            <p:nvPr/>
          </p:nvSpPr>
          <p:spPr>
            <a:xfrm rot="-559412">
              <a:off x="534522" y="752277"/>
              <a:ext cx="660" cy="532"/>
            </a:xfrm>
            <a:custGeom>
              <a:avLst/>
              <a:gdLst/>
              <a:ahLst/>
              <a:cxnLst/>
              <a:rect l="l" t="t" r="r" b="b"/>
              <a:pathLst>
                <a:path w="10" h="7" extrusionOk="0">
                  <a:moveTo>
                    <a:pt x="5" y="0"/>
                  </a:moveTo>
                  <a:cubicBezTo>
                    <a:pt x="3" y="0"/>
                    <a:pt x="1" y="3"/>
                    <a:pt x="1" y="7"/>
                  </a:cubicBezTo>
                  <a:lnTo>
                    <a:pt x="10" y="7"/>
                  </a:lnTo>
                  <a:cubicBezTo>
                    <a:pt x="10" y="3"/>
                    <a:pt x="8"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9"/>
            <p:cNvSpPr/>
            <p:nvPr/>
          </p:nvSpPr>
          <p:spPr>
            <a:xfrm rot="-559412">
              <a:off x="576268" y="750659"/>
              <a:ext cx="660" cy="760"/>
            </a:xfrm>
            <a:custGeom>
              <a:avLst/>
              <a:gdLst/>
              <a:ahLst/>
              <a:cxnLst/>
              <a:rect l="l" t="t" r="r" b="b"/>
              <a:pathLst>
                <a:path w="10" h="10" extrusionOk="0">
                  <a:moveTo>
                    <a:pt x="1" y="1"/>
                  </a:moveTo>
                  <a:cubicBezTo>
                    <a:pt x="1" y="10"/>
                    <a:pt x="1" y="10"/>
                    <a:pt x="1" y="10"/>
                  </a:cubicBezTo>
                  <a:lnTo>
                    <a:pt x="10" y="10"/>
                  </a:lnTo>
                  <a:cubicBezTo>
                    <a:pt x="1" y="10"/>
                    <a:pt x="1"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9"/>
            <p:cNvSpPr/>
            <p:nvPr/>
          </p:nvSpPr>
          <p:spPr>
            <a:xfrm rot="-559412">
              <a:off x="538562" y="750927"/>
              <a:ext cx="5346" cy="1520"/>
            </a:xfrm>
            <a:custGeom>
              <a:avLst/>
              <a:gdLst/>
              <a:ahLst/>
              <a:cxnLst/>
              <a:rect l="l" t="t" r="r" b="b"/>
              <a:pathLst>
                <a:path w="81" h="20" extrusionOk="0">
                  <a:moveTo>
                    <a:pt x="38" y="1"/>
                  </a:moveTo>
                  <a:cubicBezTo>
                    <a:pt x="24" y="1"/>
                    <a:pt x="11" y="6"/>
                    <a:pt x="1" y="11"/>
                  </a:cubicBezTo>
                  <a:cubicBezTo>
                    <a:pt x="27" y="11"/>
                    <a:pt x="45" y="11"/>
                    <a:pt x="71" y="20"/>
                  </a:cubicBezTo>
                  <a:cubicBezTo>
                    <a:pt x="80" y="11"/>
                    <a:pt x="80" y="11"/>
                    <a:pt x="71" y="11"/>
                  </a:cubicBezTo>
                  <a:cubicBezTo>
                    <a:pt x="60" y="3"/>
                    <a:pt x="49"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9"/>
            <p:cNvSpPr/>
            <p:nvPr/>
          </p:nvSpPr>
          <p:spPr>
            <a:xfrm rot="-559412">
              <a:off x="557015" y="754338"/>
              <a:ext cx="2970" cy="2887"/>
            </a:xfrm>
            <a:custGeom>
              <a:avLst/>
              <a:gdLst/>
              <a:ahLst/>
              <a:cxnLst/>
              <a:rect l="l" t="t" r="r" b="b"/>
              <a:pathLst>
                <a:path w="45" h="38" extrusionOk="0">
                  <a:moveTo>
                    <a:pt x="1" y="1"/>
                  </a:moveTo>
                  <a:lnTo>
                    <a:pt x="1" y="1"/>
                  </a:lnTo>
                  <a:cubicBezTo>
                    <a:pt x="8" y="16"/>
                    <a:pt x="36" y="38"/>
                    <a:pt x="43" y="38"/>
                  </a:cubicBezTo>
                  <a:cubicBezTo>
                    <a:pt x="44" y="38"/>
                    <a:pt x="45" y="37"/>
                    <a:pt x="45" y="36"/>
                  </a:cubicBezTo>
                  <a:cubicBezTo>
                    <a:pt x="36" y="27"/>
                    <a:pt x="18"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9"/>
            <p:cNvSpPr/>
            <p:nvPr/>
          </p:nvSpPr>
          <p:spPr>
            <a:xfrm rot="-559412">
              <a:off x="535331" y="753301"/>
              <a:ext cx="660" cy="836"/>
            </a:xfrm>
            <a:custGeom>
              <a:avLst/>
              <a:gdLst/>
              <a:ahLst/>
              <a:cxnLst/>
              <a:rect l="l" t="t" r="r" b="b"/>
              <a:pathLst>
                <a:path w="10" h="11" extrusionOk="0">
                  <a:moveTo>
                    <a:pt x="1" y="1"/>
                  </a:moveTo>
                  <a:cubicBezTo>
                    <a:pt x="5" y="8"/>
                    <a:pt x="7" y="11"/>
                    <a:pt x="8" y="11"/>
                  </a:cubicBezTo>
                  <a:cubicBezTo>
                    <a:pt x="10" y="11"/>
                    <a:pt x="10" y="6"/>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9"/>
            <p:cNvSpPr/>
            <p:nvPr/>
          </p:nvSpPr>
          <p:spPr>
            <a:xfrm rot="-559412">
              <a:off x="535187" y="752393"/>
              <a:ext cx="3564" cy="760"/>
            </a:xfrm>
            <a:custGeom>
              <a:avLst/>
              <a:gdLst/>
              <a:ahLst/>
              <a:cxnLst/>
              <a:rect l="l" t="t" r="r" b="b"/>
              <a:pathLst>
                <a:path w="54" h="10" extrusionOk="0">
                  <a:moveTo>
                    <a:pt x="1" y="1"/>
                  </a:moveTo>
                  <a:cubicBezTo>
                    <a:pt x="1" y="1"/>
                    <a:pt x="10" y="10"/>
                    <a:pt x="10" y="10"/>
                  </a:cubicBezTo>
                  <a:cubicBezTo>
                    <a:pt x="27" y="10"/>
                    <a:pt x="45" y="10"/>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9"/>
            <p:cNvSpPr/>
            <p:nvPr/>
          </p:nvSpPr>
          <p:spPr>
            <a:xfrm rot="-559412">
              <a:off x="568038" y="730253"/>
              <a:ext cx="18744" cy="20210"/>
            </a:xfrm>
            <a:custGeom>
              <a:avLst/>
              <a:gdLst/>
              <a:ahLst/>
              <a:cxnLst/>
              <a:rect l="l" t="t" r="r" b="b"/>
              <a:pathLst>
                <a:path w="284" h="266" extrusionOk="0">
                  <a:moveTo>
                    <a:pt x="195" y="1"/>
                  </a:moveTo>
                  <a:cubicBezTo>
                    <a:pt x="195" y="26"/>
                    <a:pt x="160" y="55"/>
                    <a:pt x="118" y="55"/>
                  </a:cubicBezTo>
                  <a:cubicBezTo>
                    <a:pt x="100" y="55"/>
                    <a:pt x="81" y="49"/>
                    <a:pt x="63" y="36"/>
                  </a:cubicBezTo>
                  <a:lnTo>
                    <a:pt x="63" y="36"/>
                  </a:lnTo>
                  <a:cubicBezTo>
                    <a:pt x="1" y="63"/>
                    <a:pt x="36" y="195"/>
                    <a:pt x="98" y="266"/>
                  </a:cubicBezTo>
                  <a:cubicBezTo>
                    <a:pt x="98" y="248"/>
                    <a:pt x="98" y="239"/>
                    <a:pt x="169" y="213"/>
                  </a:cubicBezTo>
                  <a:cubicBezTo>
                    <a:pt x="142" y="195"/>
                    <a:pt x="18" y="160"/>
                    <a:pt x="71" y="124"/>
                  </a:cubicBezTo>
                  <a:cubicBezTo>
                    <a:pt x="88" y="121"/>
                    <a:pt x="101" y="120"/>
                    <a:pt x="112" y="120"/>
                  </a:cubicBezTo>
                  <a:cubicBezTo>
                    <a:pt x="155" y="120"/>
                    <a:pt x="150" y="145"/>
                    <a:pt x="186" y="160"/>
                  </a:cubicBezTo>
                  <a:cubicBezTo>
                    <a:pt x="169" y="133"/>
                    <a:pt x="195" y="116"/>
                    <a:pt x="221" y="98"/>
                  </a:cubicBezTo>
                  <a:cubicBezTo>
                    <a:pt x="248" y="71"/>
                    <a:pt x="283" y="45"/>
                    <a:pt x="266" y="10"/>
                  </a:cubicBezTo>
                  <a:lnTo>
                    <a:pt x="266" y="10"/>
                  </a:lnTo>
                  <a:cubicBezTo>
                    <a:pt x="239" y="19"/>
                    <a:pt x="221" y="27"/>
                    <a:pt x="195" y="36"/>
                  </a:cubicBezTo>
                  <a:cubicBezTo>
                    <a:pt x="195" y="27"/>
                    <a:pt x="221" y="10"/>
                    <a:pt x="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9"/>
            <p:cNvSpPr/>
            <p:nvPr/>
          </p:nvSpPr>
          <p:spPr>
            <a:xfrm rot="-559412">
              <a:off x="565610" y="751575"/>
              <a:ext cx="11088" cy="4103"/>
            </a:xfrm>
            <a:custGeom>
              <a:avLst/>
              <a:gdLst/>
              <a:ahLst/>
              <a:cxnLst/>
              <a:rect l="l" t="t" r="r" b="b"/>
              <a:pathLst>
                <a:path w="168" h="54" extrusionOk="0">
                  <a:moveTo>
                    <a:pt x="0" y="1"/>
                  </a:moveTo>
                  <a:cubicBezTo>
                    <a:pt x="35" y="10"/>
                    <a:pt x="53" y="27"/>
                    <a:pt x="106" y="54"/>
                  </a:cubicBezTo>
                  <a:cubicBezTo>
                    <a:pt x="150" y="36"/>
                    <a:pt x="159" y="27"/>
                    <a:pt x="168" y="10"/>
                  </a:cubicBezTo>
                  <a:cubicBezTo>
                    <a:pt x="115" y="10"/>
                    <a:pt x="71"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9"/>
            <p:cNvSpPr/>
            <p:nvPr/>
          </p:nvSpPr>
          <p:spPr>
            <a:xfrm rot="-559412">
              <a:off x="550153" y="745003"/>
              <a:ext cx="14652" cy="9497"/>
            </a:xfrm>
            <a:custGeom>
              <a:avLst/>
              <a:gdLst/>
              <a:ahLst/>
              <a:cxnLst/>
              <a:rect l="l" t="t" r="r" b="b"/>
              <a:pathLst>
                <a:path w="222" h="125" extrusionOk="0">
                  <a:moveTo>
                    <a:pt x="150" y="1"/>
                  </a:moveTo>
                  <a:cubicBezTo>
                    <a:pt x="71" y="1"/>
                    <a:pt x="97" y="27"/>
                    <a:pt x="45" y="45"/>
                  </a:cubicBezTo>
                  <a:cubicBezTo>
                    <a:pt x="177" y="54"/>
                    <a:pt x="0" y="63"/>
                    <a:pt x="97" y="98"/>
                  </a:cubicBezTo>
                  <a:lnTo>
                    <a:pt x="18" y="98"/>
                  </a:lnTo>
                  <a:cubicBezTo>
                    <a:pt x="41" y="106"/>
                    <a:pt x="58" y="114"/>
                    <a:pt x="80" y="122"/>
                  </a:cubicBezTo>
                  <a:lnTo>
                    <a:pt x="80" y="122"/>
                  </a:lnTo>
                  <a:cubicBezTo>
                    <a:pt x="80" y="116"/>
                    <a:pt x="80" y="116"/>
                    <a:pt x="80" y="116"/>
                  </a:cubicBezTo>
                  <a:lnTo>
                    <a:pt x="89" y="116"/>
                  </a:lnTo>
                  <a:cubicBezTo>
                    <a:pt x="89" y="116"/>
                    <a:pt x="89" y="107"/>
                    <a:pt x="97" y="107"/>
                  </a:cubicBezTo>
                  <a:cubicBezTo>
                    <a:pt x="124" y="63"/>
                    <a:pt x="195" y="54"/>
                    <a:pt x="150" y="1"/>
                  </a:cubicBezTo>
                  <a:close/>
                  <a:moveTo>
                    <a:pt x="97" y="107"/>
                  </a:moveTo>
                  <a:cubicBezTo>
                    <a:pt x="133" y="116"/>
                    <a:pt x="97" y="116"/>
                    <a:pt x="89" y="116"/>
                  </a:cubicBezTo>
                  <a:cubicBezTo>
                    <a:pt x="85" y="119"/>
                    <a:pt x="83" y="121"/>
                    <a:pt x="82" y="122"/>
                  </a:cubicBezTo>
                  <a:lnTo>
                    <a:pt x="82" y="122"/>
                  </a:lnTo>
                  <a:cubicBezTo>
                    <a:pt x="81" y="122"/>
                    <a:pt x="81" y="122"/>
                    <a:pt x="80" y="122"/>
                  </a:cubicBezTo>
                  <a:lnTo>
                    <a:pt x="80" y="122"/>
                  </a:lnTo>
                  <a:cubicBezTo>
                    <a:pt x="80" y="122"/>
                    <a:pt x="80" y="123"/>
                    <a:pt x="80" y="125"/>
                  </a:cubicBezTo>
                  <a:cubicBezTo>
                    <a:pt x="80" y="125"/>
                    <a:pt x="80" y="125"/>
                    <a:pt x="82" y="122"/>
                  </a:cubicBezTo>
                  <a:lnTo>
                    <a:pt x="82" y="122"/>
                  </a:lnTo>
                  <a:cubicBezTo>
                    <a:pt x="84" y="123"/>
                    <a:pt x="86" y="124"/>
                    <a:pt x="88" y="124"/>
                  </a:cubicBezTo>
                  <a:lnTo>
                    <a:pt x="88" y="124"/>
                  </a:lnTo>
                  <a:cubicBezTo>
                    <a:pt x="138" y="124"/>
                    <a:pt x="179" y="116"/>
                    <a:pt x="221" y="116"/>
                  </a:cubicBezTo>
                  <a:cubicBezTo>
                    <a:pt x="195" y="107"/>
                    <a:pt x="159" y="107"/>
                    <a:pt x="97" y="107"/>
                  </a:cubicBezTo>
                  <a:close/>
                  <a:moveTo>
                    <a:pt x="88" y="124"/>
                  </a:moveTo>
                  <a:cubicBezTo>
                    <a:pt x="86" y="125"/>
                    <a:pt x="83" y="125"/>
                    <a:pt x="80" y="125"/>
                  </a:cubicBezTo>
                  <a:lnTo>
                    <a:pt x="89" y="125"/>
                  </a:lnTo>
                  <a:cubicBezTo>
                    <a:pt x="89" y="125"/>
                    <a:pt x="89" y="125"/>
                    <a:pt x="8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9"/>
            <p:cNvSpPr/>
            <p:nvPr/>
          </p:nvSpPr>
          <p:spPr>
            <a:xfrm rot="-559412">
              <a:off x="514735" y="730198"/>
              <a:ext cx="660" cy="760"/>
            </a:xfrm>
            <a:custGeom>
              <a:avLst/>
              <a:gdLst/>
              <a:ahLst/>
              <a:cxnLst/>
              <a:rect l="l" t="t" r="r" b="b"/>
              <a:pathLst>
                <a:path w="10" h="10" extrusionOk="0">
                  <a:moveTo>
                    <a:pt x="1" y="0"/>
                  </a:moveTo>
                  <a:cubicBezTo>
                    <a:pt x="1" y="0"/>
                    <a:pt x="1" y="9"/>
                    <a:pt x="1" y="9"/>
                  </a:cubicBezTo>
                  <a:cubicBezTo>
                    <a:pt x="9" y="9"/>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9"/>
            <p:cNvSpPr/>
            <p:nvPr/>
          </p:nvSpPr>
          <p:spPr>
            <a:xfrm rot="-559412">
              <a:off x="511099" y="730909"/>
              <a:ext cx="8580" cy="11472"/>
            </a:xfrm>
            <a:custGeom>
              <a:avLst/>
              <a:gdLst/>
              <a:ahLst/>
              <a:cxnLst/>
              <a:rect l="l" t="t" r="r" b="b"/>
              <a:pathLst>
                <a:path w="130" h="151" extrusionOk="0">
                  <a:moveTo>
                    <a:pt x="72" y="0"/>
                  </a:moveTo>
                  <a:cubicBezTo>
                    <a:pt x="45" y="0"/>
                    <a:pt x="1" y="0"/>
                    <a:pt x="45" y="44"/>
                  </a:cubicBezTo>
                  <a:lnTo>
                    <a:pt x="54" y="44"/>
                  </a:lnTo>
                  <a:cubicBezTo>
                    <a:pt x="72" y="62"/>
                    <a:pt x="89" y="89"/>
                    <a:pt x="107" y="106"/>
                  </a:cubicBezTo>
                  <a:cubicBezTo>
                    <a:pt x="115" y="118"/>
                    <a:pt x="121" y="128"/>
                    <a:pt x="124" y="136"/>
                  </a:cubicBezTo>
                  <a:lnTo>
                    <a:pt x="124" y="136"/>
                  </a:lnTo>
                  <a:cubicBezTo>
                    <a:pt x="124" y="105"/>
                    <a:pt x="122" y="74"/>
                    <a:pt x="107" y="36"/>
                  </a:cubicBezTo>
                  <a:cubicBezTo>
                    <a:pt x="101" y="36"/>
                    <a:pt x="91" y="39"/>
                    <a:pt x="77" y="39"/>
                  </a:cubicBezTo>
                  <a:cubicBezTo>
                    <a:pt x="71" y="39"/>
                    <a:pt x="63" y="38"/>
                    <a:pt x="54" y="36"/>
                  </a:cubicBezTo>
                  <a:cubicBezTo>
                    <a:pt x="36" y="9"/>
                    <a:pt x="63" y="9"/>
                    <a:pt x="72" y="0"/>
                  </a:cubicBezTo>
                  <a:close/>
                  <a:moveTo>
                    <a:pt x="124" y="136"/>
                  </a:moveTo>
                  <a:cubicBezTo>
                    <a:pt x="125" y="141"/>
                    <a:pt x="125" y="145"/>
                    <a:pt x="125" y="150"/>
                  </a:cubicBezTo>
                  <a:cubicBezTo>
                    <a:pt x="129" y="150"/>
                    <a:pt x="129" y="145"/>
                    <a:pt x="124" y="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9"/>
            <p:cNvSpPr/>
            <p:nvPr/>
          </p:nvSpPr>
          <p:spPr>
            <a:xfrm rot="-559412">
              <a:off x="536237" y="739714"/>
              <a:ext cx="7062" cy="4103"/>
            </a:xfrm>
            <a:custGeom>
              <a:avLst/>
              <a:gdLst/>
              <a:ahLst/>
              <a:cxnLst/>
              <a:rect l="l" t="t" r="r" b="b"/>
              <a:pathLst>
                <a:path w="107" h="54" extrusionOk="0">
                  <a:moveTo>
                    <a:pt x="63" y="1"/>
                  </a:moveTo>
                  <a:lnTo>
                    <a:pt x="63" y="27"/>
                  </a:lnTo>
                  <a:cubicBezTo>
                    <a:pt x="44" y="19"/>
                    <a:pt x="32" y="16"/>
                    <a:pt x="23" y="16"/>
                  </a:cubicBezTo>
                  <a:cubicBezTo>
                    <a:pt x="5" y="16"/>
                    <a:pt x="7" y="33"/>
                    <a:pt x="1" y="45"/>
                  </a:cubicBezTo>
                  <a:cubicBezTo>
                    <a:pt x="36" y="54"/>
                    <a:pt x="72" y="54"/>
                    <a:pt x="107" y="54"/>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9"/>
            <p:cNvSpPr/>
            <p:nvPr/>
          </p:nvSpPr>
          <p:spPr>
            <a:xfrm rot="-559412">
              <a:off x="577354" y="750918"/>
              <a:ext cx="4158" cy="5470"/>
            </a:xfrm>
            <a:custGeom>
              <a:avLst/>
              <a:gdLst/>
              <a:ahLst/>
              <a:cxnLst/>
              <a:rect l="l" t="t" r="r" b="b"/>
              <a:pathLst>
                <a:path w="63" h="72" extrusionOk="0">
                  <a:moveTo>
                    <a:pt x="63" y="1"/>
                  </a:moveTo>
                  <a:lnTo>
                    <a:pt x="63" y="1"/>
                  </a:lnTo>
                  <a:cubicBezTo>
                    <a:pt x="45" y="9"/>
                    <a:pt x="27" y="18"/>
                    <a:pt x="10" y="27"/>
                  </a:cubicBezTo>
                  <a:lnTo>
                    <a:pt x="1" y="71"/>
                  </a:lnTo>
                  <a:cubicBezTo>
                    <a:pt x="18" y="45"/>
                    <a:pt x="45"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9"/>
            <p:cNvSpPr/>
            <p:nvPr/>
          </p:nvSpPr>
          <p:spPr>
            <a:xfrm rot="-559412">
              <a:off x="587663" y="750050"/>
              <a:ext cx="2376" cy="3419"/>
            </a:xfrm>
            <a:custGeom>
              <a:avLst/>
              <a:gdLst/>
              <a:ahLst/>
              <a:cxnLst/>
              <a:rect l="l" t="t" r="r" b="b"/>
              <a:pathLst>
                <a:path w="36" h="45" extrusionOk="0">
                  <a:moveTo>
                    <a:pt x="1" y="0"/>
                  </a:moveTo>
                  <a:lnTo>
                    <a:pt x="1" y="45"/>
                  </a:lnTo>
                  <a:lnTo>
                    <a:pt x="3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9"/>
            <p:cNvSpPr/>
            <p:nvPr/>
          </p:nvSpPr>
          <p:spPr>
            <a:xfrm rot="-559412">
              <a:off x="441429" y="324048"/>
              <a:ext cx="2376" cy="1368"/>
            </a:xfrm>
            <a:custGeom>
              <a:avLst/>
              <a:gdLst/>
              <a:ahLst/>
              <a:cxnLst/>
              <a:rect l="l" t="t" r="r" b="b"/>
              <a:pathLst>
                <a:path w="36" h="18" extrusionOk="0">
                  <a:moveTo>
                    <a:pt x="0" y="0"/>
                  </a:moveTo>
                  <a:lnTo>
                    <a:pt x="36" y="18"/>
                  </a:lnTo>
                  <a:cubicBezTo>
                    <a:pt x="27" y="9"/>
                    <a:pt x="18"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9"/>
            <p:cNvSpPr/>
            <p:nvPr/>
          </p:nvSpPr>
          <p:spPr>
            <a:xfrm rot="-559412">
              <a:off x="454508" y="334802"/>
              <a:ext cx="1782" cy="760"/>
            </a:xfrm>
            <a:custGeom>
              <a:avLst/>
              <a:gdLst/>
              <a:ahLst/>
              <a:cxnLst/>
              <a:rect l="l" t="t" r="r" b="b"/>
              <a:pathLst>
                <a:path w="27" h="10" extrusionOk="0">
                  <a:moveTo>
                    <a:pt x="26" y="1"/>
                  </a:moveTo>
                  <a:cubicBezTo>
                    <a:pt x="9" y="1"/>
                    <a:pt x="0" y="1"/>
                    <a:pt x="9" y="10"/>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9"/>
            <p:cNvSpPr/>
            <p:nvPr/>
          </p:nvSpPr>
          <p:spPr>
            <a:xfrm rot="-559412">
              <a:off x="676060" y="522344"/>
              <a:ext cx="4752" cy="8357"/>
            </a:xfrm>
            <a:custGeom>
              <a:avLst/>
              <a:gdLst/>
              <a:ahLst/>
              <a:cxnLst/>
              <a:rect l="l" t="t" r="r" b="b"/>
              <a:pathLst>
                <a:path w="72" h="110" extrusionOk="0">
                  <a:moveTo>
                    <a:pt x="47" y="1"/>
                  </a:moveTo>
                  <a:cubicBezTo>
                    <a:pt x="45" y="1"/>
                    <a:pt x="41" y="2"/>
                    <a:pt x="36" y="4"/>
                  </a:cubicBezTo>
                  <a:lnTo>
                    <a:pt x="1" y="30"/>
                  </a:lnTo>
                  <a:cubicBezTo>
                    <a:pt x="19" y="57"/>
                    <a:pt x="19" y="83"/>
                    <a:pt x="19" y="110"/>
                  </a:cubicBezTo>
                  <a:cubicBezTo>
                    <a:pt x="34" y="62"/>
                    <a:pt x="7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9"/>
            <p:cNvSpPr/>
            <p:nvPr/>
          </p:nvSpPr>
          <p:spPr>
            <a:xfrm rot="-559412">
              <a:off x="558316" y="410771"/>
              <a:ext cx="3564" cy="1444"/>
            </a:xfrm>
            <a:custGeom>
              <a:avLst/>
              <a:gdLst/>
              <a:ahLst/>
              <a:cxnLst/>
              <a:rect l="l" t="t" r="r" b="b"/>
              <a:pathLst>
                <a:path w="54" h="19" extrusionOk="0">
                  <a:moveTo>
                    <a:pt x="10" y="1"/>
                  </a:moveTo>
                  <a:cubicBezTo>
                    <a:pt x="1" y="9"/>
                    <a:pt x="1" y="18"/>
                    <a:pt x="1" y="18"/>
                  </a:cubicBezTo>
                  <a:lnTo>
                    <a:pt x="54" y="18"/>
                  </a:lnTo>
                  <a:cubicBezTo>
                    <a:pt x="36" y="9"/>
                    <a:pt x="27" y="9"/>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9"/>
            <p:cNvSpPr/>
            <p:nvPr/>
          </p:nvSpPr>
          <p:spPr>
            <a:xfrm rot="-559412">
              <a:off x="548090" y="414746"/>
              <a:ext cx="1188" cy="4710"/>
            </a:xfrm>
            <a:custGeom>
              <a:avLst/>
              <a:gdLst/>
              <a:ahLst/>
              <a:cxnLst/>
              <a:rect l="l" t="t" r="r" b="b"/>
              <a:pathLst>
                <a:path w="18" h="62" extrusionOk="0">
                  <a:moveTo>
                    <a:pt x="0" y="0"/>
                  </a:moveTo>
                  <a:cubicBezTo>
                    <a:pt x="0" y="18"/>
                    <a:pt x="9" y="35"/>
                    <a:pt x="18" y="62"/>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9"/>
            <p:cNvSpPr/>
            <p:nvPr/>
          </p:nvSpPr>
          <p:spPr>
            <a:xfrm rot="-559412">
              <a:off x="391936" y="283369"/>
              <a:ext cx="660" cy="4179"/>
            </a:xfrm>
            <a:custGeom>
              <a:avLst/>
              <a:gdLst/>
              <a:ahLst/>
              <a:cxnLst/>
              <a:rect l="l" t="t" r="r" b="b"/>
              <a:pathLst>
                <a:path w="10" h="55" extrusionOk="0">
                  <a:moveTo>
                    <a:pt x="9" y="0"/>
                  </a:moveTo>
                  <a:cubicBezTo>
                    <a:pt x="0" y="18"/>
                    <a:pt x="0" y="36"/>
                    <a:pt x="0" y="53"/>
                  </a:cubicBezTo>
                  <a:cubicBezTo>
                    <a:pt x="1" y="54"/>
                    <a:pt x="2" y="55"/>
                    <a:pt x="3" y="55"/>
                  </a:cubicBezTo>
                  <a:cubicBezTo>
                    <a:pt x="8" y="55"/>
                    <a:pt x="1" y="24"/>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9"/>
            <p:cNvSpPr/>
            <p:nvPr/>
          </p:nvSpPr>
          <p:spPr>
            <a:xfrm rot="-559412">
              <a:off x="665678" y="681124"/>
              <a:ext cx="7062" cy="4786"/>
            </a:xfrm>
            <a:custGeom>
              <a:avLst/>
              <a:gdLst/>
              <a:ahLst/>
              <a:cxnLst/>
              <a:rect l="l" t="t" r="r" b="b"/>
              <a:pathLst>
                <a:path w="107" h="63" extrusionOk="0">
                  <a:moveTo>
                    <a:pt x="107" y="0"/>
                  </a:moveTo>
                  <a:lnTo>
                    <a:pt x="107" y="0"/>
                  </a:lnTo>
                  <a:cubicBezTo>
                    <a:pt x="54" y="18"/>
                    <a:pt x="1" y="27"/>
                    <a:pt x="18" y="62"/>
                  </a:cubicBezTo>
                  <a:cubicBezTo>
                    <a:pt x="63" y="36"/>
                    <a:pt x="89" y="18"/>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9"/>
            <p:cNvSpPr/>
            <p:nvPr/>
          </p:nvSpPr>
          <p:spPr>
            <a:xfrm rot="-559412">
              <a:off x="463577" y="302158"/>
              <a:ext cx="2442" cy="1140"/>
            </a:xfrm>
            <a:custGeom>
              <a:avLst/>
              <a:gdLst/>
              <a:ahLst/>
              <a:cxnLst/>
              <a:rect l="l" t="t" r="r" b="b"/>
              <a:pathLst>
                <a:path w="37" h="15" extrusionOk="0">
                  <a:moveTo>
                    <a:pt x="15" y="1"/>
                  </a:moveTo>
                  <a:cubicBezTo>
                    <a:pt x="10" y="1"/>
                    <a:pt x="5" y="3"/>
                    <a:pt x="1" y="8"/>
                  </a:cubicBezTo>
                  <a:cubicBezTo>
                    <a:pt x="10" y="12"/>
                    <a:pt x="18" y="14"/>
                    <a:pt x="25" y="14"/>
                  </a:cubicBezTo>
                  <a:cubicBezTo>
                    <a:pt x="32" y="14"/>
                    <a:pt x="36" y="12"/>
                    <a:pt x="36" y="8"/>
                  </a:cubicBezTo>
                  <a:cubicBezTo>
                    <a:pt x="27" y="3"/>
                    <a:pt x="21"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9"/>
            <p:cNvSpPr/>
            <p:nvPr/>
          </p:nvSpPr>
          <p:spPr>
            <a:xfrm rot="-559412">
              <a:off x="671552" y="672850"/>
              <a:ext cx="5346" cy="7446"/>
            </a:xfrm>
            <a:custGeom>
              <a:avLst/>
              <a:gdLst/>
              <a:ahLst/>
              <a:cxnLst/>
              <a:rect l="l" t="t" r="r" b="b"/>
              <a:pathLst>
                <a:path w="81" h="98" extrusionOk="0">
                  <a:moveTo>
                    <a:pt x="80" y="0"/>
                  </a:moveTo>
                  <a:cubicBezTo>
                    <a:pt x="71" y="0"/>
                    <a:pt x="71" y="9"/>
                    <a:pt x="63" y="9"/>
                  </a:cubicBezTo>
                  <a:cubicBezTo>
                    <a:pt x="45" y="44"/>
                    <a:pt x="27" y="71"/>
                    <a:pt x="1" y="97"/>
                  </a:cubicBezTo>
                  <a:cubicBezTo>
                    <a:pt x="18" y="89"/>
                    <a:pt x="45" y="80"/>
                    <a:pt x="54" y="62"/>
                  </a:cubicBezTo>
                  <a:cubicBezTo>
                    <a:pt x="71" y="44"/>
                    <a:pt x="80" y="27"/>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9"/>
            <p:cNvSpPr/>
            <p:nvPr/>
          </p:nvSpPr>
          <p:spPr>
            <a:xfrm rot="-559412">
              <a:off x="419011" y="534553"/>
              <a:ext cx="66" cy="760"/>
            </a:xfrm>
            <a:custGeom>
              <a:avLst/>
              <a:gdLst/>
              <a:ahLst/>
              <a:cxnLst/>
              <a:rect l="l" t="t" r="r" b="b"/>
              <a:pathLst>
                <a:path w="1" h="10" extrusionOk="0">
                  <a:moveTo>
                    <a:pt x="0" y="0"/>
                  </a:moveTo>
                  <a:cubicBezTo>
                    <a:pt x="0" y="0"/>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9"/>
            <p:cNvSpPr/>
            <p:nvPr/>
          </p:nvSpPr>
          <p:spPr>
            <a:xfrm rot="-559412">
              <a:off x="413116" y="631297"/>
              <a:ext cx="1254" cy="4103"/>
            </a:xfrm>
            <a:custGeom>
              <a:avLst/>
              <a:gdLst/>
              <a:ahLst/>
              <a:cxnLst/>
              <a:rect l="l" t="t" r="r" b="b"/>
              <a:pathLst>
                <a:path w="19" h="54" extrusionOk="0">
                  <a:moveTo>
                    <a:pt x="1" y="0"/>
                  </a:moveTo>
                  <a:cubicBezTo>
                    <a:pt x="1" y="8"/>
                    <a:pt x="1" y="24"/>
                    <a:pt x="14" y="47"/>
                  </a:cubicBezTo>
                  <a:lnTo>
                    <a:pt x="14" y="47"/>
                  </a:lnTo>
                  <a:cubicBezTo>
                    <a:pt x="9" y="35"/>
                    <a:pt x="8" y="15"/>
                    <a:pt x="1" y="0"/>
                  </a:cubicBezTo>
                  <a:close/>
                  <a:moveTo>
                    <a:pt x="14" y="47"/>
                  </a:moveTo>
                  <a:lnTo>
                    <a:pt x="14" y="47"/>
                  </a:lnTo>
                  <a:cubicBezTo>
                    <a:pt x="16" y="49"/>
                    <a:pt x="17" y="52"/>
                    <a:pt x="19" y="53"/>
                  </a:cubicBezTo>
                  <a:cubicBezTo>
                    <a:pt x="17" y="51"/>
                    <a:pt x="16" y="49"/>
                    <a:pt x="14" y="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9"/>
            <p:cNvSpPr/>
            <p:nvPr/>
          </p:nvSpPr>
          <p:spPr>
            <a:xfrm rot="-559412">
              <a:off x="623992" y="734629"/>
              <a:ext cx="1056" cy="836"/>
            </a:xfrm>
            <a:custGeom>
              <a:avLst/>
              <a:gdLst/>
              <a:ahLst/>
              <a:cxnLst/>
              <a:rect l="l" t="t" r="r" b="b"/>
              <a:pathLst>
                <a:path w="16" h="11" extrusionOk="0">
                  <a:moveTo>
                    <a:pt x="15" y="1"/>
                  </a:moveTo>
                  <a:cubicBezTo>
                    <a:pt x="4" y="8"/>
                    <a:pt x="1" y="11"/>
                    <a:pt x="1" y="11"/>
                  </a:cubicBezTo>
                  <a:cubicBezTo>
                    <a:pt x="2" y="11"/>
                    <a:pt x="10" y="6"/>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9"/>
            <p:cNvSpPr/>
            <p:nvPr/>
          </p:nvSpPr>
          <p:spPr>
            <a:xfrm rot="-559412">
              <a:off x="610062" y="726795"/>
              <a:ext cx="660" cy="2051"/>
            </a:xfrm>
            <a:custGeom>
              <a:avLst/>
              <a:gdLst/>
              <a:ahLst/>
              <a:cxnLst/>
              <a:rect l="l" t="t" r="r" b="b"/>
              <a:pathLst>
                <a:path w="10" h="27" extrusionOk="0">
                  <a:moveTo>
                    <a:pt x="1" y="27"/>
                  </a:moveTo>
                  <a:cubicBezTo>
                    <a:pt x="10" y="18"/>
                    <a:pt x="10" y="9"/>
                    <a:pt x="10" y="0"/>
                  </a:cubicBezTo>
                  <a:cubicBezTo>
                    <a:pt x="10" y="9"/>
                    <a:pt x="10" y="18"/>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9"/>
            <p:cNvSpPr/>
            <p:nvPr/>
          </p:nvSpPr>
          <p:spPr>
            <a:xfrm rot="-559412">
              <a:off x="666860" y="642703"/>
              <a:ext cx="660" cy="684"/>
            </a:xfrm>
            <a:custGeom>
              <a:avLst/>
              <a:gdLst/>
              <a:ahLst/>
              <a:cxnLst/>
              <a:rect l="l" t="t" r="r" b="b"/>
              <a:pathLst>
                <a:path w="10" h="9" extrusionOk="0">
                  <a:moveTo>
                    <a:pt x="9" y="0"/>
                  </a:moveTo>
                  <a:cubicBezTo>
                    <a:pt x="0" y="9"/>
                    <a:pt x="0" y="9"/>
                    <a:pt x="9"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9"/>
            <p:cNvSpPr/>
            <p:nvPr/>
          </p:nvSpPr>
          <p:spPr>
            <a:xfrm rot="-559412">
              <a:off x="621439" y="734886"/>
              <a:ext cx="2970" cy="76"/>
            </a:xfrm>
            <a:custGeom>
              <a:avLst/>
              <a:gdLst/>
              <a:ahLst/>
              <a:cxnLst/>
              <a:rect l="l" t="t" r="r" b="b"/>
              <a:pathLst>
                <a:path w="45" h="1" extrusionOk="0">
                  <a:moveTo>
                    <a:pt x="0" y="1"/>
                  </a:moveTo>
                  <a:cubicBezTo>
                    <a:pt x="9" y="1"/>
                    <a:pt x="27" y="1"/>
                    <a:pt x="44" y="1"/>
                  </a:cubicBezTo>
                  <a:cubicBezTo>
                    <a:pt x="35" y="1"/>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9"/>
            <p:cNvSpPr/>
            <p:nvPr/>
          </p:nvSpPr>
          <p:spPr>
            <a:xfrm rot="-559412">
              <a:off x="620608" y="736514"/>
              <a:ext cx="1782" cy="1216"/>
            </a:xfrm>
            <a:custGeom>
              <a:avLst/>
              <a:gdLst/>
              <a:ahLst/>
              <a:cxnLst/>
              <a:rect l="l" t="t" r="r" b="b"/>
              <a:pathLst>
                <a:path w="27" h="16" extrusionOk="0">
                  <a:moveTo>
                    <a:pt x="27" y="0"/>
                  </a:moveTo>
                  <a:cubicBezTo>
                    <a:pt x="18" y="0"/>
                    <a:pt x="9" y="9"/>
                    <a:pt x="0" y="9"/>
                  </a:cubicBezTo>
                  <a:cubicBezTo>
                    <a:pt x="0" y="13"/>
                    <a:pt x="2" y="15"/>
                    <a:pt x="5" y="15"/>
                  </a:cubicBezTo>
                  <a:cubicBezTo>
                    <a:pt x="9" y="15"/>
                    <a:pt x="17" y="11"/>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9"/>
            <p:cNvSpPr/>
            <p:nvPr/>
          </p:nvSpPr>
          <p:spPr>
            <a:xfrm rot="-559412">
              <a:off x="624194" y="733134"/>
              <a:ext cx="2970" cy="1368"/>
            </a:xfrm>
            <a:custGeom>
              <a:avLst/>
              <a:gdLst/>
              <a:ahLst/>
              <a:cxnLst/>
              <a:rect l="l" t="t" r="r" b="b"/>
              <a:pathLst>
                <a:path w="45" h="18" extrusionOk="0">
                  <a:moveTo>
                    <a:pt x="44" y="0"/>
                  </a:moveTo>
                  <a:lnTo>
                    <a:pt x="44" y="0"/>
                  </a:lnTo>
                  <a:cubicBezTo>
                    <a:pt x="40" y="2"/>
                    <a:pt x="36" y="5"/>
                    <a:pt x="32" y="7"/>
                  </a:cubicBezTo>
                  <a:lnTo>
                    <a:pt x="32" y="7"/>
                  </a:lnTo>
                  <a:cubicBezTo>
                    <a:pt x="37" y="5"/>
                    <a:pt x="41" y="3"/>
                    <a:pt x="44" y="0"/>
                  </a:cubicBezTo>
                  <a:close/>
                  <a:moveTo>
                    <a:pt x="32" y="7"/>
                  </a:moveTo>
                  <a:cubicBezTo>
                    <a:pt x="23" y="10"/>
                    <a:pt x="12" y="12"/>
                    <a:pt x="0" y="18"/>
                  </a:cubicBezTo>
                  <a:lnTo>
                    <a:pt x="9" y="18"/>
                  </a:lnTo>
                  <a:cubicBezTo>
                    <a:pt x="16" y="18"/>
                    <a:pt x="22" y="13"/>
                    <a:pt x="32"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9"/>
            <p:cNvSpPr/>
            <p:nvPr/>
          </p:nvSpPr>
          <p:spPr>
            <a:xfrm rot="-559412">
              <a:off x="383801" y="362791"/>
              <a:ext cx="1254" cy="2811"/>
            </a:xfrm>
            <a:custGeom>
              <a:avLst/>
              <a:gdLst/>
              <a:ahLst/>
              <a:cxnLst/>
              <a:rect l="l" t="t" r="r" b="b"/>
              <a:pathLst>
                <a:path w="19" h="37" extrusionOk="0">
                  <a:moveTo>
                    <a:pt x="1" y="1"/>
                  </a:moveTo>
                  <a:cubicBezTo>
                    <a:pt x="1" y="1"/>
                    <a:pt x="1" y="1"/>
                    <a:pt x="1" y="1"/>
                  </a:cubicBezTo>
                  <a:cubicBezTo>
                    <a:pt x="18" y="36"/>
                    <a:pt x="10"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9"/>
            <p:cNvSpPr/>
            <p:nvPr/>
          </p:nvSpPr>
          <p:spPr>
            <a:xfrm rot="-559412">
              <a:off x="624826" y="500753"/>
              <a:ext cx="66" cy="76"/>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9"/>
            <p:cNvSpPr/>
            <p:nvPr/>
          </p:nvSpPr>
          <p:spPr>
            <a:xfrm rot="-559412">
              <a:off x="618908" y="493396"/>
              <a:ext cx="11154" cy="7446"/>
            </a:xfrm>
            <a:custGeom>
              <a:avLst/>
              <a:gdLst/>
              <a:ahLst/>
              <a:cxnLst/>
              <a:rect l="l" t="t" r="r" b="b"/>
              <a:pathLst>
                <a:path w="169" h="98" extrusionOk="0">
                  <a:moveTo>
                    <a:pt x="169" y="0"/>
                  </a:moveTo>
                  <a:lnTo>
                    <a:pt x="1" y="36"/>
                  </a:lnTo>
                  <a:cubicBezTo>
                    <a:pt x="63" y="36"/>
                    <a:pt x="72" y="62"/>
                    <a:pt x="80" y="97"/>
                  </a:cubicBezTo>
                  <a:lnTo>
                    <a:pt x="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9"/>
            <p:cNvSpPr/>
            <p:nvPr/>
          </p:nvSpPr>
          <p:spPr>
            <a:xfrm rot="-559412">
              <a:off x="379546" y="201313"/>
              <a:ext cx="291453" cy="556218"/>
            </a:xfrm>
            <a:custGeom>
              <a:avLst/>
              <a:gdLst/>
              <a:ahLst/>
              <a:cxnLst/>
              <a:rect l="l" t="t" r="r" b="b"/>
              <a:pathLst>
                <a:path w="4416" h="7321" extrusionOk="0">
                  <a:moveTo>
                    <a:pt x="1219" y="1334"/>
                  </a:moveTo>
                  <a:cubicBezTo>
                    <a:pt x="1219" y="1334"/>
                    <a:pt x="1219" y="1335"/>
                    <a:pt x="1219" y="1336"/>
                  </a:cubicBezTo>
                  <a:lnTo>
                    <a:pt x="1219" y="1336"/>
                  </a:lnTo>
                  <a:cubicBezTo>
                    <a:pt x="1219" y="1335"/>
                    <a:pt x="1219" y="1334"/>
                    <a:pt x="1219" y="1334"/>
                  </a:cubicBezTo>
                  <a:close/>
                  <a:moveTo>
                    <a:pt x="1711" y="1838"/>
                  </a:moveTo>
                  <a:cubicBezTo>
                    <a:pt x="1711" y="1840"/>
                    <a:pt x="1712" y="1841"/>
                    <a:pt x="1713" y="1843"/>
                  </a:cubicBezTo>
                  <a:lnTo>
                    <a:pt x="1713" y="1843"/>
                  </a:lnTo>
                  <a:cubicBezTo>
                    <a:pt x="1712" y="1841"/>
                    <a:pt x="1711" y="1840"/>
                    <a:pt x="1711" y="1838"/>
                  </a:cubicBezTo>
                  <a:close/>
                  <a:moveTo>
                    <a:pt x="1660" y="1837"/>
                  </a:moveTo>
                  <a:cubicBezTo>
                    <a:pt x="1634" y="1916"/>
                    <a:pt x="1687" y="1943"/>
                    <a:pt x="1713" y="2040"/>
                  </a:cubicBezTo>
                  <a:cubicBezTo>
                    <a:pt x="1713" y="2008"/>
                    <a:pt x="1692" y="1867"/>
                    <a:pt x="1747" y="1867"/>
                  </a:cubicBezTo>
                  <a:cubicBezTo>
                    <a:pt x="1752" y="1867"/>
                    <a:pt x="1759" y="1869"/>
                    <a:pt x="1766" y="1872"/>
                  </a:cubicBezTo>
                  <a:cubicBezTo>
                    <a:pt x="1754" y="1866"/>
                    <a:pt x="1722" y="1859"/>
                    <a:pt x="1713" y="1843"/>
                  </a:cubicBezTo>
                  <a:lnTo>
                    <a:pt x="1713" y="1843"/>
                  </a:lnTo>
                  <a:cubicBezTo>
                    <a:pt x="1716" y="1852"/>
                    <a:pt x="1719" y="1861"/>
                    <a:pt x="1722" y="1872"/>
                  </a:cubicBezTo>
                  <a:lnTo>
                    <a:pt x="1660" y="1837"/>
                  </a:lnTo>
                  <a:close/>
                  <a:moveTo>
                    <a:pt x="80" y="2111"/>
                  </a:moveTo>
                  <a:cubicBezTo>
                    <a:pt x="84" y="2133"/>
                    <a:pt x="84" y="2139"/>
                    <a:pt x="81" y="2139"/>
                  </a:cubicBezTo>
                  <a:cubicBezTo>
                    <a:pt x="78" y="2139"/>
                    <a:pt x="71" y="2133"/>
                    <a:pt x="62" y="2128"/>
                  </a:cubicBezTo>
                  <a:lnTo>
                    <a:pt x="80" y="2111"/>
                  </a:lnTo>
                  <a:close/>
                  <a:moveTo>
                    <a:pt x="442" y="3002"/>
                  </a:moveTo>
                  <a:lnTo>
                    <a:pt x="442" y="3002"/>
                  </a:lnTo>
                  <a:cubicBezTo>
                    <a:pt x="442" y="3002"/>
                    <a:pt x="442" y="3002"/>
                    <a:pt x="442" y="3002"/>
                  </a:cubicBezTo>
                  <a:cubicBezTo>
                    <a:pt x="442" y="3002"/>
                    <a:pt x="442" y="3002"/>
                    <a:pt x="442" y="3002"/>
                  </a:cubicBezTo>
                  <a:close/>
                  <a:moveTo>
                    <a:pt x="2879" y="2967"/>
                  </a:moveTo>
                  <a:lnTo>
                    <a:pt x="2879" y="2967"/>
                  </a:lnTo>
                  <a:cubicBezTo>
                    <a:pt x="2897" y="2976"/>
                    <a:pt x="2905" y="2994"/>
                    <a:pt x="2914" y="3020"/>
                  </a:cubicBezTo>
                  <a:cubicBezTo>
                    <a:pt x="2888" y="3020"/>
                    <a:pt x="2879" y="3002"/>
                    <a:pt x="2879" y="2967"/>
                  </a:cubicBezTo>
                  <a:close/>
                  <a:moveTo>
                    <a:pt x="2976" y="3214"/>
                  </a:moveTo>
                  <a:cubicBezTo>
                    <a:pt x="2978" y="3217"/>
                    <a:pt x="2979" y="3219"/>
                    <a:pt x="2981" y="3221"/>
                  </a:cubicBezTo>
                  <a:lnTo>
                    <a:pt x="2981" y="3221"/>
                  </a:lnTo>
                  <a:cubicBezTo>
                    <a:pt x="2980" y="3219"/>
                    <a:pt x="2978" y="3217"/>
                    <a:pt x="2976" y="3214"/>
                  </a:cubicBezTo>
                  <a:close/>
                  <a:moveTo>
                    <a:pt x="16" y="3254"/>
                  </a:moveTo>
                  <a:cubicBezTo>
                    <a:pt x="14" y="3255"/>
                    <a:pt x="12" y="3256"/>
                    <a:pt x="9" y="3259"/>
                  </a:cubicBezTo>
                  <a:cubicBezTo>
                    <a:pt x="12" y="3257"/>
                    <a:pt x="14" y="3255"/>
                    <a:pt x="16" y="3254"/>
                  </a:cubicBezTo>
                  <a:close/>
                  <a:moveTo>
                    <a:pt x="3312" y="3585"/>
                  </a:moveTo>
                  <a:cubicBezTo>
                    <a:pt x="3320" y="3588"/>
                    <a:pt x="3327" y="3592"/>
                    <a:pt x="3335" y="3598"/>
                  </a:cubicBezTo>
                  <a:lnTo>
                    <a:pt x="3335" y="3598"/>
                  </a:lnTo>
                  <a:cubicBezTo>
                    <a:pt x="3328" y="3589"/>
                    <a:pt x="3324" y="3585"/>
                    <a:pt x="3312" y="3585"/>
                  </a:cubicBezTo>
                  <a:close/>
                  <a:moveTo>
                    <a:pt x="468" y="3956"/>
                  </a:moveTo>
                  <a:lnTo>
                    <a:pt x="468" y="3956"/>
                  </a:lnTo>
                  <a:cubicBezTo>
                    <a:pt x="468" y="3957"/>
                    <a:pt x="468" y="3958"/>
                    <a:pt x="468" y="3958"/>
                  </a:cubicBezTo>
                  <a:lnTo>
                    <a:pt x="468" y="3958"/>
                  </a:lnTo>
                  <a:lnTo>
                    <a:pt x="468" y="3956"/>
                  </a:lnTo>
                  <a:close/>
                  <a:moveTo>
                    <a:pt x="3771" y="4355"/>
                  </a:moveTo>
                  <a:lnTo>
                    <a:pt x="3771" y="4355"/>
                  </a:lnTo>
                  <a:cubicBezTo>
                    <a:pt x="3770" y="4357"/>
                    <a:pt x="3770" y="4360"/>
                    <a:pt x="3771" y="4362"/>
                  </a:cubicBezTo>
                  <a:cubicBezTo>
                    <a:pt x="3771" y="4360"/>
                    <a:pt x="3771" y="4357"/>
                    <a:pt x="3771" y="4355"/>
                  </a:cubicBezTo>
                  <a:close/>
                  <a:moveTo>
                    <a:pt x="3788" y="4389"/>
                  </a:moveTo>
                  <a:cubicBezTo>
                    <a:pt x="3789" y="4389"/>
                    <a:pt x="3789" y="4389"/>
                    <a:pt x="3790" y="4389"/>
                  </a:cubicBezTo>
                  <a:lnTo>
                    <a:pt x="3790" y="4389"/>
                  </a:lnTo>
                  <a:cubicBezTo>
                    <a:pt x="3789" y="4389"/>
                    <a:pt x="3789" y="4389"/>
                    <a:pt x="3788" y="4389"/>
                  </a:cubicBezTo>
                  <a:close/>
                  <a:moveTo>
                    <a:pt x="3363" y="6992"/>
                  </a:moveTo>
                  <a:cubicBezTo>
                    <a:pt x="3364" y="6992"/>
                    <a:pt x="3350" y="6997"/>
                    <a:pt x="3329" y="7002"/>
                  </a:cubicBezTo>
                  <a:cubicBezTo>
                    <a:pt x="3352" y="6995"/>
                    <a:pt x="3361" y="6992"/>
                    <a:pt x="3363" y="6992"/>
                  </a:cubicBezTo>
                  <a:close/>
                  <a:moveTo>
                    <a:pt x="2738" y="7082"/>
                  </a:moveTo>
                  <a:lnTo>
                    <a:pt x="2738" y="7082"/>
                  </a:lnTo>
                  <a:cubicBezTo>
                    <a:pt x="2738" y="7082"/>
                    <a:pt x="2738" y="7083"/>
                    <a:pt x="2738" y="7083"/>
                  </a:cubicBezTo>
                  <a:lnTo>
                    <a:pt x="2738" y="7083"/>
                  </a:lnTo>
                  <a:lnTo>
                    <a:pt x="2738" y="7082"/>
                  </a:lnTo>
                  <a:close/>
                  <a:moveTo>
                    <a:pt x="2826" y="7082"/>
                  </a:moveTo>
                  <a:cubicBezTo>
                    <a:pt x="2819" y="7089"/>
                    <a:pt x="2808" y="7092"/>
                    <a:pt x="2795" y="7092"/>
                  </a:cubicBezTo>
                  <a:cubicBezTo>
                    <a:pt x="2779" y="7092"/>
                    <a:pt x="2760" y="7088"/>
                    <a:pt x="2739" y="7084"/>
                  </a:cubicBezTo>
                  <a:lnTo>
                    <a:pt x="2739" y="7084"/>
                  </a:lnTo>
                  <a:cubicBezTo>
                    <a:pt x="2746" y="7092"/>
                    <a:pt x="2765" y="7099"/>
                    <a:pt x="2784" y="7099"/>
                  </a:cubicBezTo>
                  <a:cubicBezTo>
                    <a:pt x="2801" y="7099"/>
                    <a:pt x="2818" y="7094"/>
                    <a:pt x="2826" y="7082"/>
                  </a:cubicBezTo>
                  <a:close/>
                  <a:moveTo>
                    <a:pt x="468" y="0"/>
                  </a:moveTo>
                  <a:cubicBezTo>
                    <a:pt x="468" y="0"/>
                    <a:pt x="468" y="0"/>
                    <a:pt x="460" y="9"/>
                  </a:cubicBezTo>
                  <a:cubicBezTo>
                    <a:pt x="451" y="18"/>
                    <a:pt x="433" y="27"/>
                    <a:pt x="424" y="36"/>
                  </a:cubicBezTo>
                  <a:cubicBezTo>
                    <a:pt x="407" y="53"/>
                    <a:pt x="398" y="62"/>
                    <a:pt x="380" y="80"/>
                  </a:cubicBezTo>
                  <a:cubicBezTo>
                    <a:pt x="345" y="106"/>
                    <a:pt x="309" y="133"/>
                    <a:pt x="283" y="168"/>
                  </a:cubicBezTo>
                  <a:cubicBezTo>
                    <a:pt x="221" y="239"/>
                    <a:pt x="186" y="354"/>
                    <a:pt x="248" y="477"/>
                  </a:cubicBezTo>
                  <a:cubicBezTo>
                    <a:pt x="257" y="539"/>
                    <a:pt x="257" y="601"/>
                    <a:pt x="265" y="654"/>
                  </a:cubicBezTo>
                  <a:cubicBezTo>
                    <a:pt x="274" y="610"/>
                    <a:pt x="283" y="594"/>
                    <a:pt x="292" y="594"/>
                  </a:cubicBezTo>
                  <a:cubicBezTo>
                    <a:pt x="301" y="594"/>
                    <a:pt x="309" y="610"/>
                    <a:pt x="318" y="627"/>
                  </a:cubicBezTo>
                  <a:cubicBezTo>
                    <a:pt x="325" y="655"/>
                    <a:pt x="338" y="688"/>
                    <a:pt x="351" y="688"/>
                  </a:cubicBezTo>
                  <a:cubicBezTo>
                    <a:pt x="355" y="688"/>
                    <a:pt x="359" y="686"/>
                    <a:pt x="362" y="680"/>
                  </a:cubicBezTo>
                  <a:lnTo>
                    <a:pt x="362" y="680"/>
                  </a:lnTo>
                  <a:cubicBezTo>
                    <a:pt x="362" y="716"/>
                    <a:pt x="354" y="742"/>
                    <a:pt x="327" y="760"/>
                  </a:cubicBezTo>
                  <a:cubicBezTo>
                    <a:pt x="320" y="767"/>
                    <a:pt x="313" y="771"/>
                    <a:pt x="308" y="771"/>
                  </a:cubicBezTo>
                  <a:cubicBezTo>
                    <a:pt x="298" y="771"/>
                    <a:pt x="292" y="760"/>
                    <a:pt x="292" y="733"/>
                  </a:cubicBezTo>
                  <a:lnTo>
                    <a:pt x="309" y="724"/>
                  </a:lnTo>
                  <a:cubicBezTo>
                    <a:pt x="298" y="713"/>
                    <a:pt x="289" y="708"/>
                    <a:pt x="280" y="708"/>
                  </a:cubicBezTo>
                  <a:cubicBezTo>
                    <a:pt x="257" y="708"/>
                    <a:pt x="245" y="749"/>
                    <a:pt x="239" y="795"/>
                  </a:cubicBezTo>
                  <a:cubicBezTo>
                    <a:pt x="222" y="853"/>
                    <a:pt x="213" y="919"/>
                    <a:pt x="190" y="919"/>
                  </a:cubicBezTo>
                  <a:cubicBezTo>
                    <a:pt x="189" y="919"/>
                    <a:pt x="187" y="919"/>
                    <a:pt x="186" y="919"/>
                  </a:cubicBezTo>
                  <a:cubicBezTo>
                    <a:pt x="159" y="1210"/>
                    <a:pt x="80" y="1493"/>
                    <a:pt x="62" y="1766"/>
                  </a:cubicBezTo>
                  <a:lnTo>
                    <a:pt x="142" y="1740"/>
                  </a:lnTo>
                  <a:lnTo>
                    <a:pt x="124" y="1828"/>
                  </a:lnTo>
                  <a:cubicBezTo>
                    <a:pt x="117" y="1839"/>
                    <a:pt x="106" y="1848"/>
                    <a:pt x="96" y="1848"/>
                  </a:cubicBezTo>
                  <a:cubicBezTo>
                    <a:pt x="84" y="1848"/>
                    <a:pt x="75" y="1833"/>
                    <a:pt x="80" y="1793"/>
                  </a:cubicBezTo>
                  <a:lnTo>
                    <a:pt x="80" y="1793"/>
                  </a:lnTo>
                  <a:cubicBezTo>
                    <a:pt x="36" y="1828"/>
                    <a:pt x="106" y="1908"/>
                    <a:pt x="115" y="1908"/>
                  </a:cubicBezTo>
                  <a:cubicBezTo>
                    <a:pt x="106" y="1944"/>
                    <a:pt x="95" y="1956"/>
                    <a:pt x="86" y="1956"/>
                  </a:cubicBezTo>
                  <a:cubicBezTo>
                    <a:pt x="63" y="1956"/>
                    <a:pt x="43" y="1892"/>
                    <a:pt x="37" y="1892"/>
                  </a:cubicBezTo>
                  <a:cubicBezTo>
                    <a:pt x="36" y="1892"/>
                    <a:pt x="36" y="1894"/>
                    <a:pt x="36" y="1899"/>
                  </a:cubicBezTo>
                  <a:lnTo>
                    <a:pt x="36" y="1952"/>
                  </a:lnTo>
                  <a:lnTo>
                    <a:pt x="45" y="1943"/>
                  </a:lnTo>
                  <a:cubicBezTo>
                    <a:pt x="71" y="1987"/>
                    <a:pt x="106" y="1987"/>
                    <a:pt x="98" y="2075"/>
                  </a:cubicBezTo>
                  <a:cubicBezTo>
                    <a:pt x="80" y="2120"/>
                    <a:pt x="53" y="2093"/>
                    <a:pt x="45" y="2120"/>
                  </a:cubicBezTo>
                  <a:cubicBezTo>
                    <a:pt x="45" y="2120"/>
                    <a:pt x="36" y="2120"/>
                    <a:pt x="45" y="2146"/>
                  </a:cubicBezTo>
                  <a:lnTo>
                    <a:pt x="36" y="2270"/>
                  </a:lnTo>
                  <a:lnTo>
                    <a:pt x="89" y="2225"/>
                  </a:lnTo>
                  <a:cubicBezTo>
                    <a:pt x="107" y="2263"/>
                    <a:pt x="95" y="2300"/>
                    <a:pt x="112" y="2300"/>
                  </a:cubicBezTo>
                  <a:cubicBezTo>
                    <a:pt x="118" y="2300"/>
                    <a:pt x="130" y="2294"/>
                    <a:pt x="151" y="2278"/>
                  </a:cubicBezTo>
                  <a:lnTo>
                    <a:pt x="151" y="2278"/>
                  </a:lnTo>
                  <a:cubicBezTo>
                    <a:pt x="45" y="2358"/>
                    <a:pt x="98" y="2729"/>
                    <a:pt x="71" y="2773"/>
                  </a:cubicBezTo>
                  <a:cubicBezTo>
                    <a:pt x="106" y="2852"/>
                    <a:pt x="106" y="2923"/>
                    <a:pt x="98" y="3011"/>
                  </a:cubicBezTo>
                  <a:cubicBezTo>
                    <a:pt x="101" y="3004"/>
                    <a:pt x="116" y="2996"/>
                    <a:pt x="132" y="2996"/>
                  </a:cubicBezTo>
                  <a:cubicBezTo>
                    <a:pt x="152" y="2996"/>
                    <a:pt x="173" y="3010"/>
                    <a:pt x="168" y="3055"/>
                  </a:cubicBezTo>
                  <a:cubicBezTo>
                    <a:pt x="159" y="3054"/>
                    <a:pt x="150" y="3053"/>
                    <a:pt x="143" y="3053"/>
                  </a:cubicBezTo>
                  <a:cubicBezTo>
                    <a:pt x="48" y="3053"/>
                    <a:pt x="97" y="3193"/>
                    <a:pt x="16" y="3254"/>
                  </a:cubicBezTo>
                  <a:lnTo>
                    <a:pt x="16" y="3254"/>
                  </a:lnTo>
                  <a:cubicBezTo>
                    <a:pt x="19" y="3252"/>
                    <a:pt x="21" y="3252"/>
                    <a:pt x="23" y="3252"/>
                  </a:cubicBezTo>
                  <a:cubicBezTo>
                    <a:pt x="58" y="3252"/>
                    <a:pt x="42" y="3417"/>
                    <a:pt x="86" y="3417"/>
                  </a:cubicBezTo>
                  <a:cubicBezTo>
                    <a:pt x="94" y="3417"/>
                    <a:pt x="103" y="3412"/>
                    <a:pt x="115" y="3400"/>
                  </a:cubicBezTo>
                  <a:lnTo>
                    <a:pt x="115" y="3400"/>
                  </a:lnTo>
                  <a:cubicBezTo>
                    <a:pt x="112" y="3426"/>
                    <a:pt x="102" y="3430"/>
                    <a:pt x="89" y="3430"/>
                  </a:cubicBezTo>
                  <a:cubicBezTo>
                    <a:pt x="84" y="3430"/>
                    <a:pt x="77" y="3429"/>
                    <a:pt x="71" y="3429"/>
                  </a:cubicBezTo>
                  <a:cubicBezTo>
                    <a:pt x="59" y="3429"/>
                    <a:pt x="46" y="3432"/>
                    <a:pt x="36" y="3453"/>
                  </a:cubicBezTo>
                  <a:cubicBezTo>
                    <a:pt x="89" y="3603"/>
                    <a:pt x="0" y="3797"/>
                    <a:pt x="27" y="3991"/>
                  </a:cubicBezTo>
                  <a:cubicBezTo>
                    <a:pt x="38" y="3991"/>
                    <a:pt x="52" y="3978"/>
                    <a:pt x="68" y="3978"/>
                  </a:cubicBezTo>
                  <a:cubicBezTo>
                    <a:pt x="77" y="3978"/>
                    <a:pt x="87" y="3983"/>
                    <a:pt x="98" y="4000"/>
                  </a:cubicBezTo>
                  <a:lnTo>
                    <a:pt x="9" y="4106"/>
                  </a:lnTo>
                  <a:cubicBezTo>
                    <a:pt x="18" y="4142"/>
                    <a:pt x="106" y="4133"/>
                    <a:pt x="53" y="4203"/>
                  </a:cubicBezTo>
                  <a:cubicBezTo>
                    <a:pt x="64" y="4198"/>
                    <a:pt x="75" y="4189"/>
                    <a:pt x="84" y="4189"/>
                  </a:cubicBezTo>
                  <a:cubicBezTo>
                    <a:pt x="89" y="4189"/>
                    <a:pt x="94" y="4193"/>
                    <a:pt x="98" y="4203"/>
                  </a:cubicBezTo>
                  <a:cubicBezTo>
                    <a:pt x="62" y="4398"/>
                    <a:pt x="89" y="4592"/>
                    <a:pt x="106" y="4786"/>
                  </a:cubicBezTo>
                  <a:cubicBezTo>
                    <a:pt x="124" y="4980"/>
                    <a:pt x="142" y="5175"/>
                    <a:pt x="98" y="5378"/>
                  </a:cubicBezTo>
                  <a:cubicBezTo>
                    <a:pt x="104" y="5354"/>
                    <a:pt x="110" y="5344"/>
                    <a:pt x="115" y="5344"/>
                  </a:cubicBezTo>
                  <a:cubicBezTo>
                    <a:pt x="122" y="5344"/>
                    <a:pt x="127" y="5368"/>
                    <a:pt x="133" y="5395"/>
                  </a:cubicBezTo>
                  <a:cubicBezTo>
                    <a:pt x="137" y="5382"/>
                    <a:pt x="148" y="5380"/>
                    <a:pt x="162" y="5380"/>
                  </a:cubicBezTo>
                  <a:cubicBezTo>
                    <a:pt x="168" y="5380"/>
                    <a:pt x="175" y="5380"/>
                    <a:pt x="183" y="5380"/>
                  </a:cubicBezTo>
                  <a:cubicBezTo>
                    <a:pt x="190" y="5380"/>
                    <a:pt x="197" y="5380"/>
                    <a:pt x="204" y="5378"/>
                  </a:cubicBezTo>
                  <a:lnTo>
                    <a:pt x="204" y="5378"/>
                  </a:lnTo>
                  <a:cubicBezTo>
                    <a:pt x="186" y="5439"/>
                    <a:pt x="177" y="5492"/>
                    <a:pt x="159" y="5554"/>
                  </a:cubicBezTo>
                  <a:cubicBezTo>
                    <a:pt x="195" y="5563"/>
                    <a:pt x="204" y="5607"/>
                    <a:pt x="221" y="5651"/>
                  </a:cubicBezTo>
                  <a:cubicBezTo>
                    <a:pt x="230" y="5696"/>
                    <a:pt x="239" y="5740"/>
                    <a:pt x="274" y="5740"/>
                  </a:cubicBezTo>
                  <a:lnTo>
                    <a:pt x="248" y="5687"/>
                  </a:lnTo>
                  <a:lnTo>
                    <a:pt x="248" y="5687"/>
                  </a:lnTo>
                  <a:cubicBezTo>
                    <a:pt x="258" y="5693"/>
                    <a:pt x="268" y="5696"/>
                    <a:pt x="278" y="5696"/>
                  </a:cubicBezTo>
                  <a:cubicBezTo>
                    <a:pt x="309" y="5696"/>
                    <a:pt x="336" y="5667"/>
                    <a:pt x="362" y="5634"/>
                  </a:cubicBezTo>
                  <a:cubicBezTo>
                    <a:pt x="398" y="5598"/>
                    <a:pt x="433" y="5554"/>
                    <a:pt x="486" y="5545"/>
                  </a:cubicBezTo>
                  <a:cubicBezTo>
                    <a:pt x="433" y="5519"/>
                    <a:pt x="451" y="5466"/>
                    <a:pt x="468" y="5413"/>
                  </a:cubicBezTo>
                  <a:cubicBezTo>
                    <a:pt x="486" y="5351"/>
                    <a:pt x="504" y="5289"/>
                    <a:pt x="433" y="5236"/>
                  </a:cubicBezTo>
                  <a:cubicBezTo>
                    <a:pt x="437" y="5230"/>
                    <a:pt x="441" y="5228"/>
                    <a:pt x="446" y="5228"/>
                  </a:cubicBezTo>
                  <a:cubicBezTo>
                    <a:pt x="457" y="5228"/>
                    <a:pt x="469" y="5246"/>
                    <a:pt x="481" y="5246"/>
                  </a:cubicBezTo>
                  <a:cubicBezTo>
                    <a:pt x="483" y="5246"/>
                    <a:pt x="484" y="5246"/>
                    <a:pt x="486" y="5245"/>
                  </a:cubicBezTo>
                  <a:cubicBezTo>
                    <a:pt x="442" y="5219"/>
                    <a:pt x="433" y="5183"/>
                    <a:pt x="442" y="5113"/>
                  </a:cubicBezTo>
                  <a:lnTo>
                    <a:pt x="451" y="5113"/>
                  </a:lnTo>
                  <a:cubicBezTo>
                    <a:pt x="424" y="4927"/>
                    <a:pt x="460" y="4839"/>
                    <a:pt x="468" y="4618"/>
                  </a:cubicBezTo>
                  <a:lnTo>
                    <a:pt x="468" y="4618"/>
                  </a:lnTo>
                  <a:lnTo>
                    <a:pt x="424" y="4636"/>
                  </a:lnTo>
                  <a:cubicBezTo>
                    <a:pt x="424" y="4592"/>
                    <a:pt x="442" y="4583"/>
                    <a:pt x="451" y="4557"/>
                  </a:cubicBezTo>
                  <a:cubicBezTo>
                    <a:pt x="443" y="4552"/>
                    <a:pt x="437" y="4549"/>
                    <a:pt x="432" y="4549"/>
                  </a:cubicBezTo>
                  <a:cubicBezTo>
                    <a:pt x="401" y="4549"/>
                    <a:pt x="437" y="4652"/>
                    <a:pt x="395" y="4652"/>
                  </a:cubicBezTo>
                  <a:cubicBezTo>
                    <a:pt x="389" y="4652"/>
                    <a:pt x="381" y="4650"/>
                    <a:pt x="371" y="4645"/>
                  </a:cubicBezTo>
                  <a:cubicBezTo>
                    <a:pt x="468" y="4583"/>
                    <a:pt x="362" y="4318"/>
                    <a:pt x="468" y="4265"/>
                  </a:cubicBezTo>
                  <a:cubicBezTo>
                    <a:pt x="468" y="4244"/>
                    <a:pt x="464" y="4238"/>
                    <a:pt x="457" y="4238"/>
                  </a:cubicBezTo>
                  <a:cubicBezTo>
                    <a:pt x="448" y="4238"/>
                    <a:pt x="436" y="4248"/>
                    <a:pt x="427" y="4248"/>
                  </a:cubicBezTo>
                  <a:cubicBezTo>
                    <a:pt x="420" y="4248"/>
                    <a:pt x="415" y="4242"/>
                    <a:pt x="415" y="4221"/>
                  </a:cubicBezTo>
                  <a:lnTo>
                    <a:pt x="442" y="4203"/>
                  </a:lnTo>
                  <a:lnTo>
                    <a:pt x="398" y="4186"/>
                  </a:lnTo>
                  <a:cubicBezTo>
                    <a:pt x="407" y="4133"/>
                    <a:pt x="442" y="4106"/>
                    <a:pt x="468" y="4106"/>
                  </a:cubicBezTo>
                  <a:cubicBezTo>
                    <a:pt x="468" y="4115"/>
                    <a:pt x="477" y="4142"/>
                    <a:pt x="477" y="4150"/>
                  </a:cubicBezTo>
                  <a:cubicBezTo>
                    <a:pt x="512" y="4090"/>
                    <a:pt x="462" y="3988"/>
                    <a:pt x="468" y="3958"/>
                  </a:cubicBezTo>
                  <a:lnTo>
                    <a:pt x="468" y="3958"/>
                  </a:lnTo>
                  <a:lnTo>
                    <a:pt x="451" y="4027"/>
                  </a:lnTo>
                  <a:cubicBezTo>
                    <a:pt x="424" y="3832"/>
                    <a:pt x="460" y="3585"/>
                    <a:pt x="398" y="3400"/>
                  </a:cubicBezTo>
                  <a:lnTo>
                    <a:pt x="380" y="3409"/>
                  </a:lnTo>
                  <a:cubicBezTo>
                    <a:pt x="336" y="3267"/>
                    <a:pt x="407" y="3294"/>
                    <a:pt x="389" y="3135"/>
                  </a:cubicBezTo>
                  <a:lnTo>
                    <a:pt x="389" y="3135"/>
                  </a:lnTo>
                  <a:lnTo>
                    <a:pt x="389" y="3144"/>
                  </a:lnTo>
                  <a:cubicBezTo>
                    <a:pt x="371" y="3108"/>
                    <a:pt x="362" y="3064"/>
                    <a:pt x="362" y="3020"/>
                  </a:cubicBezTo>
                  <a:lnTo>
                    <a:pt x="362" y="3020"/>
                  </a:lnTo>
                  <a:cubicBezTo>
                    <a:pt x="367" y="3028"/>
                    <a:pt x="371" y="3030"/>
                    <a:pt x="376" y="3030"/>
                  </a:cubicBezTo>
                  <a:cubicBezTo>
                    <a:pt x="393" y="3030"/>
                    <a:pt x="410" y="2988"/>
                    <a:pt x="426" y="2988"/>
                  </a:cubicBezTo>
                  <a:cubicBezTo>
                    <a:pt x="432" y="2988"/>
                    <a:pt x="437" y="2992"/>
                    <a:pt x="442" y="3002"/>
                  </a:cubicBezTo>
                  <a:cubicBezTo>
                    <a:pt x="398" y="2844"/>
                    <a:pt x="407" y="2923"/>
                    <a:pt x="327" y="2817"/>
                  </a:cubicBezTo>
                  <a:lnTo>
                    <a:pt x="371" y="2791"/>
                  </a:lnTo>
                  <a:cubicBezTo>
                    <a:pt x="336" y="2755"/>
                    <a:pt x="318" y="2746"/>
                    <a:pt x="309" y="2667"/>
                  </a:cubicBezTo>
                  <a:lnTo>
                    <a:pt x="309" y="2667"/>
                  </a:lnTo>
                  <a:cubicBezTo>
                    <a:pt x="316" y="2685"/>
                    <a:pt x="324" y="2691"/>
                    <a:pt x="331" y="2691"/>
                  </a:cubicBezTo>
                  <a:cubicBezTo>
                    <a:pt x="346" y="2691"/>
                    <a:pt x="363" y="2669"/>
                    <a:pt x="380" y="2669"/>
                  </a:cubicBezTo>
                  <a:cubicBezTo>
                    <a:pt x="389" y="2669"/>
                    <a:pt x="398" y="2675"/>
                    <a:pt x="407" y="2693"/>
                  </a:cubicBezTo>
                  <a:cubicBezTo>
                    <a:pt x="495" y="2526"/>
                    <a:pt x="336" y="2446"/>
                    <a:pt x="451" y="2367"/>
                  </a:cubicBezTo>
                  <a:cubicBezTo>
                    <a:pt x="436" y="2355"/>
                    <a:pt x="425" y="2350"/>
                    <a:pt x="415" y="2350"/>
                  </a:cubicBezTo>
                  <a:cubicBezTo>
                    <a:pt x="369" y="2350"/>
                    <a:pt x="382" y="2478"/>
                    <a:pt x="375" y="2478"/>
                  </a:cubicBezTo>
                  <a:cubicBezTo>
                    <a:pt x="374" y="2478"/>
                    <a:pt x="373" y="2477"/>
                    <a:pt x="371" y="2473"/>
                  </a:cubicBezTo>
                  <a:cubicBezTo>
                    <a:pt x="366" y="2478"/>
                    <a:pt x="362" y="2480"/>
                    <a:pt x="357" y="2480"/>
                  </a:cubicBezTo>
                  <a:cubicBezTo>
                    <a:pt x="327" y="2480"/>
                    <a:pt x="302" y="2395"/>
                    <a:pt x="309" y="2349"/>
                  </a:cubicBezTo>
                  <a:cubicBezTo>
                    <a:pt x="318" y="2299"/>
                    <a:pt x="430" y="2264"/>
                    <a:pt x="449" y="2148"/>
                  </a:cubicBezTo>
                  <a:lnTo>
                    <a:pt x="449" y="2148"/>
                  </a:lnTo>
                  <a:cubicBezTo>
                    <a:pt x="450" y="2150"/>
                    <a:pt x="451" y="2152"/>
                    <a:pt x="451" y="2155"/>
                  </a:cubicBezTo>
                  <a:cubicBezTo>
                    <a:pt x="477" y="2111"/>
                    <a:pt x="424" y="2058"/>
                    <a:pt x="468" y="1996"/>
                  </a:cubicBezTo>
                  <a:cubicBezTo>
                    <a:pt x="407" y="1961"/>
                    <a:pt x="477" y="1916"/>
                    <a:pt x="398" y="1899"/>
                  </a:cubicBezTo>
                  <a:lnTo>
                    <a:pt x="398" y="1899"/>
                  </a:lnTo>
                  <a:lnTo>
                    <a:pt x="407" y="2031"/>
                  </a:lnTo>
                  <a:cubicBezTo>
                    <a:pt x="389" y="1961"/>
                    <a:pt x="301" y="1881"/>
                    <a:pt x="354" y="1775"/>
                  </a:cubicBezTo>
                  <a:lnTo>
                    <a:pt x="354" y="1775"/>
                  </a:lnTo>
                  <a:cubicBezTo>
                    <a:pt x="371" y="1784"/>
                    <a:pt x="389" y="1819"/>
                    <a:pt x="398" y="1837"/>
                  </a:cubicBezTo>
                  <a:cubicBezTo>
                    <a:pt x="424" y="1810"/>
                    <a:pt x="389" y="1775"/>
                    <a:pt x="415" y="1740"/>
                  </a:cubicBezTo>
                  <a:lnTo>
                    <a:pt x="415" y="1740"/>
                  </a:lnTo>
                  <a:cubicBezTo>
                    <a:pt x="495" y="1757"/>
                    <a:pt x="424" y="1890"/>
                    <a:pt x="477" y="1969"/>
                  </a:cubicBezTo>
                  <a:cubicBezTo>
                    <a:pt x="507" y="1940"/>
                    <a:pt x="457" y="1862"/>
                    <a:pt x="485" y="1862"/>
                  </a:cubicBezTo>
                  <a:cubicBezTo>
                    <a:pt x="490" y="1862"/>
                    <a:pt x="499" y="1865"/>
                    <a:pt x="513" y="1872"/>
                  </a:cubicBezTo>
                  <a:cubicBezTo>
                    <a:pt x="407" y="1810"/>
                    <a:pt x="530" y="1740"/>
                    <a:pt x="460" y="1643"/>
                  </a:cubicBezTo>
                  <a:lnTo>
                    <a:pt x="460" y="1643"/>
                  </a:lnTo>
                  <a:lnTo>
                    <a:pt x="504" y="1652"/>
                  </a:lnTo>
                  <a:cubicBezTo>
                    <a:pt x="495" y="1634"/>
                    <a:pt x="477" y="1607"/>
                    <a:pt x="477" y="1581"/>
                  </a:cubicBezTo>
                  <a:lnTo>
                    <a:pt x="477" y="1581"/>
                  </a:lnTo>
                  <a:lnTo>
                    <a:pt x="539" y="1625"/>
                  </a:lnTo>
                  <a:cubicBezTo>
                    <a:pt x="495" y="1554"/>
                    <a:pt x="592" y="1493"/>
                    <a:pt x="566" y="1422"/>
                  </a:cubicBezTo>
                  <a:lnTo>
                    <a:pt x="566" y="1422"/>
                  </a:lnTo>
                  <a:cubicBezTo>
                    <a:pt x="562" y="1484"/>
                    <a:pt x="551" y="1497"/>
                    <a:pt x="537" y="1497"/>
                  </a:cubicBezTo>
                  <a:cubicBezTo>
                    <a:pt x="526" y="1497"/>
                    <a:pt x="514" y="1490"/>
                    <a:pt x="502" y="1490"/>
                  </a:cubicBezTo>
                  <a:cubicBezTo>
                    <a:pt x="491" y="1490"/>
                    <a:pt x="480" y="1495"/>
                    <a:pt x="468" y="1510"/>
                  </a:cubicBezTo>
                  <a:cubicBezTo>
                    <a:pt x="424" y="1316"/>
                    <a:pt x="601" y="1413"/>
                    <a:pt x="601" y="1210"/>
                  </a:cubicBezTo>
                  <a:lnTo>
                    <a:pt x="601" y="1210"/>
                  </a:lnTo>
                  <a:cubicBezTo>
                    <a:pt x="601" y="1231"/>
                    <a:pt x="575" y="1277"/>
                    <a:pt x="554" y="1277"/>
                  </a:cubicBezTo>
                  <a:cubicBezTo>
                    <a:pt x="549" y="1277"/>
                    <a:pt x="543" y="1273"/>
                    <a:pt x="539" y="1263"/>
                  </a:cubicBezTo>
                  <a:cubicBezTo>
                    <a:pt x="557" y="1228"/>
                    <a:pt x="574" y="1175"/>
                    <a:pt x="601" y="1157"/>
                  </a:cubicBezTo>
                  <a:cubicBezTo>
                    <a:pt x="604" y="1109"/>
                    <a:pt x="600" y="1095"/>
                    <a:pt x="592" y="1095"/>
                  </a:cubicBezTo>
                  <a:cubicBezTo>
                    <a:pt x="580" y="1095"/>
                    <a:pt x="561" y="1125"/>
                    <a:pt x="545" y="1125"/>
                  </a:cubicBezTo>
                  <a:cubicBezTo>
                    <a:pt x="540" y="1125"/>
                    <a:pt x="535" y="1122"/>
                    <a:pt x="530" y="1113"/>
                  </a:cubicBezTo>
                  <a:cubicBezTo>
                    <a:pt x="592" y="1069"/>
                    <a:pt x="513" y="1042"/>
                    <a:pt x="504" y="980"/>
                  </a:cubicBezTo>
                  <a:lnTo>
                    <a:pt x="504" y="980"/>
                  </a:lnTo>
                  <a:lnTo>
                    <a:pt x="548" y="989"/>
                  </a:lnTo>
                  <a:cubicBezTo>
                    <a:pt x="548" y="980"/>
                    <a:pt x="557" y="972"/>
                    <a:pt x="557" y="963"/>
                  </a:cubicBezTo>
                  <a:cubicBezTo>
                    <a:pt x="557" y="954"/>
                    <a:pt x="557" y="954"/>
                    <a:pt x="557" y="945"/>
                  </a:cubicBezTo>
                  <a:cubicBezTo>
                    <a:pt x="557" y="936"/>
                    <a:pt x="557" y="936"/>
                    <a:pt x="548" y="927"/>
                  </a:cubicBezTo>
                  <a:cubicBezTo>
                    <a:pt x="548" y="919"/>
                    <a:pt x="530" y="919"/>
                    <a:pt x="521" y="910"/>
                  </a:cubicBezTo>
                  <a:cubicBezTo>
                    <a:pt x="495" y="901"/>
                    <a:pt x="477" y="892"/>
                    <a:pt x="504" y="857"/>
                  </a:cubicBezTo>
                  <a:lnTo>
                    <a:pt x="504" y="857"/>
                  </a:lnTo>
                  <a:cubicBezTo>
                    <a:pt x="521" y="875"/>
                    <a:pt x="539" y="892"/>
                    <a:pt x="557" y="910"/>
                  </a:cubicBezTo>
                  <a:cubicBezTo>
                    <a:pt x="557" y="901"/>
                    <a:pt x="548" y="883"/>
                    <a:pt x="548" y="866"/>
                  </a:cubicBezTo>
                  <a:lnTo>
                    <a:pt x="548" y="866"/>
                  </a:lnTo>
                  <a:cubicBezTo>
                    <a:pt x="566" y="883"/>
                    <a:pt x="583" y="892"/>
                    <a:pt x="601" y="901"/>
                  </a:cubicBezTo>
                  <a:cubicBezTo>
                    <a:pt x="583" y="883"/>
                    <a:pt x="574" y="866"/>
                    <a:pt x="574" y="848"/>
                  </a:cubicBezTo>
                  <a:cubicBezTo>
                    <a:pt x="574" y="839"/>
                    <a:pt x="583" y="839"/>
                    <a:pt x="592" y="830"/>
                  </a:cubicBezTo>
                  <a:cubicBezTo>
                    <a:pt x="574" y="813"/>
                    <a:pt x="557" y="795"/>
                    <a:pt x="548" y="769"/>
                  </a:cubicBezTo>
                  <a:cubicBezTo>
                    <a:pt x="530" y="742"/>
                    <a:pt x="521" y="716"/>
                    <a:pt x="521" y="698"/>
                  </a:cubicBezTo>
                  <a:lnTo>
                    <a:pt x="521" y="698"/>
                  </a:lnTo>
                  <a:cubicBezTo>
                    <a:pt x="545" y="704"/>
                    <a:pt x="553" y="730"/>
                    <a:pt x="558" y="730"/>
                  </a:cubicBezTo>
                  <a:cubicBezTo>
                    <a:pt x="561" y="730"/>
                    <a:pt x="563" y="724"/>
                    <a:pt x="566" y="707"/>
                  </a:cubicBezTo>
                  <a:cubicBezTo>
                    <a:pt x="574" y="733"/>
                    <a:pt x="583" y="760"/>
                    <a:pt x="592" y="769"/>
                  </a:cubicBezTo>
                  <a:cubicBezTo>
                    <a:pt x="597" y="779"/>
                    <a:pt x="596" y="783"/>
                    <a:pt x="591" y="783"/>
                  </a:cubicBezTo>
                  <a:cubicBezTo>
                    <a:pt x="588" y="783"/>
                    <a:pt x="582" y="781"/>
                    <a:pt x="574" y="777"/>
                  </a:cubicBezTo>
                  <a:lnTo>
                    <a:pt x="574" y="777"/>
                  </a:lnTo>
                  <a:cubicBezTo>
                    <a:pt x="592" y="795"/>
                    <a:pt x="601" y="822"/>
                    <a:pt x="610" y="830"/>
                  </a:cubicBezTo>
                  <a:cubicBezTo>
                    <a:pt x="619" y="835"/>
                    <a:pt x="623" y="837"/>
                    <a:pt x="625" y="837"/>
                  </a:cubicBezTo>
                  <a:cubicBezTo>
                    <a:pt x="627" y="837"/>
                    <a:pt x="627" y="835"/>
                    <a:pt x="627" y="830"/>
                  </a:cubicBezTo>
                  <a:cubicBezTo>
                    <a:pt x="627" y="813"/>
                    <a:pt x="627" y="795"/>
                    <a:pt x="627" y="795"/>
                  </a:cubicBezTo>
                  <a:cubicBezTo>
                    <a:pt x="627" y="795"/>
                    <a:pt x="619" y="795"/>
                    <a:pt x="619" y="786"/>
                  </a:cubicBezTo>
                  <a:cubicBezTo>
                    <a:pt x="601" y="742"/>
                    <a:pt x="592" y="689"/>
                    <a:pt x="583" y="627"/>
                  </a:cubicBezTo>
                  <a:lnTo>
                    <a:pt x="583" y="627"/>
                  </a:lnTo>
                  <a:cubicBezTo>
                    <a:pt x="601" y="654"/>
                    <a:pt x="601" y="680"/>
                    <a:pt x="610" y="716"/>
                  </a:cubicBezTo>
                  <a:cubicBezTo>
                    <a:pt x="610" y="698"/>
                    <a:pt x="601" y="645"/>
                    <a:pt x="610" y="618"/>
                  </a:cubicBezTo>
                  <a:cubicBezTo>
                    <a:pt x="627" y="698"/>
                    <a:pt x="654" y="777"/>
                    <a:pt x="663" y="822"/>
                  </a:cubicBezTo>
                  <a:cubicBezTo>
                    <a:pt x="663" y="804"/>
                    <a:pt x="654" y="786"/>
                    <a:pt x="654" y="769"/>
                  </a:cubicBezTo>
                  <a:cubicBezTo>
                    <a:pt x="654" y="760"/>
                    <a:pt x="654" y="742"/>
                    <a:pt x="654" y="733"/>
                  </a:cubicBezTo>
                  <a:cubicBezTo>
                    <a:pt x="654" y="724"/>
                    <a:pt x="654" y="716"/>
                    <a:pt x="654" y="716"/>
                  </a:cubicBezTo>
                  <a:cubicBezTo>
                    <a:pt x="654" y="724"/>
                    <a:pt x="672" y="760"/>
                    <a:pt x="680" y="786"/>
                  </a:cubicBezTo>
                  <a:cubicBezTo>
                    <a:pt x="680" y="804"/>
                    <a:pt x="689" y="830"/>
                    <a:pt x="689" y="839"/>
                  </a:cubicBezTo>
                  <a:cubicBezTo>
                    <a:pt x="692" y="849"/>
                    <a:pt x="693" y="853"/>
                    <a:pt x="695" y="853"/>
                  </a:cubicBezTo>
                  <a:cubicBezTo>
                    <a:pt x="699" y="853"/>
                    <a:pt x="700" y="826"/>
                    <a:pt x="707" y="813"/>
                  </a:cubicBezTo>
                  <a:cubicBezTo>
                    <a:pt x="707" y="803"/>
                    <a:pt x="712" y="796"/>
                    <a:pt x="717" y="796"/>
                  </a:cubicBezTo>
                  <a:cubicBezTo>
                    <a:pt x="721" y="796"/>
                    <a:pt x="724" y="801"/>
                    <a:pt x="724" y="813"/>
                  </a:cubicBezTo>
                  <a:cubicBezTo>
                    <a:pt x="733" y="804"/>
                    <a:pt x="733" y="795"/>
                    <a:pt x="742" y="795"/>
                  </a:cubicBezTo>
                  <a:cubicBezTo>
                    <a:pt x="751" y="813"/>
                    <a:pt x="751" y="839"/>
                    <a:pt x="760" y="857"/>
                  </a:cubicBezTo>
                  <a:cubicBezTo>
                    <a:pt x="766" y="870"/>
                    <a:pt x="773" y="878"/>
                    <a:pt x="790" y="878"/>
                  </a:cubicBezTo>
                  <a:cubicBezTo>
                    <a:pt x="796" y="878"/>
                    <a:pt x="803" y="877"/>
                    <a:pt x="813" y="875"/>
                  </a:cubicBezTo>
                  <a:lnTo>
                    <a:pt x="813" y="875"/>
                  </a:lnTo>
                  <a:cubicBezTo>
                    <a:pt x="804" y="901"/>
                    <a:pt x="795" y="927"/>
                    <a:pt x="777" y="945"/>
                  </a:cubicBezTo>
                  <a:cubicBezTo>
                    <a:pt x="787" y="952"/>
                    <a:pt x="794" y="955"/>
                    <a:pt x="800" y="955"/>
                  </a:cubicBezTo>
                  <a:cubicBezTo>
                    <a:pt x="826" y="955"/>
                    <a:pt x="814" y="885"/>
                    <a:pt x="850" y="885"/>
                  </a:cubicBezTo>
                  <a:cubicBezTo>
                    <a:pt x="861" y="885"/>
                    <a:pt x="877" y="892"/>
                    <a:pt x="901" y="910"/>
                  </a:cubicBezTo>
                  <a:cubicBezTo>
                    <a:pt x="989" y="972"/>
                    <a:pt x="883" y="980"/>
                    <a:pt x="892" y="1016"/>
                  </a:cubicBezTo>
                  <a:cubicBezTo>
                    <a:pt x="954" y="1033"/>
                    <a:pt x="1069" y="1051"/>
                    <a:pt x="1087" y="1157"/>
                  </a:cubicBezTo>
                  <a:cubicBezTo>
                    <a:pt x="1060" y="1148"/>
                    <a:pt x="1051" y="1122"/>
                    <a:pt x="1034" y="1104"/>
                  </a:cubicBezTo>
                  <a:lnTo>
                    <a:pt x="1034" y="1104"/>
                  </a:lnTo>
                  <a:lnTo>
                    <a:pt x="1051" y="1184"/>
                  </a:lnTo>
                  <a:cubicBezTo>
                    <a:pt x="986" y="1167"/>
                    <a:pt x="951" y="1138"/>
                    <a:pt x="936" y="1138"/>
                  </a:cubicBezTo>
                  <a:cubicBezTo>
                    <a:pt x="926" y="1138"/>
                    <a:pt x="924" y="1149"/>
                    <a:pt x="928" y="1184"/>
                  </a:cubicBezTo>
                  <a:cubicBezTo>
                    <a:pt x="940" y="1173"/>
                    <a:pt x="953" y="1169"/>
                    <a:pt x="965" y="1169"/>
                  </a:cubicBezTo>
                  <a:cubicBezTo>
                    <a:pt x="1037" y="1169"/>
                    <a:pt x="1110" y="1313"/>
                    <a:pt x="1187" y="1313"/>
                  </a:cubicBezTo>
                  <a:cubicBezTo>
                    <a:pt x="1201" y="1313"/>
                    <a:pt x="1214" y="1309"/>
                    <a:pt x="1228" y="1298"/>
                  </a:cubicBezTo>
                  <a:lnTo>
                    <a:pt x="1237" y="1351"/>
                  </a:lnTo>
                  <a:cubicBezTo>
                    <a:pt x="1229" y="1343"/>
                    <a:pt x="1220" y="1343"/>
                    <a:pt x="1219" y="1336"/>
                  </a:cubicBezTo>
                  <a:lnTo>
                    <a:pt x="1219" y="1336"/>
                  </a:lnTo>
                  <a:cubicBezTo>
                    <a:pt x="1223" y="1372"/>
                    <a:pt x="1238" y="1380"/>
                    <a:pt x="1260" y="1380"/>
                  </a:cubicBezTo>
                  <a:cubicBezTo>
                    <a:pt x="1277" y="1380"/>
                    <a:pt x="1297" y="1375"/>
                    <a:pt x="1318" y="1375"/>
                  </a:cubicBezTo>
                  <a:cubicBezTo>
                    <a:pt x="1345" y="1375"/>
                    <a:pt x="1373" y="1384"/>
                    <a:pt x="1396" y="1422"/>
                  </a:cubicBezTo>
                  <a:cubicBezTo>
                    <a:pt x="1411" y="1454"/>
                    <a:pt x="1420" y="1485"/>
                    <a:pt x="1403" y="1485"/>
                  </a:cubicBezTo>
                  <a:cubicBezTo>
                    <a:pt x="1401" y="1485"/>
                    <a:pt x="1398" y="1485"/>
                    <a:pt x="1396" y="1484"/>
                  </a:cubicBezTo>
                  <a:lnTo>
                    <a:pt x="1396" y="1484"/>
                  </a:lnTo>
                  <a:lnTo>
                    <a:pt x="1475" y="1528"/>
                  </a:lnTo>
                  <a:cubicBezTo>
                    <a:pt x="1486" y="1539"/>
                    <a:pt x="1483" y="1546"/>
                    <a:pt x="1476" y="1546"/>
                  </a:cubicBezTo>
                  <a:cubicBezTo>
                    <a:pt x="1471" y="1546"/>
                    <a:pt x="1464" y="1543"/>
                    <a:pt x="1457" y="1537"/>
                  </a:cubicBezTo>
                  <a:lnTo>
                    <a:pt x="1457" y="1537"/>
                  </a:lnTo>
                  <a:lnTo>
                    <a:pt x="1554" y="1634"/>
                  </a:lnTo>
                  <a:cubicBezTo>
                    <a:pt x="1581" y="1634"/>
                    <a:pt x="1634" y="1643"/>
                    <a:pt x="1660" y="1652"/>
                  </a:cubicBezTo>
                  <a:cubicBezTo>
                    <a:pt x="1664" y="1667"/>
                    <a:pt x="1662" y="1672"/>
                    <a:pt x="1659" y="1672"/>
                  </a:cubicBezTo>
                  <a:cubicBezTo>
                    <a:pt x="1654" y="1672"/>
                    <a:pt x="1646" y="1665"/>
                    <a:pt x="1640" y="1665"/>
                  </a:cubicBezTo>
                  <a:cubicBezTo>
                    <a:pt x="1638" y="1665"/>
                    <a:pt x="1636" y="1666"/>
                    <a:pt x="1634" y="1669"/>
                  </a:cubicBezTo>
                  <a:lnTo>
                    <a:pt x="1713" y="1705"/>
                  </a:lnTo>
                  <a:cubicBezTo>
                    <a:pt x="1710" y="1721"/>
                    <a:pt x="1698" y="1728"/>
                    <a:pt x="1683" y="1728"/>
                  </a:cubicBezTo>
                  <a:cubicBezTo>
                    <a:pt x="1658" y="1728"/>
                    <a:pt x="1624" y="1709"/>
                    <a:pt x="1607" y="1687"/>
                  </a:cubicBezTo>
                  <a:lnTo>
                    <a:pt x="1607" y="1687"/>
                  </a:lnTo>
                  <a:cubicBezTo>
                    <a:pt x="1559" y="1817"/>
                    <a:pt x="1660" y="1722"/>
                    <a:pt x="1711" y="1838"/>
                  </a:cubicBezTo>
                  <a:lnTo>
                    <a:pt x="1711" y="1838"/>
                  </a:lnTo>
                  <a:cubicBezTo>
                    <a:pt x="1709" y="1833"/>
                    <a:pt x="1710" y="1827"/>
                    <a:pt x="1713" y="1819"/>
                  </a:cubicBezTo>
                  <a:cubicBezTo>
                    <a:pt x="1723" y="1816"/>
                    <a:pt x="1731" y="1815"/>
                    <a:pt x="1737" y="1815"/>
                  </a:cubicBezTo>
                  <a:cubicBezTo>
                    <a:pt x="1764" y="1815"/>
                    <a:pt x="1759" y="1843"/>
                    <a:pt x="1766" y="1872"/>
                  </a:cubicBezTo>
                  <a:cubicBezTo>
                    <a:pt x="1775" y="1899"/>
                    <a:pt x="1793" y="1925"/>
                    <a:pt x="1846" y="1943"/>
                  </a:cubicBezTo>
                  <a:cubicBezTo>
                    <a:pt x="1811" y="1969"/>
                    <a:pt x="1846" y="1996"/>
                    <a:pt x="1881" y="2040"/>
                  </a:cubicBezTo>
                  <a:lnTo>
                    <a:pt x="1837" y="2075"/>
                  </a:lnTo>
                  <a:cubicBezTo>
                    <a:pt x="1860" y="2091"/>
                    <a:pt x="1876" y="2094"/>
                    <a:pt x="1891" y="2094"/>
                  </a:cubicBezTo>
                  <a:cubicBezTo>
                    <a:pt x="1905" y="2094"/>
                    <a:pt x="1917" y="2091"/>
                    <a:pt x="1932" y="2091"/>
                  </a:cubicBezTo>
                  <a:cubicBezTo>
                    <a:pt x="1938" y="2091"/>
                    <a:pt x="1945" y="2092"/>
                    <a:pt x="1952" y="2093"/>
                  </a:cubicBezTo>
                  <a:cubicBezTo>
                    <a:pt x="1996" y="2146"/>
                    <a:pt x="1969" y="2190"/>
                    <a:pt x="1943" y="2225"/>
                  </a:cubicBezTo>
                  <a:cubicBezTo>
                    <a:pt x="1955" y="2243"/>
                    <a:pt x="1963" y="2249"/>
                    <a:pt x="1968" y="2249"/>
                  </a:cubicBezTo>
                  <a:cubicBezTo>
                    <a:pt x="1985" y="2249"/>
                    <a:pt x="1978" y="2184"/>
                    <a:pt x="2007" y="2184"/>
                  </a:cubicBezTo>
                  <a:cubicBezTo>
                    <a:pt x="2017" y="2184"/>
                    <a:pt x="2030" y="2191"/>
                    <a:pt x="2049" y="2208"/>
                  </a:cubicBezTo>
                  <a:cubicBezTo>
                    <a:pt x="2093" y="2287"/>
                    <a:pt x="2146" y="2323"/>
                    <a:pt x="2243" y="2376"/>
                  </a:cubicBezTo>
                  <a:cubicBezTo>
                    <a:pt x="2256" y="2406"/>
                    <a:pt x="2248" y="2411"/>
                    <a:pt x="2235" y="2411"/>
                  </a:cubicBezTo>
                  <a:cubicBezTo>
                    <a:pt x="2231" y="2411"/>
                    <a:pt x="2225" y="2410"/>
                    <a:pt x="2221" y="2410"/>
                  </a:cubicBezTo>
                  <a:cubicBezTo>
                    <a:pt x="2213" y="2410"/>
                    <a:pt x="2208" y="2412"/>
                    <a:pt x="2208" y="2420"/>
                  </a:cubicBezTo>
                  <a:lnTo>
                    <a:pt x="2287" y="2429"/>
                  </a:lnTo>
                  <a:cubicBezTo>
                    <a:pt x="2296" y="2437"/>
                    <a:pt x="2279" y="2446"/>
                    <a:pt x="2270" y="2446"/>
                  </a:cubicBezTo>
                  <a:cubicBezTo>
                    <a:pt x="2278" y="2451"/>
                    <a:pt x="2285" y="2453"/>
                    <a:pt x="2292" y="2453"/>
                  </a:cubicBezTo>
                  <a:cubicBezTo>
                    <a:pt x="2310" y="2453"/>
                    <a:pt x="2322" y="2439"/>
                    <a:pt x="2343" y="2439"/>
                  </a:cubicBezTo>
                  <a:cubicBezTo>
                    <a:pt x="2354" y="2439"/>
                    <a:pt x="2367" y="2443"/>
                    <a:pt x="2384" y="2455"/>
                  </a:cubicBezTo>
                  <a:cubicBezTo>
                    <a:pt x="2388" y="2453"/>
                    <a:pt x="2392" y="2453"/>
                    <a:pt x="2395" y="2453"/>
                  </a:cubicBezTo>
                  <a:cubicBezTo>
                    <a:pt x="2442" y="2453"/>
                    <a:pt x="2409" y="2633"/>
                    <a:pt x="2517" y="2649"/>
                  </a:cubicBezTo>
                  <a:cubicBezTo>
                    <a:pt x="2526" y="2685"/>
                    <a:pt x="2482" y="2667"/>
                    <a:pt x="2473" y="2693"/>
                  </a:cubicBezTo>
                  <a:cubicBezTo>
                    <a:pt x="2588" y="2755"/>
                    <a:pt x="2570" y="2746"/>
                    <a:pt x="2685" y="2782"/>
                  </a:cubicBezTo>
                  <a:lnTo>
                    <a:pt x="2711" y="2870"/>
                  </a:lnTo>
                  <a:cubicBezTo>
                    <a:pt x="2707" y="2830"/>
                    <a:pt x="2729" y="2817"/>
                    <a:pt x="2762" y="2817"/>
                  </a:cubicBezTo>
                  <a:cubicBezTo>
                    <a:pt x="2795" y="2817"/>
                    <a:pt x="2839" y="2830"/>
                    <a:pt x="2879" y="2844"/>
                  </a:cubicBezTo>
                  <a:cubicBezTo>
                    <a:pt x="2888" y="2817"/>
                    <a:pt x="2888" y="2782"/>
                    <a:pt x="2888" y="2773"/>
                  </a:cubicBezTo>
                  <a:lnTo>
                    <a:pt x="2985" y="2835"/>
                  </a:lnTo>
                  <a:cubicBezTo>
                    <a:pt x="2985" y="2852"/>
                    <a:pt x="2967" y="2861"/>
                    <a:pt x="2932" y="2861"/>
                  </a:cubicBezTo>
                  <a:cubicBezTo>
                    <a:pt x="2941" y="2861"/>
                    <a:pt x="2950" y="2861"/>
                    <a:pt x="2958" y="2870"/>
                  </a:cubicBezTo>
                  <a:cubicBezTo>
                    <a:pt x="2967" y="2914"/>
                    <a:pt x="2923" y="2923"/>
                    <a:pt x="2879" y="2923"/>
                  </a:cubicBezTo>
                  <a:lnTo>
                    <a:pt x="2879" y="2861"/>
                  </a:lnTo>
                  <a:cubicBezTo>
                    <a:pt x="2835" y="2870"/>
                    <a:pt x="2782" y="2870"/>
                    <a:pt x="2755" y="2897"/>
                  </a:cubicBezTo>
                  <a:cubicBezTo>
                    <a:pt x="2773" y="2905"/>
                    <a:pt x="2782" y="2905"/>
                    <a:pt x="2799" y="2914"/>
                  </a:cubicBezTo>
                  <a:cubicBezTo>
                    <a:pt x="2782" y="2923"/>
                    <a:pt x="2773" y="2923"/>
                    <a:pt x="2773" y="2932"/>
                  </a:cubicBezTo>
                  <a:cubicBezTo>
                    <a:pt x="2764" y="2932"/>
                    <a:pt x="2782" y="2932"/>
                    <a:pt x="2808" y="2941"/>
                  </a:cubicBezTo>
                  <a:lnTo>
                    <a:pt x="2773" y="3002"/>
                  </a:lnTo>
                  <a:lnTo>
                    <a:pt x="2773" y="3002"/>
                  </a:lnTo>
                  <a:lnTo>
                    <a:pt x="2799" y="2994"/>
                  </a:lnTo>
                  <a:lnTo>
                    <a:pt x="2861" y="3135"/>
                  </a:lnTo>
                  <a:cubicBezTo>
                    <a:pt x="2976" y="3170"/>
                    <a:pt x="3117" y="3179"/>
                    <a:pt x="3250" y="3294"/>
                  </a:cubicBezTo>
                  <a:cubicBezTo>
                    <a:pt x="3179" y="3294"/>
                    <a:pt x="3170" y="3338"/>
                    <a:pt x="3126" y="3373"/>
                  </a:cubicBezTo>
                  <a:cubicBezTo>
                    <a:pt x="3143" y="3297"/>
                    <a:pt x="3029" y="3286"/>
                    <a:pt x="2981" y="3221"/>
                  </a:cubicBezTo>
                  <a:lnTo>
                    <a:pt x="2981" y="3221"/>
                  </a:lnTo>
                  <a:cubicBezTo>
                    <a:pt x="2999" y="3251"/>
                    <a:pt x="2975" y="3259"/>
                    <a:pt x="2958" y="3259"/>
                  </a:cubicBezTo>
                  <a:lnTo>
                    <a:pt x="3100" y="3347"/>
                  </a:lnTo>
                  <a:cubicBezTo>
                    <a:pt x="3056" y="3373"/>
                    <a:pt x="3091" y="3391"/>
                    <a:pt x="3100" y="3435"/>
                  </a:cubicBezTo>
                  <a:cubicBezTo>
                    <a:pt x="3114" y="3417"/>
                    <a:pt x="3127" y="3410"/>
                    <a:pt x="3141" y="3410"/>
                  </a:cubicBezTo>
                  <a:cubicBezTo>
                    <a:pt x="3189" y="3410"/>
                    <a:pt x="3237" y="3496"/>
                    <a:pt x="3285" y="3523"/>
                  </a:cubicBezTo>
                  <a:cubicBezTo>
                    <a:pt x="3274" y="3531"/>
                    <a:pt x="3262" y="3536"/>
                    <a:pt x="3249" y="3536"/>
                  </a:cubicBezTo>
                  <a:cubicBezTo>
                    <a:pt x="3230" y="3536"/>
                    <a:pt x="3209" y="3525"/>
                    <a:pt x="3188" y="3488"/>
                  </a:cubicBezTo>
                  <a:lnTo>
                    <a:pt x="3188" y="3488"/>
                  </a:lnTo>
                  <a:cubicBezTo>
                    <a:pt x="3179" y="3602"/>
                    <a:pt x="3344" y="3508"/>
                    <a:pt x="3347" y="3609"/>
                  </a:cubicBezTo>
                  <a:lnTo>
                    <a:pt x="3347" y="3609"/>
                  </a:lnTo>
                  <a:cubicBezTo>
                    <a:pt x="3343" y="3605"/>
                    <a:pt x="3339" y="3601"/>
                    <a:pt x="3335" y="3598"/>
                  </a:cubicBezTo>
                  <a:lnTo>
                    <a:pt x="3335" y="3598"/>
                  </a:lnTo>
                  <a:cubicBezTo>
                    <a:pt x="3338" y="3602"/>
                    <a:pt x="3342" y="3606"/>
                    <a:pt x="3347" y="3612"/>
                  </a:cubicBezTo>
                  <a:cubicBezTo>
                    <a:pt x="3347" y="3611"/>
                    <a:pt x="3347" y="3610"/>
                    <a:pt x="3347" y="3609"/>
                  </a:cubicBezTo>
                  <a:lnTo>
                    <a:pt x="3347" y="3609"/>
                  </a:lnTo>
                  <a:cubicBezTo>
                    <a:pt x="3381" y="3644"/>
                    <a:pt x="3400" y="3700"/>
                    <a:pt x="3373" y="3700"/>
                  </a:cubicBezTo>
                  <a:lnTo>
                    <a:pt x="3356" y="3691"/>
                  </a:lnTo>
                  <a:lnTo>
                    <a:pt x="3356" y="3691"/>
                  </a:lnTo>
                  <a:cubicBezTo>
                    <a:pt x="3422" y="3791"/>
                    <a:pt x="3558" y="3967"/>
                    <a:pt x="3640" y="3967"/>
                  </a:cubicBezTo>
                  <a:cubicBezTo>
                    <a:pt x="3644" y="3967"/>
                    <a:pt x="3648" y="3967"/>
                    <a:pt x="3651" y="3966"/>
                  </a:cubicBezTo>
                  <a:lnTo>
                    <a:pt x="3651" y="3966"/>
                  </a:lnTo>
                  <a:cubicBezTo>
                    <a:pt x="3631" y="3974"/>
                    <a:pt x="3566" y="4009"/>
                    <a:pt x="3550" y="4009"/>
                  </a:cubicBezTo>
                  <a:cubicBezTo>
                    <a:pt x="3665" y="4018"/>
                    <a:pt x="3788" y="4027"/>
                    <a:pt x="3903" y="4044"/>
                  </a:cubicBezTo>
                  <a:cubicBezTo>
                    <a:pt x="3845" y="4059"/>
                    <a:pt x="3761" y="4165"/>
                    <a:pt x="3684" y="4165"/>
                  </a:cubicBezTo>
                  <a:cubicBezTo>
                    <a:pt x="3669" y="4165"/>
                    <a:pt x="3653" y="4161"/>
                    <a:pt x="3638" y="4150"/>
                  </a:cubicBezTo>
                  <a:lnTo>
                    <a:pt x="3638" y="4150"/>
                  </a:lnTo>
                  <a:cubicBezTo>
                    <a:pt x="3647" y="4186"/>
                    <a:pt x="3656" y="4221"/>
                    <a:pt x="3709" y="4256"/>
                  </a:cubicBezTo>
                  <a:cubicBezTo>
                    <a:pt x="3709" y="4233"/>
                    <a:pt x="3758" y="4174"/>
                    <a:pt x="3781" y="4174"/>
                  </a:cubicBezTo>
                  <a:cubicBezTo>
                    <a:pt x="3784" y="4174"/>
                    <a:pt x="3787" y="4175"/>
                    <a:pt x="3788" y="4177"/>
                  </a:cubicBezTo>
                  <a:cubicBezTo>
                    <a:pt x="3780" y="4230"/>
                    <a:pt x="3771" y="4247"/>
                    <a:pt x="3771" y="4265"/>
                  </a:cubicBezTo>
                  <a:cubicBezTo>
                    <a:pt x="3771" y="4282"/>
                    <a:pt x="3771" y="4299"/>
                    <a:pt x="3771" y="4355"/>
                  </a:cubicBezTo>
                  <a:lnTo>
                    <a:pt x="3771" y="4355"/>
                  </a:lnTo>
                  <a:cubicBezTo>
                    <a:pt x="3775" y="4336"/>
                    <a:pt x="3816" y="4321"/>
                    <a:pt x="3852" y="4321"/>
                  </a:cubicBezTo>
                  <a:cubicBezTo>
                    <a:pt x="3875" y="4321"/>
                    <a:pt x="3897" y="4328"/>
                    <a:pt x="3903" y="4345"/>
                  </a:cubicBezTo>
                  <a:cubicBezTo>
                    <a:pt x="3887" y="4345"/>
                    <a:pt x="3818" y="4390"/>
                    <a:pt x="3794" y="4390"/>
                  </a:cubicBezTo>
                  <a:cubicBezTo>
                    <a:pt x="3792" y="4390"/>
                    <a:pt x="3791" y="4390"/>
                    <a:pt x="3790" y="4389"/>
                  </a:cubicBezTo>
                  <a:lnTo>
                    <a:pt x="3790" y="4389"/>
                  </a:lnTo>
                  <a:cubicBezTo>
                    <a:pt x="3831" y="4406"/>
                    <a:pt x="3880" y="4422"/>
                    <a:pt x="3930" y="4439"/>
                  </a:cubicBezTo>
                  <a:lnTo>
                    <a:pt x="3930" y="4439"/>
                  </a:lnTo>
                  <a:cubicBezTo>
                    <a:pt x="3928" y="4438"/>
                    <a:pt x="3925" y="4438"/>
                    <a:pt x="3923" y="4438"/>
                  </a:cubicBezTo>
                  <a:cubicBezTo>
                    <a:pt x="3889" y="4438"/>
                    <a:pt x="3847" y="4482"/>
                    <a:pt x="3824" y="4512"/>
                  </a:cubicBezTo>
                  <a:cubicBezTo>
                    <a:pt x="3825" y="4511"/>
                    <a:pt x="3827" y="4510"/>
                    <a:pt x="3828" y="4510"/>
                  </a:cubicBezTo>
                  <a:cubicBezTo>
                    <a:pt x="3836" y="4510"/>
                    <a:pt x="3843" y="4526"/>
                    <a:pt x="3850" y="4548"/>
                  </a:cubicBezTo>
                  <a:cubicBezTo>
                    <a:pt x="3859" y="4557"/>
                    <a:pt x="3859" y="4574"/>
                    <a:pt x="3868" y="4583"/>
                  </a:cubicBezTo>
                  <a:cubicBezTo>
                    <a:pt x="3868" y="4601"/>
                    <a:pt x="3868" y="4609"/>
                    <a:pt x="3877" y="4618"/>
                  </a:cubicBezTo>
                  <a:cubicBezTo>
                    <a:pt x="3877" y="4601"/>
                    <a:pt x="3886" y="4583"/>
                    <a:pt x="3886" y="4565"/>
                  </a:cubicBezTo>
                  <a:cubicBezTo>
                    <a:pt x="3894" y="4627"/>
                    <a:pt x="3947" y="4645"/>
                    <a:pt x="3992" y="4662"/>
                  </a:cubicBezTo>
                  <a:cubicBezTo>
                    <a:pt x="4036" y="4680"/>
                    <a:pt x="4089" y="4707"/>
                    <a:pt x="4097" y="4768"/>
                  </a:cubicBezTo>
                  <a:cubicBezTo>
                    <a:pt x="4091" y="4766"/>
                    <a:pt x="4078" y="4764"/>
                    <a:pt x="4062" y="4764"/>
                  </a:cubicBezTo>
                  <a:cubicBezTo>
                    <a:pt x="4019" y="4764"/>
                    <a:pt x="3956" y="4778"/>
                    <a:pt x="3956" y="4830"/>
                  </a:cubicBezTo>
                  <a:cubicBezTo>
                    <a:pt x="3983" y="4839"/>
                    <a:pt x="4053" y="4857"/>
                    <a:pt x="4124" y="4892"/>
                  </a:cubicBezTo>
                  <a:cubicBezTo>
                    <a:pt x="4195" y="4927"/>
                    <a:pt x="4274" y="4980"/>
                    <a:pt x="4292" y="5042"/>
                  </a:cubicBezTo>
                  <a:lnTo>
                    <a:pt x="4265" y="5069"/>
                  </a:lnTo>
                  <a:cubicBezTo>
                    <a:pt x="4274" y="5104"/>
                    <a:pt x="4292" y="5130"/>
                    <a:pt x="4301" y="5166"/>
                  </a:cubicBezTo>
                  <a:cubicBezTo>
                    <a:pt x="4256" y="5139"/>
                    <a:pt x="4195" y="5077"/>
                    <a:pt x="4124" y="5024"/>
                  </a:cubicBezTo>
                  <a:cubicBezTo>
                    <a:pt x="4089" y="4998"/>
                    <a:pt x="4053" y="4972"/>
                    <a:pt x="4027" y="4954"/>
                  </a:cubicBezTo>
                  <a:cubicBezTo>
                    <a:pt x="3992" y="4927"/>
                    <a:pt x="3965" y="4910"/>
                    <a:pt x="3947" y="4892"/>
                  </a:cubicBezTo>
                  <a:cubicBezTo>
                    <a:pt x="3930" y="4936"/>
                    <a:pt x="3912" y="4910"/>
                    <a:pt x="3921" y="4972"/>
                  </a:cubicBezTo>
                  <a:cubicBezTo>
                    <a:pt x="3916" y="4977"/>
                    <a:pt x="3911" y="4979"/>
                    <a:pt x="3906" y="4979"/>
                  </a:cubicBezTo>
                  <a:cubicBezTo>
                    <a:pt x="3888" y="4979"/>
                    <a:pt x="3875" y="4942"/>
                    <a:pt x="3868" y="4927"/>
                  </a:cubicBezTo>
                  <a:lnTo>
                    <a:pt x="3868" y="4998"/>
                  </a:lnTo>
                  <a:cubicBezTo>
                    <a:pt x="3868" y="5024"/>
                    <a:pt x="3868" y="5051"/>
                    <a:pt x="3859" y="5077"/>
                  </a:cubicBezTo>
                  <a:cubicBezTo>
                    <a:pt x="3863" y="5077"/>
                    <a:pt x="3866" y="5076"/>
                    <a:pt x="3870" y="5076"/>
                  </a:cubicBezTo>
                  <a:cubicBezTo>
                    <a:pt x="3898" y="5076"/>
                    <a:pt x="3914" y="5107"/>
                    <a:pt x="3930" y="5130"/>
                  </a:cubicBezTo>
                  <a:cubicBezTo>
                    <a:pt x="3947" y="5157"/>
                    <a:pt x="3956" y="5192"/>
                    <a:pt x="3983" y="5192"/>
                  </a:cubicBezTo>
                  <a:cubicBezTo>
                    <a:pt x="3965" y="5130"/>
                    <a:pt x="3939" y="5077"/>
                    <a:pt x="3912" y="5016"/>
                  </a:cubicBezTo>
                  <a:cubicBezTo>
                    <a:pt x="3947" y="5016"/>
                    <a:pt x="3992" y="5033"/>
                    <a:pt x="4036" y="5077"/>
                  </a:cubicBezTo>
                  <a:cubicBezTo>
                    <a:pt x="4071" y="5113"/>
                    <a:pt x="4097" y="5175"/>
                    <a:pt x="4089" y="5236"/>
                  </a:cubicBezTo>
                  <a:cubicBezTo>
                    <a:pt x="4083" y="5242"/>
                    <a:pt x="4076" y="5244"/>
                    <a:pt x="4066" y="5244"/>
                  </a:cubicBezTo>
                  <a:cubicBezTo>
                    <a:pt x="4029" y="5244"/>
                    <a:pt x="3969" y="5210"/>
                    <a:pt x="3947" y="5210"/>
                  </a:cubicBezTo>
                  <a:cubicBezTo>
                    <a:pt x="3965" y="5219"/>
                    <a:pt x="3974" y="5245"/>
                    <a:pt x="3974" y="5272"/>
                  </a:cubicBezTo>
                  <a:cubicBezTo>
                    <a:pt x="3983" y="5298"/>
                    <a:pt x="3974" y="5325"/>
                    <a:pt x="3965" y="5325"/>
                  </a:cubicBezTo>
                  <a:lnTo>
                    <a:pt x="3939" y="5281"/>
                  </a:lnTo>
                  <a:lnTo>
                    <a:pt x="3939" y="5281"/>
                  </a:lnTo>
                  <a:cubicBezTo>
                    <a:pt x="3921" y="5307"/>
                    <a:pt x="3947" y="5334"/>
                    <a:pt x="3956" y="5360"/>
                  </a:cubicBezTo>
                  <a:cubicBezTo>
                    <a:pt x="3965" y="5395"/>
                    <a:pt x="3974" y="5422"/>
                    <a:pt x="3939" y="5457"/>
                  </a:cubicBezTo>
                  <a:cubicBezTo>
                    <a:pt x="3939" y="5466"/>
                    <a:pt x="3912" y="5484"/>
                    <a:pt x="3894" y="5501"/>
                  </a:cubicBezTo>
                  <a:cubicBezTo>
                    <a:pt x="3877" y="5510"/>
                    <a:pt x="3859" y="5519"/>
                    <a:pt x="3877" y="5528"/>
                  </a:cubicBezTo>
                  <a:cubicBezTo>
                    <a:pt x="3898" y="5521"/>
                    <a:pt x="3927" y="5519"/>
                    <a:pt x="3960" y="5519"/>
                  </a:cubicBezTo>
                  <a:cubicBezTo>
                    <a:pt x="4064" y="5519"/>
                    <a:pt x="4205" y="5547"/>
                    <a:pt x="4239" y="5581"/>
                  </a:cubicBezTo>
                  <a:cubicBezTo>
                    <a:pt x="4239" y="5590"/>
                    <a:pt x="4212" y="5625"/>
                    <a:pt x="4177" y="5660"/>
                  </a:cubicBezTo>
                  <a:cubicBezTo>
                    <a:pt x="4142" y="5696"/>
                    <a:pt x="4106" y="5731"/>
                    <a:pt x="4080" y="5740"/>
                  </a:cubicBezTo>
                  <a:cubicBezTo>
                    <a:pt x="4072" y="5744"/>
                    <a:pt x="4064" y="5745"/>
                    <a:pt x="4057" y="5745"/>
                  </a:cubicBezTo>
                  <a:cubicBezTo>
                    <a:pt x="4033" y="5745"/>
                    <a:pt x="4012" y="5725"/>
                    <a:pt x="3992" y="5704"/>
                  </a:cubicBezTo>
                  <a:cubicBezTo>
                    <a:pt x="3971" y="5677"/>
                    <a:pt x="3950" y="5655"/>
                    <a:pt x="3929" y="5655"/>
                  </a:cubicBezTo>
                  <a:cubicBezTo>
                    <a:pt x="3924" y="5655"/>
                    <a:pt x="3918" y="5656"/>
                    <a:pt x="3912" y="5660"/>
                  </a:cubicBezTo>
                  <a:cubicBezTo>
                    <a:pt x="3930" y="5660"/>
                    <a:pt x="3939" y="5696"/>
                    <a:pt x="3947" y="5704"/>
                  </a:cubicBezTo>
                  <a:cubicBezTo>
                    <a:pt x="3941" y="5711"/>
                    <a:pt x="3935" y="5712"/>
                    <a:pt x="3929" y="5712"/>
                  </a:cubicBezTo>
                  <a:cubicBezTo>
                    <a:pt x="3920" y="5712"/>
                    <a:pt x="3912" y="5708"/>
                    <a:pt x="3904" y="5708"/>
                  </a:cubicBezTo>
                  <a:cubicBezTo>
                    <a:pt x="3896" y="5708"/>
                    <a:pt x="3889" y="5714"/>
                    <a:pt x="3886" y="5740"/>
                  </a:cubicBezTo>
                  <a:cubicBezTo>
                    <a:pt x="3924" y="5759"/>
                    <a:pt x="3879" y="5811"/>
                    <a:pt x="3885" y="5811"/>
                  </a:cubicBezTo>
                  <a:cubicBezTo>
                    <a:pt x="3887" y="5811"/>
                    <a:pt x="3897" y="5803"/>
                    <a:pt x="3921" y="5784"/>
                  </a:cubicBezTo>
                  <a:lnTo>
                    <a:pt x="3921" y="5784"/>
                  </a:lnTo>
                  <a:cubicBezTo>
                    <a:pt x="3921" y="5846"/>
                    <a:pt x="3886" y="5837"/>
                    <a:pt x="3859" y="5907"/>
                  </a:cubicBezTo>
                  <a:cubicBezTo>
                    <a:pt x="3886" y="5907"/>
                    <a:pt x="3912" y="5934"/>
                    <a:pt x="3930" y="5969"/>
                  </a:cubicBezTo>
                  <a:cubicBezTo>
                    <a:pt x="3947" y="6013"/>
                    <a:pt x="3956" y="6066"/>
                    <a:pt x="3956" y="6093"/>
                  </a:cubicBezTo>
                  <a:cubicBezTo>
                    <a:pt x="3939" y="6084"/>
                    <a:pt x="3912" y="6084"/>
                    <a:pt x="3903" y="6084"/>
                  </a:cubicBezTo>
                  <a:cubicBezTo>
                    <a:pt x="3868" y="6146"/>
                    <a:pt x="3833" y="6181"/>
                    <a:pt x="3797" y="6217"/>
                  </a:cubicBezTo>
                  <a:cubicBezTo>
                    <a:pt x="3780" y="6234"/>
                    <a:pt x="3762" y="6252"/>
                    <a:pt x="3744" y="6269"/>
                  </a:cubicBezTo>
                  <a:cubicBezTo>
                    <a:pt x="3727" y="6287"/>
                    <a:pt x="3709" y="6314"/>
                    <a:pt x="3682" y="6331"/>
                  </a:cubicBezTo>
                  <a:cubicBezTo>
                    <a:pt x="3672" y="6331"/>
                    <a:pt x="3647" y="6345"/>
                    <a:pt x="3630" y="6345"/>
                  </a:cubicBezTo>
                  <a:cubicBezTo>
                    <a:pt x="3620" y="6345"/>
                    <a:pt x="3612" y="6339"/>
                    <a:pt x="3612" y="6322"/>
                  </a:cubicBezTo>
                  <a:cubicBezTo>
                    <a:pt x="3603" y="6349"/>
                    <a:pt x="3612" y="6375"/>
                    <a:pt x="3585" y="6402"/>
                  </a:cubicBezTo>
                  <a:cubicBezTo>
                    <a:pt x="3577" y="6404"/>
                    <a:pt x="3571" y="6404"/>
                    <a:pt x="3567" y="6404"/>
                  </a:cubicBezTo>
                  <a:cubicBezTo>
                    <a:pt x="3547" y="6404"/>
                    <a:pt x="3560" y="6390"/>
                    <a:pt x="3568" y="6375"/>
                  </a:cubicBezTo>
                  <a:cubicBezTo>
                    <a:pt x="3577" y="6358"/>
                    <a:pt x="3594" y="6331"/>
                    <a:pt x="3550" y="6331"/>
                  </a:cubicBezTo>
                  <a:cubicBezTo>
                    <a:pt x="3559" y="6349"/>
                    <a:pt x="3559" y="6367"/>
                    <a:pt x="3541" y="6402"/>
                  </a:cubicBezTo>
                  <a:cubicBezTo>
                    <a:pt x="3541" y="6411"/>
                    <a:pt x="3532" y="6428"/>
                    <a:pt x="3524" y="6446"/>
                  </a:cubicBezTo>
                  <a:cubicBezTo>
                    <a:pt x="3515" y="6455"/>
                    <a:pt x="3506" y="6473"/>
                    <a:pt x="3506" y="6490"/>
                  </a:cubicBezTo>
                  <a:cubicBezTo>
                    <a:pt x="3512" y="6493"/>
                    <a:pt x="3517" y="6494"/>
                    <a:pt x="3523" y="6494"/>
                  </a:cubicBezTo>
                  <a:cubicBezTo>
                    <a:pt x="3568" y="6494"/>
                    <a:pt x="3604" y="6405"/>
                    <a:pt x="3612" y="6358"/>
                  </a:cubicBezTo>
                  <a:cubicBezTo>
                    <a:pt x="3647" y="6384"/>
                    <a:pt x="3665" y="6428"/>
                    <a:pt x="3665" y="6481"/>
                  </a:cubicBezTo>
                  <a:cubicBezTo>
                    <a:pt x="3665" y="6508"/>
                    <a:pt x="3656" y="6543"/>
                    <a:pt x="3647" y="6570"/>
                  </a:cubicBezTo>
                  <a:cubicBezTo>
                    <a:pt x="3638" y="6596"/>
                    <a:pt x="3621" y="6632"/>
                    <a:pt x="3603" y="6667"/>
                  </a:cubicBezTo>
                  <a:cubicBezTo>
                    <a:pt x="3582" y="6691"/>
                    <a:pt x="3567" y="6699"/>
                    <a:pt x="3556" y="6699"/>
                  </a:cubicBezTo>
                  <a:cubicBezTo>
                    <a:pt x="3537" y="6699"/>
                    <a:pt x="3533" y="6671"/>
                    <a:pt x="3533" y="6671"/>
                  </a:cubicBezTo>
                  <a:cubicBezTo>
                    <a:pt x="3532" y="6671"/>
                    <a:pt x="3532" y="6672"/>
                    <a:pt x="3532" y="6676"/>
                  </a:cubicBezTo>
                  <a:cubicBezTo>
                    <a:pt x="3444" y="6737"/>
                    <a:pt x="3435" y="6790"/>
                    <a:pt x="3418" y="6835"/>
                  </a:cubicBezTo>
                  <a:cubicBezTo>
                    <a:pt x="3400" y="6888"/>
                    <a:pt x="3382" y="6923"/>
                    <a:pt x="3294" y="6949"/>
                  </a:cubicBezTo>
                  <a:cubicBezTo>
                    <a:pt x="3206" y="6932"/>
                    <a:pt x="3241" y="6852"/>
                    <a:pt x="3206" y="6826"/>
                  </a:cubicBezTo>
                  <a:cubicBezTo>
                    <a:pt x="3267" y="6773"/>
                    <a:pt x="3338" y="6790"/>
                    <a:pt x="3382" y="6755"/>
                  </a:cubicBezTo>
                  <a:lnTo>
                    <a:pt x="3382" y="6755"/>
                  </a:lnTo>
                  <a:lnTo>
                    <a:pt x="3312" y="6773"/>
                  </a:lnTo>
                  <a:cubicBezTo>
                    <a:pt x="3320" y="6746"/>
                    <a:pt x="3365" y="6702"/>
                    <a:pt x="3400" y="6693"/>
                  </a:cubicBezTo>
                  <a:cubicBezTo>
                    <a:pt x="3365" y="6693"/>
                    <a:pt x="3294" y="6737"/>
                    <a:pt x="3215" y="6782"/>
                  </a:cubicBezTo>
                  <a:cubicBezTo>
                    <a:pt x="3135" y="6826"/>
                    <a:pt x="3038" y="6879"/>
                    <a:pt x="2958" y="6879"/>
                  </a:cubicBezTo>
                  <a:cubicBezTo>
                    <a:pt x="2941" y="6914"/>
                    <a:pt x="2905" y="6941"/>
                    <a:pt x="2932" y="6958"/>
                  </a:cubicBezTo>
                  <a:cubicBezTo>
                    <a:pt x="2950" y="6949"/>
                    <a:pt x="2958" y="6941"/>
                    <a:pt x="2976" y="6932"/>
                  </a:cubicBezTo>
                  <a:cubicBezTo>
                    <a:pt x="3003" y="6941"/>
                    <a:pt x="2994" y="6967"/>
                    <a:pt x="2976" y="6985"/>
                  </a:cubicBezTo>
                  <a:cubicBezTo>
                    <a:pt x="2962" y="6999"/>
                    <a:pt x="2953" y="7014"/>
                    <a:pt x="2965" y="7014"/>
                  </a:cubicBezTo>
                  <a:cubicBezTo>
                    <a:pt x="2968" y="7014"/>
                    <a:pt x="2971" y="7013"/>
                    <a:pt x="2976" y="7011"/>
                  </a:cubicBezTo>
                  <a:lnTo>
                    <a:pt x="2976" y="7011"/>
                  </a:lnTo>
                  <a:cubicBezTo>
                    <a:pt x="2932" y="7064"/>
                    <a:pt x="2870" y="7135"/>
                    <a:pt x="2773" y="7144"/>
                  </a:cubicBezTo>
                  <a:lnTo>
                    <a:pt x="2739" y="7084"/>
                  </a:lnTo>
                  <a:lnTo>
                    <a:pt x="2739" y="7084"/>
                  </a:lnTo>
                  <a:cubicBezTo>
                    <a:pt x="2739" y="7084"/>
                    <a:pt x="2739" y="7084"/>
                    <a:pt x="2739" y="7084"/>
                  </a:cubicBezTo>
                  <a:lnTo>
                    <a:pt x="2739" y="7084"/>
                  </a:lnTo>
                  <a:cubicBezTo>
                    <a:pt x="2739" y="7084"/>
                    <a:pt x="2739" y="7083"/>
                    <a:pt x="2738" y="7083"/>
                  </a:cubicBezTo>
                  <a:lnTo>
                    <a:pt x="2738" y="7083"/>
                  </a:lnTo>
                  <a:lnTo>
                    <a:pt x="2739" y="7084"/>
                  </a:lnTo>
                  <a:lnTo>
                    <a:pt x="2739" y="7084"/>
                  </a:lnTo>
                  <a:cubicBezTo>
                    <a:pt x="2736" y="7083"/>
                    <a:pt x="2732" y="7083"/>
                    <a:pt x="2729" y="7082"/>
                  </a:cubicBezTo>
                  <a:cubicBezTo>
                    <a:pt x="2694" y="7082"/>
                    <a:pt x="2658" y="7082"/>
                    <a:pt x="2649" y="7126"/>
                  </a:cubicBezTo>
                  <a:cubicBezTo>
                    <a:pt x="2667" y="7135"/>
                    <a:pt x="2694" y="7144"/>
                    <a:pt x="2720" y="7152"/>
                  </a:cubicBezTo>
                  <a:cubicBezTo>
                    <a:pt x="2694" y="7170"/>
                    <a:pt x="2658" y="7205"/>
                    <a:pt x="2623" y="7232"/>
                  </a:cubicBezTo>
                  <a:cubicBezTo>
                    <a:pt x="2585" y="7247"/>
                    <a:pt x="2553" y="7269"/>
                    <a:pt x="2517" y="7269"/>
                  </a:cubicBezTo>
                  <a:cubicBezTo>
                    <a:pt x="2511" y="7269"/>
                    <a:pt x="2505" y="7268"/>
                    <a:pt x="2499" y="7267"/>
                  </a:cubicBezTo>
                  <a:lnTo>
                    <a:pt x="2499" y="7267"/>
                  </a:lnTo>
                  <a:cubicBezTo>
                    <a:pt x="2516" y="7288"/>
                    <a:pt x="2523" y="7291"/>
                    <a:pt x="2528" y="7291"/>
                  </a:cubicBezTo>
                  <a:cubicBezTo>
                    <a:pt x="2531" y="7291"/>
                    <a:pt x="2534" y="7290"/>
                    <a:pt x="2538" y="7290"/>
                  </a:cubicBezTo>
                  <a:cubicBezTo>
                    <a:pt x="2545" y="7290"/>
                    <a:pt x="2558" y="7294"/>
                    <a:pt x="2588" y="7320"/>
                  </a:cubicBezTo>
                  <a:cubicBezTo>
                    <a:pt x="2552" y="7276"/>
                    <a:pt x="2614" y="7276"/>
                    <a:pt x="2658" y="7258"/>
                  </a:cubicBezTo>
                  <a:cubicBezTo>
                    <a:pt x="2702" y="7251"/>
                    <a:pt x="2746" y="7244"/>
                    <a:pt x="2730" y="7221"/>
                  </a:cubicBezTo>
                  <a:lnTo>
                    <a:pt x="2730" y="7221"/>
                  </a:lnTo>
                  <a:cubicBezTo>
                    <a:pt x="2756" y="7241"/>
                    <a:pt x="2779" y="7241"/>
                    <a:pt x="2808" y="7241"/>
                  </a:cubicBezTo>
                  <a:cubicBezTo>
                    <a:pt x="2826" y="7241"/>
                    <a:pt x="2841" y="7239"/>
                    <a:pt x="2859" y="7239"/>
                  </a:cubicBezTo>
                  <a:cubicBezTo>
                    <a:pt x="2877" y="7239"/>
                    <a:pt x="2897" y="7241"/>
                    <a:pt x="2923" y="7250"/>
                  </a:cubicBezTo>
                  <a:cubicBezTo>
                    <a:pt x="2914" y="7232"/>
                    <a:pt x="2888" y="7223"/>
                    <a:pt x="2958" y="7214"/>
                  </a:cubicBezTo>
                  <a:cubicBezTo>
                    <a:pt x="2958" y="7205"/>
                    <a:pt x="2967" y="7197"/>
                    <a:pt x="2967" y="7188"/>
                  </a:cubicBezTo>
                  <a:cubicBezTo>
                    <a:pt x="2950" y="7188"/>
                    <a:pt x="2932" y="7179"/>
                    <a:pt x="2923" y="7170"/>
                  </a:cubicBezTo>
                  <a:cubicBezTo>
                    <a:pt x="2941" y="7117"/>
                    <a:pt x="3047" y="7073"/>
                    <a:pt x="3073" y="7038"/>
                  </a:cubicBezTo>
                  <a:cubicBezTo>
                    <a:pt x="3078" y="7037"/>
                    <a:pt x="3082" y="7036"/>
                    <a:pt x="3084" y="7036"/>
                  </a:cubicBezTo>
                  <a:cubicBezTo>
                    <a:pt x="3107" y="7036"/>
                    <a:pt x="3068" y="7065"/>
                    <a:pt x="3100" y="7073"/>
                  </a:cubicBezTo>
                  <a:cubicBezTo>
                    <a:pt x="3109" y="7055"/>
                    <a:pt x="3126" y="7038"/>
                    <a:pt x="3135" y="7020"/>
                  </a:cubicBezTo>
                  <a:cubicBezTo>
                    <a:pt x="3162" y="7055"/>
                    <a:pt x="3276" y="7038"/>
                    <a:pt x="3188" y="7108"/>
                  </a:cubicBezTo>
                  <a:cubicBezTo>
                    <a:pt x="3223" y="7091"/>
                    <a:pt x="3250" y="7082"/>
                    <a:pt x="3276" y="7064"/>
                  </a:cubicBezTo>
                  <a:cubicBezTo>
                    <a:pt x="3303" y="7055"/>
                    <a:pt x="3338" y="7055"/>
                    <a:pt x="3373" y="7038"/>
                  </a:cubicBezTo>
                  <a:cubicBezTo>
                    <a:pt x="3400" y="7020"/>
                    <a:pt x="3426" y="7002"/>
                    <a:pt x="3435" y="6985"/>
                  </a:cubicBezTo>
                  <a:cubicBezTo>
                    <a:pt x="3469" y="6971"/>
                    <a:pt x="3493" y="6915"/>
                    <a:pt x="3494" y="6915"/>
                  </a:cubicBezTo>
                  <a:lnTo>
                    <a:pt x="3494" y="6915"/>
                  </a:lnTo>
                  <a:cubicBezTo>
                    <a:pt x="3494" y="6915"/>
                    <a:pt x="3492" y="6920"/>
                    <a:pt x="3488" y="6932"/>
                  </a:cubicBezTo>
                  <a:cubicBezTo>
                    <a:pt x="3532" y="6896"/>
                    <a:pt x="3559" y="6852"/>
                    <a:pt x="3594" y="6817"/>
                  </a:cubicBezTo>
                  <a:lnTo>
                    <a:pt x="3603" y="6826"/>
                  </a:lnTo>
                  <a:cubicBezTo>
                    <a:pt x="3630" y="6808"/>
                    <a:pt x="3656" y="6773"/>
                    <a:pt x="3682" y="6746"/>
                  </a:cubicBezTo>
                  <a:cubicBezTo>
                    <a:pt x="3700" y="6720"/>
                    <a:pt x="3727" y="6684"/>
                    <a:pt x="3753" y="6658"/>
                  </a:cubicBezTo>
                  <a:cubicBezTo>
                    <a:pt x="3797" y="6596"/>
                    <a:pt x="3850" y="6543"/>
                    <a:pt x="3930" y="6499"/>
                  </a:cubicBezTo>
                  <a:cubicBezTo>
                    <a:pt x="3956" y="6455"/>
                    <a:pt x="3974" y="6402"/>
                    <a:pt x="4027" y="6349"/>
                  </a:cubicBezTo>
                  <a:lnTo>
                    <a:pt x="4071" y="6349"/>
                  </a:lnTo>
                  <a:cubicBezTo>
                    <a:pt x="4080" y="6322"/>
                    <a:pt x="4115" y="6287"/>
                    <a:pt x="4142" y="6252"/>
                  </a:cubicBezTo>
                  <a:cubicBezTo>
                    <a:pt x="4168" y="6217"/>
                    <a:pt x="4195" y="6181"/>
                    <a:pt x="4186" y="6164"/>
                  </a:cubicBezTo>
                  <a:cubicBezTo>
                    <a:pt x="4248" y="6155"/>
                    <a:pt x="4283" y="6084"/>
                    <a:pt x="4309" y="6005"/>
                  </a:cubicBezTo>
                  <a:cubicBezTo>
                    <a:pt x="4345" y="5925"/>
                    <a:pt x="4354" y="5837"/>
                    <a:pt x="4380" y="5784"/>
                  </a:cubicBezTo>
                  <a:lnTo>
                    <a:pt x="4336" y="5766"/>
                  </a:lnTo>
                  <a:cubicBezTo>
                    <a:pt x="4345" y="5731"/>
                    <a:pt x="4354" y="5687"/>
                    <a:pt x="4362" y="5651"/>
                  </a:cubicBezTo>
                  <a:cubicBezTo>
                    <a:pt x="4362" y="5607"/>
                    <a:pt x="4362" y="5572"/>
                    <a:pt x="4362" y="5519"/>
                  </a:cubicBezTo>
                  <a:lnTo>
                    <a:pt x="4318" y="5519"/>
                  </a:lnTo>
                  <a:cubicBezTo>
                    <a:pt x="4309" y="5475"/>
                    <a:pt x="4318" y="5431"/>
                    <a:pt x="4336" y="5369"/>
                  </a:cubicBezTo>
                  <a:cubicBezTo>
                    <a:pt x="4345" y="5342"/>
                    <a:pt x="4354" y="5316"/>
                    <a:pt x="4362" y="5281"/>
                  </a:cubicBezTo>
                  <a:cubicBezTo>
                    <a:pt x="4371" y="5254"/>
                    <a:pt x="4380" y="5219"/>
                    <a:pt x="4380" y="5192"/>
                  </a:cubicBezTo>
                  <a:cubicBezTo>
                    <a:pt x="4398" y="5201"/>
                    <a:pt x="4389" y="5236"/>
                    <a:pt x="4380" y="5254"/>
                  </a:cubicBezTo>
                  <a:cubicBezTo>
                    <a:pt x="4407" y="5219"/>
                    <a:pt x="4415" y="5175"/>
                    <a:pt x="4415" y="5139"/>
                  </a:cubicBezTo>
                  <a:cubicBezTo>
                    <a:pt x="4407" y="5122"/>
                    <a:pt x="4407" y="5095"/>
                    <a:pt x="4407" y="5077"/>
                  </a:cubicBezTo>
                  <a:cubicBezTo>
                    <a:pt x="4398" y="5060"/>
                    <a:pt x="4389" y="5042"/>
                    <a:pt x="4389" y="5016"/>
                  </a:cubicBezTo>
                  <a:cubicBezTo>
                    <a:pt x="4371" y="4980"/>
                    <a:pt x="4362" y="4945"/>
                    <a:pt x="4354" y="4910"/>
                  </a:cubicBezTo>
                  <a:cubicBezTo>
                    <a:pt x="4345" y="4874"/>
                    <a:pt x="4336" y="4830"/>
                    <a:pt x="4354" y="4795"/>
                  </a:cubicBezTo>
                  <a:cubicBezTo>
                    <a:pt x="4327" y="4768"/>
                    <a:pt x="4327" y="4742"/>
                    <a:pt x="4336" y="4715"/>
                  </a:cubicBezTo>
                  <a:lnTo>
                    <a:pt x="4336" y="4715"/>
                  </a:lnTo>
                  <a:cubicBezTo>
                    <a:pt x="4336" y="4713"/>
                    <a:pt x="4336" y="4711"/>
                    <a:pt x="4336" y="4707"/>
                  </a:cubicBezTo>
                  <a:cubicBezTo>
                    <a:pt x="4345" y="4689"/>
                    <a:pt x="4345" y="4671"/>
                    <a:pt x="4354" y="4654"/>
                  </a:cubicBezTo>
                  <a:lnTo>
                    <a:pt x="4354" y="4654"/>
                  </a:lnTo>
                  <a:cubicBezTo>
                    <a:pt x="4345" y="4671"/>
                    <a:pt x="4336" y="4689"/>
                    <a:pt x="4336" y="4698"/>
                  </a:cubicBezTo>
                  <a:cubicBezTo>
                    <a:pt x="4336" y="4689"/>
                    <a:pt x="4327" y="4671"/>
                    <a:pt x="4327" y="4654"/>
                  </a:cubicBezTo>
                  <a:cubicBezTo>
                    <a:pt x="4318" y="4636"/>
                    <a:pt x="4309" y="4618"/>
                    <a:pt x="4292" y="4601"/>
                  </a:cubicBezTo>
                  <a:lnTo>
                    <a:pt x="4336" y="4574"/>
                  </a:lnTo>
                  <a:cubicBezTo>
                    <a:pt x="4336" y="4574"/>
                    <a:pt x="4336" y="4565"/>
                    <a:pt x="4336" y="4565"/>
                  </a:cubicBezTo>
                  <a:cubicBezTo>
                    <a:pt x="4340" y="4547"/>
                    <a:pt x="4336" y="4539"/>
                    <a:pt x="4327" y="4539"/>
                  </a:cubicBezTo>
                  <a:cubicBezTo>
                    <a:pt x="4315" y="4539"/>
                    <a:pt x="4295" y="4554"/>
                    <a:pt x="4274" y="4574"/>
                  </a:cubicBezTo>
                  <a:cubicBezTo>
                    <a:pt x="4265" y="4557"/>
                    <a:pt x="4248" y="4539"/>
                    <a:pt x="4239" y="4530"/>
                  </a:cubicBezTo>
                  <a:cubicBezTo>
                    <a:pt x="4265" y="4504"/>
                    <a:pt x="4256" y="4477"/>
                    <a:pt x="4239" y="4459"/>
                  </a:cubicBezTo>
                  <a:cubicBezTo>
                    <a:pt x="4221" y="4433"/>
                    <a:pt x="4212" y="4406"/>
                    <a:pt x="4239" y="4371"/>
                  </a:cubicBezTo>
                  <a:cubicBezTo>
                    <a:pt x="4221" y="4371"/>
                    <a:pt x="4212" y="4353"/>
                    <a:pt x="4195" y="4336"/>
                  </a:cubicBezTo>
                  <a:cubicBezTo>
                    <a:pt x="4186" y="4318"/>
                    <a:pt x="4168" y="4300"/>
                    <a:pt x="4150" y="4283"/>
                  </a:cubicBezTo>
                  <a:cubicBezTo>
                    <a:pt x="4129" y="4254"/>
                    <a:pt x="4095" y="4225"/>
                    <a:pt x="4065" y="4225"/>
                  </a:cubicBezTo>
                  <a:cubicBezTo>
                    <a:pt x="4058" y="4225"/>
                    <a:pt x="4051" y="4227"/>
                    <a:pt x="4045" y="4230"/>
                  </a:cubicBezTo>
                  <a:cubicBezTo>
                    <a:pt x="4051" y="4224"/>
                    <a:pt x="4048" y="4213"/>
                    <a:pt x="4052" y="4213"/>
                  </a:cubicBezTo>
                  <a:cubicBezTo>
                    <a:pt x="4054" y="4213"/>
                    <a:pt x="4057" y="4216"/>
                    <a:pt x="4062" y="4221"/>
                  </a:cubicBezTo>
                  <a:cubicBezTo>
                    <a:pt x="4045" y="4186"/>
                    <a:pt x="4036" y="4142"/>
                    <a:pt x="3992" y="4124"/>
                  </a:cubicBezTo>
                  <a:lnTo>
                    <a:pt x="4036" y="4080"/>
                  </a:lnTo>
                  <a:lnTo>
                    <a:pt x="3921" y="4044"/>
                  </a:lnTo>
                  <a:cubicBezTo>
                    <a:pt x="3928" y="3993"/>
                    <a:pt x="3929" y="3960"/>
                    <a:pt x="3969" y="3960"/>
                  </a:cubicBezTo>
                  <a:cubicBezTo>
                    <a:pt x="3978" y="3960"/>
                    <a:pt x="3988" y="3962"/>
                    <a:pt x="4000" y="3965"/>
                  </a:cubicBezTo>
                  <a:cubicBezTo>
                    <a:pt x="3939" y="3930"/>
                    <a:pt x="3912" y="3912"/>
                    <a:pt x="3894" y="3903"/>
                  </a:cubicBezTo>
                  <a:cubicBezTo>
                    <a:pt x="3877" y="3885"/>
                    <a:pt x="3859" y="3868"/>
                    <a:pt x="3797" y="3841"/>
                  </a:cubicBezTo>
                  <a:lnTo>
                    <a:pt x="3833" y="3824"/>
                  </a:lnTo>
                  <a:cubicBezTo>
                    <a:pt x="3815" y="3797"/>
                    <a:pt x="3735" y="3771"/>
                    <a:pt x="3744" y="3735"/>
                  </a:cubicBezTo>
                  <a:cubicBezTo>
                    <a:pt x="3753" y="3682"/>
                    <a:pt x="3691" y="3594"/>
                    <a:pt x="3621" y="3488"/>
                  </a:cubicBezTo>
                  <a:cubicBezTo>
                    <a:pt x="3541" y="3391"/>
                    <a:pt x="3462" y="3276"/>
                    <a:pt x="3418" y="3170"/>
                  </a:cubicBezTo>
                  <a:cubicBezTo>
                    <a:pt x="3405" y="3191"/>
                    <a:pt x="3397" y="3199"/>
                    <a:pt x="3392" y="3199"/>
                  </a:cubicBezTo>
                  <a:cubicBezTo>
                    <a:pt x="3372" y="3199"/>
                    <a:pt x="3381" y="3100"/>
                    <a:pt x="3343" y="3100"/>
                  </a:cubicBezTo>
                  <a:cubicBezTo>
                    <a:pt x="3336" y="3100"/>
                    <a:pt x="3329" y="3103"/>
                    <a:pt x="3320" y="3108"/>
                  </a:cubicBezTo>
                  <a:cubicBezTo>
                    <a:pt x="3328" y="3085"/>
                    <a:pt x="3329" y="3054"/>
                    <a:pt x="3354" y="3054"/>
                  </a:cubicBezTo>
                  <a:cubicBezTo>
                    <a:pt x="3357" y="3054"/>
                    <a:pt x="3361" y="3055"/>
                    <a:pt x="3365" y="3055"/>
                  </a:cubicBezTo>
                  <a:cubicBezTo>
                    <a:pt x="3276" y="2985"/>
                    <a:pt x="3294" y="2897"/>
                    <a:pt x="3188" y="2888"/>
                  </a:cubicBezTo>
                  <a:cubicBezTo>
                    <a:pt x="3192" y="2870"/>
                    <a:pt x="3203" y="2868"/>
                    <a:pt x="3215" y="2868"/>
                  </a:cubicBezTo>
                  <a:cubicBezTo>
                    <a:pt x="3218" y="2868"/>
                    <a:pt x="3222" y="2868"/>
                    <a:pt x="3225" y="2868"/>
                  </a:cubicBezTo>
                  <a:cubicBezTo>
                    <a:pt x="3232" y="2868"/>
                    <a:pt x="3238" y="2867"/>
                    <a:pt x="3241" y="2861"/>
                  </a:cubicBezTo>
                  <a:cubicBezTo>
                    <a:pt x="3223" y="2852"/>
                    <a:pt x="3197" y="2844"/>
                    <a:pt x="3197" y="2826"/>
                  </a:cubicBezTo>
                  <a:cubicBezTo>
                    <a:pt x="3200" y="2820"/>
                    <a:pt x="3204" y="2818"/>
                    <a:pt x="3209" y="2818"/>
                  </a:cubicBezTo>
                  <a:cubicBezTo>
                    <a:pt x="3221" y="2818"/>
                    <a:pt x="3238" y="2829"/>
                    <a:pt x="3250" y="2835"/>
                  </a:cubicBezTo>
                  <a:cubicBezTo>
                    <a:pt x="3216" y="2797"/>
                    <a:pt x="3184" y="2784"/>
                    <a:pt x="3154" y="2784"/>
                  </a:cubicBezTo>
                  <a:cubicBezTo>
                    <a:pt x="3112" y="2784"/>
                    <a:pt x="3074" y="2809"/>
                    <a:pt x="3038" y="2835"/>
                  </a:cubicBezTo>
                  <a:cubicBezTo>
                    <a:pt x="3029" y="2764"/>
                    <a:pt x="3003" y="2746"/>
                    <a:pt x="2941" y="2746"/>
                  </a:cubicBezTo>
                  <a:cubicBezTo>
                    <a:pt x="2941" y="2723"/>
                    <a:pt x="2941" y="2695"/>
                    <a:pt x="2956" y="2695"/>
                  </a:cubicBezTo>
                  <a:cubicBezTo>
                    <a:pt x="2964" y="2695"/>
                    <a:pt x="2976" y="2702"/>
                    <a:pt x="2994" y="2720"/>
                  </a:cubicBezTo>
                  <a:cubicBezTo>
                    <a:pt x="2978" y="2688"/>
                    <a:pt x="2889" y="2539"/>
                    <a:pt x="2833" y="2539"/>
                  </a:cubicBezTo>
                  <a:cubicBezTo>
                    <a:pt x="2827" y="2539"/>
                    <a:pt x="2822" y="2540"/>
                    <a:pt x="2817" y="2543"/>
                  </a:cubicBezTo>
                  <a:cubicBezTo>
                    <a:pt x="2817" y="2526"/>
                    <a:pt x="2782" y="2499"/>
                    <a:pt x="2773" y="2490"/>
                  </a:cubicBezTo>
                  <a:cubicBezTo>
                    <a:pt x="2711" y="2420"/>
                    <a:pt x="2711" y="2411"/>
                    <a:pt x="2649" y="2349"/>
                  </a:cubicBezTo>
                  <a:lnTo>
                    <a:pt x="2649" y="2349"/>
                  </a:lnTo>
                  <a:lnTo>
                    <a:pt x="2658" y="2376"/>
                  </a:lnTo>
                  <a:cubicBezTo>
                    <a:pt x="2649" y="2378"/>
                    <a:pt x="2641" y="2379"/>
                    <a:pt x="2634" y="2379"/>
                  </a:cubicBezTo>
                  <a:cubicBezTo>
                    <a:pt x="2582" y="2379"/>
                    <a:pt x="2590" y="2325"/>
                    <a:pt x="2543" y="2278"/>
                  </a:cubicBezTo>
                  <a:lnTo>
                    <a:pt x="2552" y="2278"/>
                  </a:lnTo>
                  <a:cubicBezTo>
                    <a:pt x="2490" y="2120"/>
                    <a:pt x="2490" y="2243"/>
                    <a:pt x="2429" y="2075"/>
                  </a:cubicBezTo>
                  <a:lnTo>
                    <a:pt x="2402" y="2120"/>
                  </a:lnTo>
                  <a:cubicBezTo>
                    <a:pt x="2392" y="2126"/>
                    <a:pt x="2384" y="2128"/>
                    <a:pt x="2376" y="2128"/>
                  </a:cubicBezTo>
                  <a:cubicBezTo>
                    <a:pt x="2320" y="2128"/>
                    <a:pt x="2339" y="1964"/>
                    <a:pt x="2261" y="1925"/>
                  </a:cubicBezTo>
                  <a:lnTo>
                    <a:pt x="2261" y="1969"/>
                  </a:lnTo>
                  <a:cubicBezTo>
                    <a:pt x="2199" y="1952"/>
                    <a:pt x="2270" y="1766"/>
                    <a:pt x="2243" y="1722"/>
                  </a:cubicBezTo>
                  <a:cubicBezTo>
                    <a:pt x="2243" y="1717"/>
                    <a:pt x="2246" y="1715"/>
                    <a:pt x="2250" y="1715"/>
                  </a:cubicBezTo>
                  <a:cubicBezTo>
                    <a:pt x="2259" y="1715"/>
                    <a:pt x="2275" y="1725"/>
                    <a:pt x="2287" y="1731"/>
                  </a:cubicBezTo>
                  <a:cubicBezTo>
                    <a:pt x="2273" y="1686"/>
                    <a:pt x="2262" y="1673"/>
                    <a:pt x="2251" y="1673"/>
                  </a:cubicBezTo>
                  <a:cubicBezTo>
                    <a:pt x="2232" y="1673"/>
                    <a:pt x="2213" y="1710"/>
                    <a:pt x="2181" y="1710"/>
                  </a:cubicBezTo>
                  <a:cubicBezTo>
                    <a:pt x="2171" y="1710"/>
                    <a:pt x="2159" y="1706"/>
                    <a:pt x="2146" y="1696"/>
                  </a:cubicBezTo>
                  <a:cubicBezTo>
                    <a:pt x="2164" y="1660"/>
                    <a:pt x="2226" y="1660"/>
                    <a:pt x="2190" y="1599"/>
                  </a:cubicBezTo>
                  <a:cubicBezTo>
                    <a:pt x="2181" y="1554"/>
                    <a:pt x="1978" y="1528"/>
                    <a:pt x="1961" y="1413"/>
                  </a:cubicBezTo>
                  <a:cubicBezTo>
                    <a:pt x="1954" y="1440"/>
                    <a:pt x="1952" y="1467"/>
                    <a:pt x="1933" y="1467"/>
                  </a:cubicBezTo>
                  <a:cubicBezTo>
                    <a:pt x="1927" y="1467"/>
                    <a:pt x="1918" y="1464"/>
                    <a:pt x="1908" y="1457"/>
                  </a:cubicBezTo>
                  <a:cubicBezTo>
                    <a:pt x="1855" y="1413"/>
                    <a:pt x="1846" y="1254"/>
                    <a:pt x="1749" y="1254"/>
                  </a:cubicBezTo>
                  <a:cubicBezTo>
                    <a:pt x="1740" y="1245"/>
                    <a:pt x="1749" y="1237"/>
                    <a:pt x="1749" y="1237"/>
                  </a:cubicBezTo>
                  <a:cubicBezTo>
                    <a:pt x="1696" y="1210"/>
                    <a:pt x="1607" y="1131"/>
                    <a:pt x="1554" y="1131"/>
                  </a:cubicBezTo>
                  <a:cubicBezTo>
                    <a:pt x="1643" y="989"/>
                    <a:pt x="1263" y="936"/>
                    <a:pt x="1378" y="839"/>
                  </a:cubicBezTo>
                  <a:lnTo>
                    <a:pt x="1254" y="716"/>
                  </a:lnTo>
                  <a:lnTo>
                    <a:pt x="1272" y="716"/>
                  </a:lnTo>
                  <a:cubicBezTo>
                    <a:pt x="1237" y="671"/>
                    <a:pt x="1210" y="645"/>
                    <a:pt x="1184" y="636"/>
                  </a:cubicBezTo>
                  <a:cubicBezTo>
                    <a:pt x="1166" y="627"/>
                    <a:pt x="1148" y="627"/>
                    <a:pt x="1139" y="627"/>
                  </a:cubicBezTo>
                  <a:cubicBezTo>
                    <a:pt x="1122" y="618"/>
                    <a:pt x="1113" y="618"/>
                    <a:pt x="1095" y="618"/>
                  </a:cubicBezTo>
                  <a:cubicBezTo>
                    <a:pt x="1084" y="595"/>
                    <a:pt x="1091" y="591"/>
                    <a:pt x="1101" y="591"/>
                  </a:cubicBezTo>
                  <a:cubicBezTo>
                    <a:pt x="1105" y="591"/>
                    <a:pt x="1110" y="592"/>
                    <a:pt x="1113" y="592"/>
                  </a:cubicBezTo>
                  <a:cubicBezTo>
                    <a:pt x="1078" y="548"/>
                    <a:pt x="1060" y="512"/>
                    <a:pt x="1034" y="477"/>
                  </a:cubicBezTo>
                  <a:cubicBezTo>
                    <a:pt x="1025" y="468"/>
                    <a:pt x="1007" y="451"/>
                    <a:pt x="998" y="442"/>
                  </a:cubicBezTo>
                  <a:cubicBezTo>
                    <a:pt x="989" y="433"/>
                    <a:pt x="981" y="424"/>
                    <a:pt x="972" y="415"/>
                  </a:cubicBezTo>
                  <a:cubicBezTo>
                    <a:pt x="928" y="380"/>
                    <a:pt x="883" y="362"/>
                    <a:pt x="813" y="345"/>
                  </a:cubicBezTo>
                  <a:cubicBezTo>
                    <a:pt x="813" y="318"/>
                    <a:pt x="813" y="292"/>
                    <a:pt x="813" y="274"/>
                  </a:cubicBezTo>
                  <a:cubicBezTo>
                    <a:pt x="786" y="274"/>
                    <a:pt x="724" y="168"/>
                    <a:pt x="636" y="45"/>
                  </a:cubicBezTo>
                  <a:cubicBezTo>
                    <a:pt x="601" y="36"/>
                    <a:pt x="574" y="27"/>
                    <a:pt x="548" y="18"/>
                  </a:cubicBezTo>
                  <a:lnTo>
                    <a:pt x="477" y="18"/>
                  </a:lnTo>
                  <a:cubicBezTo>
                    <a:pt x="477" y="18"/>
                    <a:pt x="477" y="9"/>
                    <a:pt x="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9"/>
            <p:cNvSpPr/>
            <p:nvPr/>
          </p:nvSpPr>
          <p:spPr>
            <a:xfrm rot="-559412">
              <a:off x="550120" y="416741"/>
              <a:ext cx="1650" cy="1671"/>
            </a:xfrm>
            <a:custGeom>
              <a:avLst/>
              <a:gdLst/>
              <a:ahLst/>
              <a:cxnLst/>
              <a:rect l="l" t="t" r="r" b="b"/>
              <a:pathLst>
                <a:path w="25" h="22" extrusionOk="0">
                  <a:moveTo>
                    <a:pt x="12" y="1"/>
                  </a:moveTo>
                  <a:cubicBezTo>
                    <a:pt x="3" y="1"/>
                    <a:pt x="0" y="9"/>
                    <a:pt x="7" y="22"/>
                  </a:cubicBezTo>
                  <a:cubicBezTo>
                    <a:pt x="7" y="13"/>
                    <a:pt x="15" y="4"/>
                    <a:pt x="24" y="4"/>
                  </a:cubicBezTo>
                  <a:cubicBezTo>
                    <a:pt x="19" y="2"/>
                    <a:pt x="15"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9"/>
            <p:cNvSpPr/>
            <p:nvPr/>
          </p:nvSpPr>
          <p:spPr>
            <a:xfrm rot="-559412">
              <a:off x="392114" y="282673"/>
              <a:ext cx="66" cy="760"/>
            </a:xfrm>
            <a:custGeom>
              <a:avLst/>
              <a:gdLst/>
              <a:ahLst/>
              <a:cxnLst/>
              <a:rect l="l" t="t" r="r" b="b"/>
              <a:pathLst>
                <a:path w="1" h="10" extrusionOk="0">
                  <a:moveTo>
                    <a:pt x="0" y="1"/>
                  </a:moveTo>
                  <a:cubicBezTo>
                    <a:pt x="0" y="1"/>
                    <a:pt x="0" y="1"/>
                    <a:pt x="0" y="1"/>
                  </a:cubicBezTo>
                  <a:cubicBezTo>
                    <a:pt x="0" y="1"/>
                    <a:pt x="0"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9"/>
            <p:cNvSpPr/>
            <p:nvPr/>
          </p:nvSpPr>
          <p:spPr>
            <a:xfrm rot="-559412">
              <a:off x="660159" y="610712"/>
              <a:ext cx="2442" cy="1671"/>
            </a:xfrm>
            <a:custGeom>
              <a:avLst/>
              <a:gdLst/>
              <a:ahLst/>
              <a:cxnLst/>
              <a:rect l="l" t="t" r="r" b="b"/>
              <a:pathLst>
                <a:path w="37" h="22" extrusionOk="0">
                  <a:moveTo>
                    <a:pt x="29" y="1"/>
                  </a:moveTo>
                  <a:cubicBezTo>
                    <a:pt x="22" y="1"/>
                    <a:pt x="14" y="9"/>
                    <a:pt x="1" y="22"/>
                  </a:cubicBezTo>
                  <a:cubicBezTo>
                    <a:pt x="18" y="13"/>
                    <a:pt x="27" y="4"/>
                    <a:pt x="36" y="4"/>
                  </a:cubicBezTo>
                  <a:cubicBezTo>
                    <a:pt x="34" y="2"/>
                    <a:pt x="31"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9"/>
            <p:cNvSpPr/>
            <p:nvPr/>
          </p:nvSpPr>
          <p:spPr>
            <a:xfrm rot="-559412">
              <a:off x="605562" y="744222"/>
              <a:ext cx="4686" cy="2735"/>
            </a:xfrm>
            <a:custGeom>
              <a:avLst/>
              <a:gdLst/>
              <a:ahLst/>
              <a:cxnLst/>
              <a:rect l="l" t="t" r="r" b="b"/>
              <a:pathLst>
                <a:path w="71" h="36" extrusionOk="0">
                  <a:moveTo>
                    <a:pt x="0" y="0"/>
                  </a:moveTo>
                  <a:lnTo>
                    <a:pt x="0" y="0"/>
                  </a:lnTo>
                  <a:cubicBezTo>
                    <a:pt x="9" y="18"/>
                    <a:pt x="27" y="27"/>
                    <a:pt x="0" y="35"/>
                  </a:cubicBezTo>
                  <a:cubicBezTo>
                    <a:pt x="27" y="27"/>
                    <a:pt x="44" y="9"/>
                    <a:pt x="71" y="0"/>
                  </a:cubicBezTo>
                  <a:lnTo>
                    <a:pt x="71" y="0"/>
                  </a:lnTo>
                  <a:cubicBezTo>
                    <a:pt x="53" y="4"/>
                    <a:pt x="40" y="7"/>
                    <a:pt x="29" y="7"/>
                  </a:cubicBezTo>
                  <a:cubicBezTo>
                    <a:pt x="18" y="7"/>
                    <a:pt x="9" y="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9"/>
            <p:cNvSpPr/>
            <p:nvPr/>
          </p:nvSpPr>
          <p:spPr>
            <a:xfrm rot="-559412">
              <a:off x="562483" y="735019"/>
              <a:ext cx="4092" cy="2051"/>
            </a:xfrm>
            <a:custGeom>
              <a:avLst/>
              <a:gdLst/>
              <a:ahLst/>
              <a:cxnLst/>
              <a:rect l="l" t="t" r="r" b="b"/>
              <a:pathLst>
                <a:path w="62" h="27" extrusionOk="0">
                  <a:moveTo>
                    <a:pt x="0" y="0"/>
                  </a:moveTo>
                  <a:lnTo>
                    <a:pt x="0" y="27"/>
                  </a:lnTo>
                  <a:cubicBezTo>
                    <a:pt x="35" y="27"/>
                    <a:pt x="62"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9"/>
            <p:cNvSpPr/>
            <p:nvPr/>
          </p:nvSpPr>
          <p:spPr>
            <a:xfrm rot="-559412">
              <a:off x="591820" y="736255"/>
              <a:ext cx="6468" cy="3875"/>
            </a:xfrm>
            <a:custGeom>
              <a:avLst/>
              <a:gdLst/>
              <a:ahLst/>
              <a:cxnLst/>
              <a:rect l="l" t="t" r="r" b="b"/>
              <a:pathLst>
                <a:path w="98" h="51" extrusionOk="0">
                  <a:moveTo>
                    <a:pt x="66" y="0"/>
                  </a:moveTo>
                  <a:cubicBezTo>
                    <a:pt x="49" y="0"/>
                    <a:pt x="26" y="11"/>
                    <a:pt x="1" y="16"/>
                  </a:cubicBezTo>
                  <a:lnTo>
                    <a:pt x="10" y="16"/>
                  </a:lnTo>
                  <a:cubicBezTo>
                    <a:pt x="5" y="41"/>
                    <a:pt x="13" y="51"/>
                    <a:pt x="28" y="51"/>
                  </a:cubicBezTo>
                  <a:cubicBezTo>
                    <a:pt x="44" y="51"/>
                    <a:pt x="70" y="39"/>
                    <a:pt x="98" y="25"/>
                  </a:cubicBezTo>
                  <a:cubicBezTo>
                    <a:pt x="90" y="6"/>
                    <a:pt x="80"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9"/>
            <p:cNvSpPr/>
            <p:nvPr/>
          </p:nvSpPr>
          <p:spPr>
            <a:xfrm rot="-559412">
              <a:off x="588418" y="738318"/>
              <a:ext cx="2970" cy="1747"/>
            </a:xfrm>
            <a:custGeom>
              <a:avLst/>
              <a:gdLst/>
              <a:ahLst/>
              <a:cxnLst/>
              <a:rect l="l" t="t" r="r" b="b"/>
              <a:pathLst>
                <a:path w="45" h="23" extrusionOk="0">
                  <a:moveTo>
                    <a:pt x="45" y="0"/>
                  </a:moveTo>
                  <a:cubicBezTo>
                    <a:pt x="27" y="9"/>
                    <a:pt x="18" y="9"/>
                    <a:pt x="1" y="9"/>
                  </a:cubicBezTo>
                  <a:cubicBezTo>
                    <a:pt x="1" y="19"/>
                    <a:pt x="3" y="23"/>
                    <a:pt x="8" y="23"/>
                  </a:cubicBezTo>
                  <a:cubicBezTo>
                    <a:pt x="15" y="23"/>
                    <a:pt x="28" y="11"/>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9"/>
            <p:cNvSpPr/>
            <p:nvPr/>
          </p:nvSpPr>
          <p:spPr>
            <a:xfrm rot="-559412">
              <a:off x="628317" y="726971"/>
              <a:ext cx="4488" cy="5546"/>
            </a:xfrm>
            <a:custGeom>
              <a:avLst/>
              <a:gdLst/>
              <a:ahLst/>
              <a:cxnLst/>
              <a:rect l="l" t="t" r="r" b="b"/>
              <a:pathLst>
                <a:path w="68" h="73" extrusionOk="0">
                  <a:moveTo>
                    <a:pt x="54" y="0"/>
                  </a:moveTo>
                  <a:cubicBezTo>
                    <a:pt x="47" y="0"/>
                    <a:pt x="35" y="5"/>
                    <a:pt x="17" y="17"/>
                  </a:cubicBezTo>
                  <a:cubicBezTo>
                    <a:pt x="0" y="17"/>
                    <a:pt x="22" y="62"/>
                    <a:pt x="11" y="62"/>
                  </a:cubicBezTo>
                  <a:cubicBezTo>
                    <a:pt x="10" y="62"/>
                    <a:pt x="9" y="62"/>
                    <a:pt x="8" y="61"/>
                  </a:cubicBezTo>
                  <a:lnTo>
                    <a:pt x="8" y="61"/>
                  </a:lnTo>
                  <a:cubicBezTo>
                    <a:pt x="8" y="69"/>
                    <a:pt x="10" y="72"/>
                    <a:pt x="14" y="72"/>
                  </a:cubicBezTo>
                  <a:cubicBezTo>
                    <a:pt x="22" y="72"/>
                    <a:pt x="39" y="54"/>
                    <a:pt x="52" y="35"/>
                  </a:cubicBezTo>
                  <a:cubicBezTo>
                    <a:pt x="63" y="17"/>
                    <a:pt x="67"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9"/>
            <p:cNvSpPr/>
            <p:nvPr/>
          </p:nvSpPr>
          <p:spPr>
            <a:xfrm rot="-559412">
              <a:off x="592857" y="728795"/>
              <a:ext cx="2376" cy="3419"/>
            </a:xfrm>
            <a:custGeom>
              <a:avLst/>
              <a:gdLst/>
              <a:ahLst/>
              <a:cxnLst/>
              <a:rect l="l" t="t" r="r" b="b"/>
              <a:pathLst>
                <a:path w="36" h="45" extrusionOk="0">
                  <a:moveTo>
                    <a:pt x="0" y="1"/>
                  </a:moveTo>
                  <a:lnTo>
                    <a:pt x="27" y="45"/>
                  </a:lnTo>
                  <a:cubicBezTo>
                    <a:pt x="27" y="27"/>
                    <a:pt x="35" y="9"/>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9"/>
            <p:cNvSpPr/>
            <p:nvPr/>
          </p:nvSpPr>
          <p:spPr>
            <a:xfrm rot="-559412">
              <a:off x="608702" y="721817"/>
              <a:ext cx="5874" cy="2127"/>
            </a:xfrm>
            <a:custGeom>
              <a:avLst/>
              <a:gdLst/>
              <a:ahLst/>
              <a:cxnLst/>
              <a:rect l="l" t="t" r="r" b="b"/>
              <a:pathLst>
                <a:path w="89" h="28" extrusionOk="0">
                  <a:moveTo>
                    <a:pt x="80" y="1"/>
                  </a:moveTo>
                  <a:cubicBezTo>
                    <a:pt x="62" y="1"/>
                    <a:pt x="35" y="1"/>
                    <a:pt x="9" y="9"/>
                  </a:cubicBezTo>
                  <a:cubicBezTo>
                    <a:pt x="18" y="18"/>
                    <a:pt x="9" y="18"/>
                    <a:pt x="0" y="27"/>
                  </a:cubicBezTo>
                  <a:cubicBezTo>
                    <a:pt x="18" y="27"/>
                    <a:pt x="44" y="18"/>
                    <a:pt x="62" y="18"/>
                  </a:cubicBezTo>
                  <a:cubicBezTo>
                    <a:pt x="80" y="9"/>
                    <a:pt x="88"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9"/>
            <p:cNvSpPr/>
            <p:nvPr/>
          </p:nvSpPr>
          <p:spPr>
            <a:xfrm rot="-559412">
              <a:off x="605612" y="724593"/>
              <a:ext cx="3564" cy="2051"/>
            </a:xfrm>
            <a:custGeom>
              <a:avLst/>
              <a:gdLst/>
              <a:ahLst/>
              <a:cxnLst/>
              <a:rect l="l" t="t" r="r" b="b"/>
              <a:pathLst>
                <a:path w="54" h="27" extrusionOk="0">
                  <a:moveTo>
                    <a:pt x="53" y="0"/>
                  </a:moveTo>
                  <a:lnTo>
                    <a:pt x="53" y="0"/>
                  </a:lnTo>
                  <a:cubicBezTo>
                    <a:pt x="27" y="9"/>
                    <a:pt x="9" y="18"/>
                    <a:pt x="0" y="27"/>
                  </a:cubicBezTo>
                  <a:cubicBezTo>
                    <a:pt x="9" y="18"/>
                    <a:pt x="35" y="9"/>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9"/>
            <p:cNvSpPr/>
            <p:nvPr/>
          </p:nvSpPr>
          <p:spPr>
            <a:xfrm rot="-559412">
              <a:off x="597768" y="724389"/>
              <a:ext cx="4752" cy="760"/>
            </a:xfrm>
            <a:custGeom>
              <a:avLst/>
              <a:gdLst/>
              <a:ahLst/>
              <a:cxnLst/>
              <a:rect l="l" t="t" r="r" b="b"/>
              <a:pathLst>
                <a:path w="72" h="10" extrusionOk="0">
                  <a:moveTo>
                    <a:pt x="71" y="0"/>
                  </a:moveTo>
                  <a:cubicBezTo>
                    <a:pt x="45" y="9"/>
                    <a:pt x="27" y="9"/>
                    <a:pt x="0" y="9"/>
                  </a:cubicBezTo>
                  <a:lnTo>
                    <a:pt x="18" y="9"/>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9"/>
            <p:cNvSpPr/>
            <p:nvPr/>
          </p:nvSpPr>
          <p:spPr>
            <a:xfrm rot="-559412">
              <a:off x="649666" y="680532"/>
              <a:ext cx="4158" cy="5470"/>
            </a:xfrm>
            <a:custGeom>
              <a:avLst/>
              <a:gdLst/>
              <a:ahLst/>
              <a:cxnLst/>
              <a:rect l="l" t="t" r="r" b="b"/>
              <a:pathLst>
                <a:path w="63" h="72" extrusionOk="0">
                  <a:moveTo>
                    <a:pt x="53" y="0"/>
                  </a:moveTo>
                  <a:cubicBezTo>
                    <a:pt x="43" y="0"/>
                    <a:pt x="29" y="8"/>
                    <a:pt x="18" y="19"/>
                  </a:cubicBezTo>
                  <a:cubicBezTo>
                    <a:pt x="18" y="45"/>
                    <a:pt x="0" y="63"/>
                    <a:pt x="18" y="72"/>
                  </a:cubicBezTo>
                  <a:lnTo>
                    <a:pt x="62" y="10"/>
                  </a:lnTo>
                  <a:cubicBezTo>
                    <a:pt x="62" y="3"/>
                    <a:pt x="58"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9"/>
            <p:cNvSpPr/>
            <p:nvPr/>
          </p:nvSpPr>
          <p:spPr>
            <a:xfrm rot="-559412">
              <a:off x="634808" y="687905"/>
              <a:ext cx="3036" cy="4027"/>
            </a:xfrm>
            <a:custGeom>
              <a:avLst/>
              <a:gdLst/>
              <a:ahLst/>
              <a:cxnLst/>
              <a:rect l="l" t="t" r="r" b="b"/>
              <a:pathLst>
                <a:path w="46" h="53" extrusionOk="0">
                  <a:moveTo>
                    <a:pt x="10" y="0"/>
                  </a:moveTo>
                  <a:lnTo>
                    <a:pt x="1" y="44"/>
                  </a:lnTo>
                  <a:cubicBezTo>
                    <a:pt x="6" y="42"/>
                    <a:pt x="11" y="41"/>
                    <a:pt x="15" y="41"/>
                  </a:cubicBezTo>
                  <a:cubicBezTo>
                    <a:pt x="25" y="41"/>
                    <a:pt x="33" y="47"/>
                    <a:pt x="45" y="53"/>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9"/>
            <p:cNvSpPr/>
            <p:nvPr/>
          </p:nvSpPr>
          <p:spPr>
            <a:xfrm rot="-559412">
              <a:off x="639574" y="674443"/>
              <a:ext cx="4752" cy="5622"/>
            </a:xfrm>
            <a:custGeom>
              <a:avLst/>
              <a:gdLst/>
              <a:ahLst/>
              <a:cxnLst/>
              <a:rect l="l" t="t" r="r" b="b"/>
              <a:pathLst>
                <a:path w="72" h="74" extrusionOk="0">
                  <a:moveTo>
                    <a:pt x="58" y="0"/>
                  </a:moveTo>
                  <a:cubicBezTo>
                    <a:pt x="54" y="0"/>
                    <a:pt x="45" y="6"/>
                    <a:pt x="29" y="22"/>
                  </a:cubicBezTo>
                  <a:cubicBezTo>
                    <a:pt x="29" y="36"/>
                    <a:pt x="1" y="73"/>
                    <a:pt x="22" y="73"/>
                  </a:cubicBezTo>
                  <a:cubicBezTo>
                    <a:pt x="27" y="73"/>
                    <a:pt x="35" y="71"/>
                    <a:pt x="47" y="66"/>
                  </a:cubicBezTo>
                  <a:cubicBezTo>
                    <a:pt x="47" y="53"/>
                    <a:pt x="72"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9"/>
            <p:cNvSpPr/>
            <p:nvPr/>
          </p:nvSpPr>
          <p:spPr>
            <a:xfrm rot="-559412">
              <a:off x="672505" y="605898"/>
              <a:ext cx="6534" cy="3495"/>
            </a:xfrm>
            <a:custGeom>
              <a:avLst/>
              <a:gdLst/>
              <a:ahLst/>
              <a:cxnLst/>
              <a:rect l="l" t="t" r="r" b="b"/>
              <a:pathLst>
                <a:path w="99" h="46" extrusionOk="0">
                  <a:moveTo>
                    <a:pt x="1" y="1"/>
                  </a:moveTo>
                  <a:cubicBezTo>
                    <a:pt x="1" y="10"/>
                    <a:pt x="1" y="10"/>
                    <a:pt x="1" y="19"/>
                  </a:cubicBezTo>
                  <a:lnTo>
                    <a:pt x="98" y="4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9"/>
            <p:cNvSpPr/>
            <p:nvPr/>
          </p:nvSpPr>
          <p:spPr>
            <a:xfrm rot="-559412">
              <a:off x="645230" y="539165"/>
              <a:ext cx="5874" cy="7446"/>
            </a:xfrm>
            <a:custGeom>
              <a:avLst/>
              <a:gdLst/>
              <a:ahLst/>
              <a:cxnLst/>
              <a:rect l="l" t="t" r="r" b="b"/>
              <a:pathLst>
                <a:path w="89" h="98" extrusionOk="0">
                  <a:moveTo>
                    <a:pt x="43" y="1"/>
                  </a:moveTo>
                  <a:cubicBezTo>
                    <a:pt x="34" y="1"/>
                    <a:pt x="21" y="6"/>
                    <a:pt x="1" y="17"/>
                  </a:cubicBezTo>
                  <a:cubicBezTo>
                    <a:pt x="1" y="57"/>
                    <a:pt x="18" y="57"/>
                    <a:pt x="34" y="57"/>
                  </a:cubicBezTo>
                  <a:cubicBezTo>
                    <a:pt x="49" y="57"/>
                    <a:pt x="62" y="57"/>
                    <a:pt x="54" y="97"/>
                  </a:cubicBezTo>
                  <a:cubicBezTo>
                    <a:pt x="55" y="97"/>
                    <a:pt x="57" y="98"/>
                    <a:pt x="58" y="98"/>
                  </a:cubicBezTo>
                  <a:cubicBezTo>
                    <a:pt x="78" y="98"/>
                    <a:pt x="73" y="43"/>
                    <a:pt x="86" y="43"/>
                  </a:cubicBezTo>
                  <a:cubicBezTo>
                    <a:pt x="87" y="43"/>
                    <a:pt x="88" y="43"/>
                    <a:pt x="89" y="44"/>
                  </a:cubicBezTo>
                  <a:cubicBezTo>
                    <a:pt x="65" y="20"/>
                    <a:pt x="61"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9"/>
            <p:cNvSpPr/>
            <p:nvPr/>
          </p:nvSpPr>
          <p:spPr>
            <a:xfrm rot="-559412">
              <a:off x="651092" y="541808"/>
              <a:ext cx="1848" cy="2127"/>
            </a:xfrm>
            <a:custGeom>
              <a:avLst/>
              <a:gdLst/>
              <a:ahLst/>
              <a:cxnLst/>
              <a:rect l="l" t="t" r="r" b="b"/>
              <a:pathLst>
                <a:path w="28" h="28" extrusionOk="0">
                  <a:moveTo>
                    <a:pt x="1" y="1"/>
                  </a:moveTo>
                  <a:lnTo>
                    <a:pt x="1" y="1"/>
                  </a:lnTo>
                  <a:cubicBezTo>
                    <a:pt x="10" y="10"/>
                    <a:pt x="19" y="19"/>
                    <a:pt x="27" y="27"/>
                  </a:cubicBezTo>
                  <a:cubicBezTo>
                    <a:pt x="19" y="10"/>
                    <a:pt x="10"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9"/>
            <p:cNvSpPr/>
            <p:nvPr/>
          </p:nvSpPr>
          <p:spPr>
            <a:xfrm rot="-559412">
              <a:off x="416924" y="652392"/>
              <a:ext cx="1254" cy="5470"/>
            </a:xfrm>
            <a:custGeom>
              <a:avLst/>
              <a:gdLst/>
              <a:ahLst/>
              <a:cxnLst/>
              <a:rect l="l" t="t" r="r" b="b"/>
              <a:pathLst>
                <a:path w="19" h="72" extrusionOk="0">
                  <a:moveTo>
                    <a:pt x="1" y="1"/>
                  </a:moveTo>
                  <a:cubicBezTo>
                    <a:pt x="1" y="27"/>
                    <a:pt x="1" y="45"/>
                    <a:pt x="1" y="72"/>
                  </a:cubicBezTo>
                  <a:cubicBezTo>
                    <a:pt x="10" y="54"/>
                    <a:pt x="19" y="36"/>
                    <a:pt x="19" y="1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9"/>
            <p:cNvSpPr/>
            <p:nvPr/>
          </p:nvSpPr>
          <p:spPr>
            <a:xfrm rot="-559412">
              <a:off x="421574" y="658930"/>
              <a:ext cx="4158" cy="4710"/>
            </a:xfrm>
            <a:custGeom>
              <a:avLst/>
              <a:gdLst/>
              <a:ahLst/>
              <a:cxnLst/>
              <a:rect l="l" t="t" r="r" b="b"/>
              <a:pathLst>
                <a:path w="63" h="62" extrusionOk="0">
                  <a:moveTo>
                    <a:pt x="54" y="0"/>
                  </a:moveTo>
                  <a:lnTo>
                    <a:pt x="1" y="35"/>
                  </a:lnTo>
                  <a:cubicBezTo>
                    <a:pt x="19" y="44"/>
                    <a:pt x="45" y="53"/>
                    <a:pt x="63" y="62"/>
                  </a:cubicBezTo>
                  <a:cubicBezTo>
                    <a:pt x="63" y="44"/>
                    <a:pt x="45"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9"/>
            <p:cNvSpPr/>
            <p:nvPr/>
          </p:nvSpPr>
          <p:spPr>
            <a:xfrm rot="-559412">
              <a:off x="475974" y="361248"/>
              <a:ext cx="1782" cy="4103"/>
            </a:xfrm>
            <a:custGeom>
              <a:avLst/>
              <a:gdLst/>
              <a:ahLst/>
              <a:cxnLst/>
              <a:rect l="l" t="t" r="r" b="b"/>
              <a:pathLst>
                <a:path w="27" h="54" extrusionOk="0">
                  <a:moveTo>
                    <a:pt x="0" y="0"/>
                  </a:moveTo>
                  <a:lnTo>
                    <a:pt x="0" y="53"/>
                  </a:lnTo>
                  <a:lnTo>
                    <a:pt x="18" y="45"/>
                  </a:lnTo>
                  <a:cubicBezTo>
                    <a:pt x="27" y="27"/>
                    <a:pt x="18"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9"/>
            <p:cNvSpPr/>
            <p:nvPr/>
          </p:nvSpPr>
          <p:spPr>
            <a:xfrm rot="-559412">
              <a:off x="437038" y="321323"/>
              <a:ext cx="2376" cy="4103"/>
            </a:xfrm>
            <a:custGeom>
              <a:avLst/>
              <a:gdLst/>
              <a:ahLst/>
              <a:cxnLst/>
              <a:rect l="l" t="t" r="r" b="b"/>
              <a:pathLst>
                <a:path w="36" h="54" extrusionOk="0">
                  <a:moveTo>
                    <a:pt x="36" y="1"/>
                  </a:moveTo>
                  <a:lnTo>
                    <a:pt x="0" y="45"/>
                  </a:lnTo>
                  <a:lnTo>
                    <a:pt x="9" y="54"/>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9"/>
            <p:cNvSpPr/>
            <p:nvPr/>
          </p:nvSpPr>
          <p:spPr>
            <a:xfrm rot="-559412">
              <a:off x="399702" y="296675"/>
              <a:ext cx="4158" cy="5546"/>
            </a:xfrm>
            <a:custGeom>
              <a:avLst/>
              <a:gdLst/>
              <a:ahLst/>
              <a:cxnLst/>
              <a:rect l="l" t="t" r="r" b="b"/>
              <a:pathLst>
                <a:path w="63" h="73" extrusionOk="0">
                  <a:moveTo>
                    <a:pt x="23" y="0"/>
                  </a:moveTo>
                  <a:cubicBezTo>
                    <a:pt x="19" y="0"/>
                    <a:pt x="12" y="6"/>
                    <a:pt x="1" y="19"/>
                  </a:cubicBezTo>
                  <a:cubicBezTo>
                    <a:pt x="16" y="34"/>
                    <a:pt x="38" y="50"/>
                    <a:pt x="55" y="65"/>
                  </a:cubicBezTo>
                  <a:lnTo>
                    <a:pt x="55" y="65"/>
                  </a:lnTo>
                  <a:cubicBezTo>
                    <a:pt x="31" y="38"/>
                    <a:pt x="35" y="0"/>
                    <a:pt x="23" y="0"/>
                  </a:cubicBezTo>
                  <a:close/>
                  <a:moveTo>
                    <a:pt x="55" y="65"/>
                  </a:moveTo>
                  <a:cubicBezTo>
                    <a:pt x="57" y="67"/>
                    <a:pt x="60" y="70"/>
                    <a:pt x="63" y="72"/>
                  </a:cubicBezTo>
                  <a:cubicBezTo>
                    <a:pt x="60" y="70"/>
                    <a:pt x="58" y="67"/>
                    <a:pt x="55" y="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0" name="Google Shape;5000;p19"/>
          <p:cNvSpPr/>
          <p:nvPr/>
        </p:nvSpPr>
        <p:spPr>
          <a:xfrm rot="-8032288">
            <a:off x="792305" y="4191844"/>
            <a:ext cx="971691" cy="616551"/>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9"/>
          <p:cNvSpPr/>
          <p:nvPr/>
        </p:nvSpPr>
        <p:spPr>
          <a:xfrm rot="-8032288">
            <a:off x="761915" y="4169868"/>
            <a:ext cx="1030773" cy="689940"/>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9"/>
          <p:cNvSpPr txBox="1">
            <a:spLocks noGrp="1"/>
          </p:cNvSpPr>
          <p:nvPr>
            <p:ph type="title" hasCustomPrompt="1"/>
          </p:nvPr>
        </p:nvSpPr>
        <p:spPr>
          <a:xfrm>
            <a:off x="168475" y="692400"/>
            <a:ext cx="4327200" cy="66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000"/>
              <a:buNone/>
              <a:defRPr sz="5000">
                <a:solidFill>
                  <a:srgbClr val="FFFFFF"/>
                </a:solidFill>
                <a:latin typeface="Sue Ellen Francisco"/>
                <a:ea typeface="Sue Ellen Francisco"/>
                <a:cs typeface="Sue Ellen Francisco"/>
                <a:sym typeface="Sue Ellen Francisco"/>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r>
              <a:t>xx%</a:t>
            </a:r>
          </a:p>
        </p:txBody>
      </p:sp>
      <p:sp>
        <p:nvSpPr>
          <p:cNvPr id="5003" name="Google Shape;5003;p19"/>
          <p:cNvSpPr txBox="1">
            <a:spLocks noGrp="1"/>
          </p:cNvSpPr>
          <p:nvPr>
            <p:ph type="title" idx="2" hasCustomPrompt="1"/>
          </p:nvPr>
        </p:nvSpPr>
        <p:spPr>
          <a:xfrm>
            <a:off x="2878500" y="1949900"/>
            <a:ext cx="3387000" cy="66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000"/>
              <a:buNone/>
              <a:defRPr sz="5000">
                <a:solidFill>
                  <a:srgbClr val="FFFFFF"/>
                </a:solidFill>
                <a:latin typeface="Sue Ellen Francisco"/>
                <a:ea typeface="Sue Ellen Francisco"/>
                <a:cs typeface="Sue Ellen Francisco"/>
                <a:sym typeface="Sue Ellen Francisco"/>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r>
              <a:t>xx%</a:t>
            </a:r>
          </a:p>
        </p:txBody>
      </p:sp>
      <p:sp>
        <p:nvSpPr>
          <p:cNvPr id="5004" name="Google Shape;5004;p19"/>
          <p:cNvSpPr txBox="1">
            <a:spLocks noGrp="1"/>
          </p:cNvSpPr>
          <p:nvPr>
            <p:ph type="subTitle" idx="1"/>
          </p:nvPr>
        </p:nvSpPr>
        <p:spPr>
          <a:xfrm>
            <a:off x="4173100" y="3955525"/>
            <a:ext cx="50967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5005" name="Google Shape;5005;p19"/>
          <p:cNvSpPr txBox="1">
            <a:spLocks noGrp="1"/>
          </p:cNvSpPr>
          <p:nvPr>
            <p:ph type="title" idx="3" hasCustomPrompt="1"/>
          </p:nvPr>
        </p:nvSpPr>
        <p:spPr>
          <a:xfrm>
            <a:off x="4951150" y="3243200"/>
            <a:ext cx="3540600" cy="66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000"/>
              <a:buNone/>
              <a:defRPr sz="5000">
                <a:solidFill>
                  <a:srgbClr val="FFFFFF"/>
                </a:solidFill>
                <a:latin typeface="Sue Ellen Francisco"/>
                <a:ea typeface="Sue Ellen Francisco"/>
                <a:cs typeface="Sue Ellen Francisco"/>
                <a:sym typeface="Sue Ellen Francisco"/>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r>
              <a:t>xx%</a:t>
            </a:r>
          </a:p>
        </p:txBody>
      </p:sp>
      <p:sp>
        <p:nvSpPr>
          <p:cNvPr id="5006" name="Google Shape;5006;p19"/>
          <p:cNvSpPr/>
          <p:nvPr/>
        </p:nvSpPr>
        <p:spPr>
          <a:xfrm rot="2110645">
            <a:off x="837796" y="4197832"/>
            <a:ext cx="14852" cy="22441"/>
          </a:xfrm>
          <a:custGeom>
            <a:avLst/>
            <a:gdLst/>
            <a:ahLst/>
            <a:cxnLst/>
            <a:rect l="l" t="t" r="r" b="b"/>
            <a:pathLst>
              <a:path w="321" h="525" extrusionOk="0">
                <a:moveTo>
                  <a:pt x="137" y="0"/>
                </a:moveTo>
                <a:cubicBezTo>
                  <a:pt x="55" y="0"/>
                  <a:pt x="15" y="123"/>
                  <a:pt x="15" y="184"/>
                </a:cubicBezTo>
                <a:cubicBezTo>
                  <a:pt x="15" y="204"/>
                  <a:pt x="15" y="245"/>
                  <a:pt x="15" y="265"/>
                </a:cubicBezTo>
                <a:cubicBezTo>
                  <a:pt x="0" y="395"/>
                  <a:pt x="57" y="524"/>
                  <a:pt x="135" y="524"/>
                </a:cubicBezTo>
                <a:cubicBezTo>
                  <a:pt x="167" y="524"/>
                  <a:pt x="203" y="502"/>
                  <a:pt x="239" y="448"/>
                </a:cubicBezTo>
                <a:cubicBezTo>
                  <a:pt x="259" y="448"/>
                  <a:pt x="259" y="428"/>
                  <a:pt x="259" y="408"/>
                </a:cubicBezTo>
                <a:lnTo>
                  <a:pt x="279" y="408"/>
                </a:lnTo>
                <a:cubicBezTo>
                  <a:pt x="279" y="387"/>
                  <a:pt x="279" y="347"/>
                  <a:pt x="300" y="306"/>
                </a:cubicBezTo>
                <a:cubicBezTo>
                  <a:pt x="300" y="245"/>
                  <a:pt x="320" y="163"/>
                  <a:pt x="300" y="123"/>
                </a:cubicBezTo>
                <a:cubicBezTo>
                  <a:pt x="279" y="102"/>
                  <a:pt x="279" y="82"/>
                  <a:pt x="279" y="62"/>
                </a:cubicBezTo>
                <a:lnTo>
                  <a:pt x="259" y="62"/>
                </a:lnTo>
                <a:cubicBezTo>
                  <a:pt x="259" y="41"/>
                  <a:pt x="239" y="41"/>
                  <a:pt x="239" y="21"/>
                </a:cubicBezTo>
                <a:cubicBezTo>
                  <a:pt x="218" y="21"/>
                  <a:pt x="198" y="21"/>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9"/>
          <p:cNvSpPr/>
          <p:nvPr/>
        </p:nvSpPr>
        <p:spPr>
          <a:xfrm rot="2110645">
            <a:off x="811085" y="4295691"/>
            <a:ext cx="16101" cy="32700"/>
          </a:xfrm>
          <a:custGeom>
            <a:avLst/>
            <a:gdLst/>
            <a:ahLst/>
            <a:cxnLst/>
            <a:rect l="l" t="t" r="r" b="b"/>
            <a:pathLst>
              <a:path w="348" h="765" extrusionOk="0">
                <a:moveTo>
                  <a:pt x="166" y="0"/>
                </a:moveTo>
                <a:cubicBezTo>
                  <a:pt x="87" y="0"/>
                  <a:pt x="21" y="198"/>
                  <a:pt x="21" y="264"/>
                </a:cubicBezTo>
                <a:cubicBezTo>
                  <a:pt x="21" y="325"/>
                  <a:pt x="1" y="386"/>
                  <a:pt x="1" y="447"/>
                </a:cubicBezTo>
                <a:cubicBezTo>
                  <a:pt x="1" y="508"/>
                  <a:pt x="1" y="630"/>
                  <a:pt x="62" y="691"/>
                </a:cubicBezTo>
                <a:lnTo>
                  <a:pt x="82" y="712"/>
                </a:lnTo>
                <a:cubicBezTo>
                  <a:pt x="115" y="749"/>
                  <a:pt x="146" y="764"/>
                  <a:pt x="173" y="764"/>
                </a:cubicBezTo>
                <a:cubicBezTo>
                  <a:pt x="282" y="764"/>
                  <a:pt x="347" y="524"/>
                  <a:pt x="347" y="427"/>
                </a:cubicBezTo>
                <a:cubicBezTo>
                  <a:pt x="347" y="284"/>
                  <a:pt x="306" y="141"/>
                  <a:pt x="225" y="40"/>
                </a:cubicBezTo>
                <a:cubicBezTo>
                  <a:pt x="205" y="12"/>
                  <a:pt x="185" y="0"/>
                  <a:pt x="1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9"/>
          <p:cNvSpPr/>
          <p:nvPr/>
        </p:nvSpPr>
        <p:spPr>
          <a:xfrm rot="2110645">
            <a:off x="736435" y="4269075"/>
            <a:ext cx="16055" cy="23083"/>
          </a:xfrm>
          <a:custGeom>
            <a:avLst/>
            <a:gdLst/>
            <a:ahLst/>
            <a:cxnLst/>
            <a:rect l="l" t="t" r="r" b="b"/>
            <a:pathLst>
              <a:path w="347" h="540" extrusionOk="0">
                <a:moveTo>
                  <a:pt x="174" y="1"/>
                </a:moveTo>
                <a:cubicBezTo>
                  <a:pt x="79" y="1"/>
                  <a:pt x="0" y="254"/>
                  <a:pt x="0" y="336"/>
                </a:cubicBezTo>
                <a:cubicBezTo>
                  <a:pt x="21" y="418"/>
                  <a:pt x="41" y="520"/>
                  <a:pt x="122" y="540"/>
                </a:cubicBezTo>
                <a:cubicBezTo>
                  <a:pt x="184" y="540"/>
                  <a:pt x="204" y="499"/>
                  <a:pt x="245" y="458"/>
                </a:cubicBezTo>
                <a:cubicBezTo>
                  <a:pt x="306" y="438"/>
                  <a:pt x="346" y="336"/>
                  <a:pt x="326" y="234"/>
                </a:cubicBezTo>
                <a:cubicBezTo>
                  <a:pt x="306" y="173"/>
                  <a:pt x="306" y="112"/>
                  <a:pt x="245" y="51"/>
                </a:cubicBezTo>
                <a:cubicBezTo>
                  <a:pt x="221" y="15"/>
                  <a:pt x="197" y="1"/>
                  <a:pt x="1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9"/>
          <p:cNvSpPr/>
          <p:nvPr/>
        </p:nvSpPr>
        <p:spPr>
          <a:xfrm rot="2110645">
            <a:off x="701307" y="4388073"/>
            <a:ext cx="19247" cy="24237"/>
          </a:xfrm>
          <a:custGeom>
            <a:avLst/>
            <a:gdLst/>
            <a:ahLst/>
            <a:cxnLst/>
            <a:rect l="l" t="t" r="r" b="b"/>
            <a:pathLst>
              <a:path w="416" h="567" extrusionOk="0">
                <a:moveTo>
                  <a:pt x="151" y="56"/>
                </a:moveTo>
                <a:cubicBezTo>
                  <a:pt x="139" y="59"/>
                  <a:pt x="137" y="70"/>
                  <a:pt x="136" y="74"/>
                </a:cubicBezTo>
                <a:lnTo>
                  <a:pt x="136" y="74"/>
                </a:lnTo>
                <a:cubicBezTo>
                  <a:pt x="137" y="73"/>
                  <a:pt x="138" y="72"/>
                  <a:pt x="139" y="71"/>
                </a:cubicBezTo>
                <a:lnTo>
                  <a:pt x="139" y="71"/>
                </a:lnTo>
                <a:cubicBezTo>
                  <a:pt x="143" y="65"/>
                  <a:pt x="147" y="60"/>
                  <a:pt x="151" y="56"/>
                </a:cubicBezTo>
                <a:close/>
                <a:moveTo>
                  <a:pt x="247" y="0"/>
                </a:moveTo>
                <a:cubicBezTo>
                  <a:pt x="215" y="0"/>
                  <a:pt x="182" y="17"/>
                  <a:pt x="151" y="56"/>
                </a:cubicBezTo>
                <a:lnTo>
                  <a:pt x="151" y="56"/>
                </a:lnTo>
                <a:cubicBezTo>
                  <a:pt x="152" y="55"/>
                  <a:pt x="154" y="55"/>
                  <a:pt x="156" y="55"/>
                </a:cubicBezTo>
                <a:cubicBezTo>
                  <a:pt x="151" y="60"/>
                  <a:pt x="145" y="65"/>
                  <a:pt x="139" y="71"/>
                </a:cubicBezTo>
                <a:lnTo>
                  <a:pt x="139" y="71"/>
                </a:lnTo>
                <a:cubicBezTo>
                  <a:pt x="138" y="72"/>
                  <a:pt x="137" y="74"/>
                  <a:pt x="136" y="76"/>
                </a:cubicBezTo>
                <a:cubicBezTo>
                  <a:pt x="136" y="76"/>
                  <a:pt x="136" y="75"/>
                  <a:pt x="136" y="74"/>
                </a:cubicBezTo>
                <a:lnTo>
                  <a:pt x="136" y="74"/>
                </a:lnTo>
                <a:cubicBezTo>
                  <a:pt x="47" y="169"/>
                  <a:pt x="1" y="389"/>
                  <a:pt x="95" y="503"/>
                </a:cubicBezTo>
                <a:cubicBezTo>
                  <a:pt x="116" y="524"/>
                  <a:pt x="116" y="524"/>
                  <a:pt x="116" y="524"/>
                </a:cubicBezTo>
                <a:cubicBezTo>
                  <a:pt x="150" y="554"/>
                  <a:pt x="182" y="567"/>
                  <a:pt x="211" y="567"/>
                </a:cubicBezTo>
                <a:cubicBezTo>
                  <a:pt x="318" y="567"/>
                  <a:pt x="385" y="391"/>
                  <a:pt x="401" y="279"/>
                </a:cubicBezTo>
                <a:cubicBezTo>
                  <a:pt x="415" y="134"/>
                  <a:pt x="337"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9"/>
          <p:cNvSpPr/>
          <p:nvPr/>
        </p:nvSpPr>
        <p:spPr>
          <a:xfrm rot="2110645">
            <a:off x="1100653" y="4495379"/>
            <a:ext cx="29426" cy="37402"/>
          </a:xfrm>
          <a:custGeom>
            <a:avLst/>
            <a:gdLst/>
            <a:ahLst/>
            <a:cxnLst/>
            <a:rect l="l" t="t" r="r" b="b"/>
            <a:pathLst>
              <a:path w="636" h="875" extrusionOk="0">
                <a:moveTo>
                  <a:pt x="376" y="0"/>
                </a:moveTo>
                <a:cubicBezTo>
                  <a:pt x="353" y="0"/>
                  <a:pt x="327" y="6"/>
                  <a:pt x="298" y="20"/>
                </a:cubicBezTo>
                <a:cubicBezTo>
                  <a:pt x="55" y="113"/>
                  <a:pt x="1" y="875"/>
                  <a:pt x="260" y="875"/>
                </a:cubicBezTo>
                <a:cubicBezTo>
                  <a:pt x="284" y="875"/>
                  <a:pt x="310" y="868"/>
                  <a:pt x="339" y="855"/>
                </a:cubicBezTo>
                <a:cubicBezTo>
                  <a:pt x="581" y="762"/>
                  <a:pt x="636" y="0"/>
                  <a:pt x="3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9"/>
          <p:cNvSpPr/>
          <p:nvPr/>
        </p:nvSpPr>
        <p:spPr>
          <a:xfrm rot="2110645">
            <a:off x="1054056" y="4552286"/>
            <a:ext cx="24522" cy="36590"/>
          </a:xfrm>
          <a:custGeom>
            <a:avLst/>
            <a:gdLst/>
            <a:ahLst/>
            <a:cxnLst/>
            <a:rect l="l" t="t" r="r" b="b"/>
            <a:pathLst>
              <a:path w="530" h="856" extrusionOk="0">
                <a:moveTo>
                  <a:pt x="306" y="0"/>
                </a:moveTo>
                <a:cubicBezTo>
                  <a:pt x="163" y="0"/>
                  <a:pt x="82" y="163"/>
                  <a:pt x="41" y="306"/>
                </a:cubicBezTo>
                <a:cubicBezTo>
                  <a:pt x="0" y="448"/>
                  <a:pt x="0" y="855"/>
                  <a:pt x="224" y="855"/>
                </a:cubicBezTo>
                <a:cubicBezTo>
                  <a:pt x="428" y="855"/>
                  <a:pt x="530" y="530"/>
                  <a:pt x="510" y="326"/>
                </a:cubicBezTo>
                <a:cubicBezTo>
                  <a:pt x="510" y="183"/>
                  <a:pt x="449" y="0"/>
                  <a:pt x="3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9"/>
          <p:cNvSpPr/>
          <p:nvPr/>
        </p:nvSpPr>
        <p:spPr>
          <a:xfrm rot="2110645">
            <a:off x="1035612" y="4498430"/>
            <a:ext cx="23596" cy="32829"/>
          </a:xfrm>
          <a:custGeom>
            <a:avLst/>
            <a:gdLst/>
            <a:ahLst/>
            <a:cxnLst/>
            <a:rect l="l" t="t" r="r" b="b"/>
            <a:pathLst>
              <a:path w="510" h="768" extrusionOk="0">
                <a:moveTo>
                  <a:pt x="252" y="0"/>
                </a:moveTo>
                <a:cubicBezTo>
                  <a:pt x="165" y="0"/>
                  <a:pt x="83" y="138"/>
                  <a:pt x="41" y="238"/>
                </a:cubicBezTo>
                <a:cubicBezTo>
                  <a:pt x="41" y="258"/>
                  <a:pt x="41" y="258"/>
                  <a:pt x="41" y="278"/>
                </a:cubicBezTo>
                <a:cubicBezTo>
                  <a:pt x="0" y="380"/>
                  <a:pt x="0" y="584"/>
                  <a:pt x="82" y="686"/>
                </a:cubicBezTo>
                <a:cubicBezTo>
                  <a:pt x="163" y="767"/>
                  <a:pt x="224" y="747"/>
                  <a:pt x="306" y="767"/>
                </a:cubicBezTo>
                <a:cubicBezTo>
                  <a:pt x="469" y="767"/>
                  <a:pt x="509" y="482"/>
                  <a:pt x="428" y="319"/>
                </a:cubicBezTo>
                <a:cubicBezTo>
                  <a:pt x="428" y="258"/>
                  <a:pt x="408" y="176"/>
                  <a:pt x="367" y="95"/>
                </a:cubicBezTo>
                <a:cubicBezTo>
                  <a:pt x="330" y="27"/>
                  <a:pt x="290" y="0"/>
                  <a:pt x="2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9"/>
          <p:cNvSpPr/>
          <p:nvPr/>
        </p:nvSpPr>
        <p:spPr>
          <a:xfrm rot="2110645">
            <a:off x="1087829" y="4362815"/>
            <a:ext cx="9115" cy="11071"/>
          </a:xfrm>
          <a:custGeom>
            <a:avLst/>
            <a:gdLst/>
            <a:ahLst/>
            <a:cxnLst/>
            <a:rect l="l" t="t" r="r" b="b"/>
            <a:pathLst>
              <a:path w="197" h="259" extrusionOk="0">
                <a:moveTo>
                  <a:pt x="127" y="1"/>
                </a:moveTo>
                <a:cubicBezTo>
                  <a:pt x="119" y="1"/>
                  <a:pt x="110" y="4"/>
                  <a:pt x="99" y="10"/>
                </a:cubicBezTo>
                <a:cubicBezTo>
                  <a:pt x="24" y="29"/>
                  <a:pt x="1" y="259"/>
                  <a:pt x="79" y="259"/>
                </a:cubicBezTo>
                <a:cubicBezTo>
                  <a:pt x="85" y="259"/>
                  <a:pt x="92" y="257"/>
                  <a:pt x="99" y="254"/>
                </a:cubicBezTo>
                <a:cubicBezTo>
                  <a:pt x="172" y="218"/>
                  <a:pt x="196"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9"/>
          <p:cNvSpPr/>
          <p:nvPr/>
        </p:nvSpPr>
        <p:spPr>
          <a:xfrm rot="2110645">
            <a:off x="837602" y="4647202"/>
            <a:ext cx="17952" cy="23767"/>
          </a:xfrm>
          <a:custGeom>
            <a:avLst/>
            <a:gdLst/>
            <a:ahLst/>
            <a:cxnLst/>
            <a:rect l="l" t="t" r="r" b="b"/>
            <a:pathLst>
              <a:path w="388" h="556" extrusionOk="0">
                <a:moveTo>
                  <a:pt x="262" y="0"/>
                </a:moveTo>
                <a:cubicBezTo>
                  <a:pt x="203" y="0"/>
                  <a:pt x="137" y="56"/>
                  <a:pt x="103" y="125"/>
                </a:cubicBezTo>
                <a:cubicBezTo>
                  <a:pt x="62" y="226"/>
                  <a:pt x="1" y="410"/>
                  <a:pt x="123" y="532"/>
                </a:cubicBezTo>
                <a:cubicBezTo>
                  <a:pt x="140" y="549"/>
                  <a:pt x="157" y="555"/>
                  <a:pt x="173" y="555"/>
                </a:cubicBezTo>
                <a:cubicBezTo>
                  <a:pt x="195" y="555"/>
                  <a:pt x="213" y="544"/>
                  <a:pt x="225" y="532"/>
                </a:cubicBezTo>
                <a:cubicBezTo>
                  <a:pt x="347" y="511"/>
                  <a:pt x="388" y="247"/>
                  <a:pt x="367" y="125"/>
                </a:cubicBezTo>
                <a:cubicBezTo>
                  <a:pt x="350" y="35"/>
                  <a:pt x="308" y="0"/>
                  <a:pt x="2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9"/>
          <p:cNvSpPr/>
          <p:nvPr/>
        </p:nvSpPr>
        <p:spPr>
          <a:xfrm rot="2110645">
            <a:off x="1072725" y="4220239"/>
            <a:ext cx="14389" cy="18381"/>
          </a:xfrm>
          <a:custGeom>
            <a:avLst/>
            <a:gdLst/>
            <a:ahLst/>
            <a:cxnLst/>
            <a:rect l="l" t="t" r="r" b="b"/>
            <a:pathLst>
              <a:path w="311" h="430" extrusionOk="0">
                <a:moveTo>
                  <a:pt x="138" y="1"/>
                </a:moveTo>
                <a:cubicBezTo>
                  <a:pt x="1" y="1"/>
                  <a:pt x="3" y="392"/>
                  <a:pt x="121" y="392"/>
                </a:cubicBezTo>
                <a:cubicBezTo>
                  <a:pt x="130" y="392"/>
                  <a:pt x="140" y="390"/>
                  <a:pt x="151" y="384"/>
                </a:cubicBezTo>
                <a:lnTo>
                  <a:pt x="151" y="405"/>
                </a:lnTo>
                <a:cubicBezTo>
                  <a:pt x="165" y="422"/>
                  <a:pt x="179" y="429"/>
                  <a:pt x="192" y="429"/>
                </a:cubicBezTo>
                <a:cubicBezTo>
                  <a:pt x="257" y="429"/>
                  <a:pt x="311" y="249"/>
                  <a:pt x="294" y="181"/>
                </a:cubicBezTo>
                <a:cubicBezTo>
                  <a:pt x="273" y="99"/>
                  <a:pt x="253" y="59"/>
                  <a:pt x="192" y="18"/>
                </a:cubicBezTo>
                <a:cubicBezTo>
                  <a:pt x="172" y="6"/>
                  <a:pt x="154"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9"/>
          <p:cNvSpPr/>
          <p:nvPr/>
        </p:nvSpPr>
        <p:spPr>
          <a:xfrm rot="2110645">
            <a:off x="701541" y="3943906"/>
            <a:ext cx="22578" cy="32102"/>
          </a:xfrm>
          <a:custGeom>
            <a:avLst/>
            <a:gdLst/>
            <a:ahLst/>
            <a:cxnLst/>
            <a:rect l="l" t="t" r="r" b="b"/>
            <a:pathLst>
              <a:path w="488" h="751" extrusionOk="0">
                <a:moveTo>
                  <a:pt x="294" y="1"/>
                </a:moveTo>
                <a:cubicBezTo>
                  <a:pt x="241" y="1"/>
                  <a:pt x="186" y="32"/>
                  <a:pt x="142" y="99"/>
                </a:cubicBezTo>
                <a:cubicBezTo>
                  <a:pt x="101" y="139"/>
                  <a:pt x="81" y="221"/>
                  <a:pt x="40" y="282"/>
                </a:cubicBezTo>
                <a:cubicBezTo>
                  <a:pt x="1" y="440"/>
                  <a:pt x="57" y="731"/>
                  <a:pt x="208" y="731"/>
                </a:cubicBezTo>
                <a:cubicBezTo>
                  <a:pt x="213" y="731"/>
                  <a:pt x="218" y="731"/>
                  <a:pt x="223" y="730"/>
                </a:cubicBezTo>
                <a:lnTo>
                  <a:pt x="223" y="730"/>
                </a:lnTo>
                <a:cubicBezTo>
                  <a:pt x="223" y="730"/>
                  <a:pt x="223" y="750"/>
                  <a:pt x="203" y="750"/>
                </a:cubicBezTo>
                <a:lnTo>
                  <a:pt x="223" y="750"/>
                </a:lnTo>
                <a:cubicBezTo>
                  <a:pt x="223" y="750"/>
                  <a:pt x="223" y="750"/>
                  <a:pt x="223" y="730"/>
                </a:cubicBezTo>
                <a:lnTo>
                  <a:pt x="244" y="730"/>
                </a:lnTo>
                <a:cubicBezTo>
                  <a:pt x="407" y="710"/>
                  <a:pt x="488" y="465"/>
                  <a:pt x="488" y="282"/>
                </a:cubicBezTo>
                <a:cubicBezTo>
                  <a:pt x="475" y="100"/>
                  <a:pt x="387"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9"/>
          <p:cNvSpPr/>
          <p:nvPr/>
        </p:nvSpPr>
        <p:spPr>
          <a:xfrm rot="2110645">
            <a:off x="727271" y="4008062"/>
            <a:ext cx="19155" cy="23724"/>
          </a:xfrm>
          <a:custGeom>
            <a:avLst/>
            <a:gdLst/>
            <a:ahLst/>
            <a:cxnLst/>
            <a:rect l="l" t="t" r="r" b="b"/>
            <a:pathLst>
              <a:path w="414" h="555" extrusionOk="0">
                <a:moveTo>
                  <a:pt x="246" y="1"/>
                </a:moveTo>
                <a:cubicBezTo>
                  <a:pt x="231" y="1"/>
                  <a:pt x="215" y="4"/>
                  <a:pt x="196" y="13"/>
                </a:cubicBezTo>
                <a:cubicBezTo>
                  <a:pt x="47" y="69"/>
                  <a:pt x="0" y="554"/>
                  <a:pt x="167" y="554"/>
                </a:cubicBezTo>
                <a:cubicBezTo>
                  <a:pt x="182" y="554"/>
                  <a:pt x="199" y="550"/>
                  <a:pt x="217" y="542"/>
                </a:cubicBezTo>
                <a:cubicBezTo>
                  <a:pt x="366" y="486"/>
                  <a:pt x="413"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9"/>
          <p:cNvSpPr/>
          <p:nvPr/>
        </p:nvSpPr>
        <p:spPr>
          <a:xfrm rot="2110645">
            <a:off x="759942" y="4005563"/>
            <a:ext cx="7449" cy="10045"/>
          </a:xfrm>
          <a:custGeom>
            <a:avLst/>
            <a:gdLst/>
            <a:ahLst/>
            <a:cxnLst/>
            <a:rect l="l" t="t" r="r" b="b"/>
            <a:pathLst>
              <a:path w="161" h="235" extrusionOk="0">
                <a:moveTo>
                  <a:pt x="98" y="1"/>
                </a:moveTo>
                <a:cubicBezTo>
                  <a:pt x="92" y="1"/>
                  <a:pt x="86" y="2"/>
                  <a:pt x="79" y="6"/>
                </a:cubicBezTo>
                <a:cubicBezTo>
                  <a:pt x="23" y="25"/>
                  <a:pt x="1" y="234"/>
                  <a:pt x="78" y="234"/>
                </a:cubicBezTo>
                <a:cubicBezTo>
                  <a:pt x="84" y="234"/>
                  <a:pt x="92" y="233"/>
                  <a:pt x="99" y="230"/>
                </a:cubicBezTo>
                <a:cubicBezTo>
                  <a:pt x="155" y="192"/>
                  <a:pt x="160" y="1"/>
                  <a:pt x="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9"/>
          <p:cNvSpPr/>
          <p:nvPr/>
        </p:nvSpPr>
        <p:spPr>
          <a:xfrm rot="2110645">
            <a:off x="1239109" y="4549849"/>
            <a:ext cx="76387" cy="36505"/>
          </a:xfrm>
          <a:custGeom>
            <a:avLst/>
            <a:gdLst/>
            <a:ahLst/>
            <a:cxnLst/>
            <a:rect l="l" t="t" r="r" b="b"/>
            <a:pathLst>
              <a:path w="1651" h="854" extrusionOk="0">
                <a:moveTo>
                  <a:pt x="922" y="1"/>
                </a:moveTo>
                <a:cubicBezTo>
                  <a:pt x="744" y="1"/>
                  <a:pt x="565" y="47"/>
                  <a:pt x="428" y="120"/>
                </a:cubicBezTo>
                <a:cubicBezTo>
                  <a:pt x="204" y="243"/>
                  <a:pt x="1" y="528"/>
                  <a:pt x="266" y="731"/>
                </a:cubicBezTo>
                <a:cubicBezTo>
                  <a:pt x="380" y="817"/>
                  <a:pt x="535" y="854"/>
                  <a:pt x="697" y="854"/>
                </a:cubicBezTo>
                <a:cubicBezTo>
                  <a:pt x="880" y="854"/>
                  <a:pt x="1071" y="807"/>
                  <a:pt x="1223" y="731"/>
                </a:cubicBezTo>
                <a:cubicBezTo>
                  <a:pt x="1426" y="629"/>
                  <a:pt x="1650" y="344"/>
                  <a:pt x="1386" y="141"/>
                </a:cubicBezTo>
                <a:cubicBezTo>
                  <a:pt x="1257" y="42"/>
                  <a:pt x="1090" y="1"/>
                  <a:pt x="9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9"/>
          <p:cNvSpPr/>
          <p:nvPr/>
        </p:nvSpPr>
        <p:spPr>
          <a:xfrm rot="2110645">
            <a:off x="1265821" y="4476007"/>
            <a:ext cx="55613" cy="26631"/>
          </a:xfrm>
          <a:custGeom>
            <a:avLst/>
            <a:gdLst/>
            <a:ahLst/>
            <a:cxnLst/>
            <a:rect l="l" t="t" r="r" b="b"/>
            <a:pathLst>
              <a:path w="1202" h="623" extrusionOk="0">
                <a:moveTo>
                  <a:pt x="660" y="0"/>
                </a:moveTo>
                <a:cubicBezTo>
                  <a:pt x="535" y="0"/>
                  <a:pt x="408" y="31"/>
                  <a:pt x="306" y="82"/>
                </a:cubicBezTo>
                <a:cubicBezTo>
                  <a:pt x="143" y="163"/>
                  <a:pt x="0" y="387"/>
                  <a:pt x="184" y="530"/>
                </a:cubicBezTo>
                <a:cubicBezTo>
                  <a:pt x="268" y="595"/>
                  <a:pt x="378" y="622"/>
                  <a:pt x="492" y="622"/>
                </a:cubicBezTo>
                <a:cubicBezTo>
                  <a:pt x="626" y="622"/>
                  <a:pt x="766" y="585"/>
                  <a:pt x="876" y="530"/>
                </a:cubicBezTo>
                <a:cubicBezTo>
                  <a:pt x="1039" y="448"/>
                  <a:pt x="1202" y="245"/>
                  <a:pt x="998" y="102"/>
                </a:cubicBezTo>
                <a:cubicBezTo>
                  <a:pt x="907" y="31"/>
                  <a:pt x="784" y="0"/>
                  <a:pt x="6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9"/>
          <p:cNvSpPr/>
          <p:nvPr/>
        </p:nvSpPr>
        <p:spPr>
          <a:xfrm rot="2110645">
            <a:off x="1334985" y="4486702"/>
            <a:ext cx="49367" cy="24963"/>
          </a:xfrm>
          <a:custGeom>
            <a:avLst/>
            <a:gdLst/>
            <a:ahLst/>
            <a:cxnLst/>
            <a:rect l="l" t="t" r="r" b="b"/>
            <a:pathLst>
              <a:path w="1067" h="584" extrusionOk="0">
                <a:moveTo>
                  <a:pt x="532" y="0"/>
                </a:moveTo>
                <a:cubicBezTo>
                  <a:pt x="345" y="0"/>
                  <a:pt x="1" y="88"/>
                  <a:pt x="69" y="275"/>
                </a:cubicBezTo>
                <a:cubicBezTo>
                  <a:pt x="69" y="316"/>
                  <a:pt x="89" y="336"/>
                  <a:pt x="89" y="356"/>
                </a:cubicBezTo>
                <a:cubicBezTo>
                  <a:pt x="148" y="521"/>
                  <a:pt x="302" y="584"/>
                  <a:pt x="465" y="584"/>
                </a:cubicBezTo>
                <a:cubicBezTo>
                  <a:pt x="584" y="584"/>
                  <a:pt x="708" y="551"/>
                  <a:pt x="802" y="499"/>
                </a:cubicBezTo>
                <a:cubicBezTo>
                  <a:pt x="1067" y="356"/>
                  <a:pt x="1006" y="112"/>
                  <a:pt x="741" y="31"/>
                </a:cubicBezTo>
                <a:cubicBezTo>
                  <a:pt x="700" y="31"/>
                  <a:pt x="660" y="10"/>
                  <a:pt x="619" y="10"/>
                </a:cubicBezTo>
                <a:cubicBezTo>
                  <a:pt x="599" y="4"/>
                  <a:pt x="568" y="0"/>
                  <a:pt x="5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9"/>
          <p:cNvSpPr/>
          <p:nvPr/>
        </p:nvSpPr>
        <p:spPr>
          <a:xfrm rot="2110645">
            <a:off x="1344777" y="4557263"/>
            <a:ext cx="29426" cy="14534"/>
          </a:xfrm>
          <a:custGeom>
            <a:avLst/>
            <a:gdLst/>
            <a:ahLst/>
            <a:cxnLst/>
            <a:rect l="l" t="t" r="r" b="b"/>
            <a:pathLst>
              <a:path w="636" h="340" extrusionOk="0">
                <a:moveTo>
                  <a:pt x="224" y="1"/>
                </a:moveTo>
                <a:cubicBezTo>
                  <a:pt x="163" y="1"/>
                  <a:pt x="61" y="41"/>
                  <a:pt x="21" y="123"/>
                </a:cubicBezTo>
                <a:cubicBezTo>
                  <a:pt x="21" y="123"/>
                  <a:pt x="21" y="123"/>
                  <a:pt x="21" y="143"/>
                </a:cubicBezTo>
                <a:cubicBezTo>
                  <a:pt x="0" y="184"/>
                  <a:pt x="21" y="204"/>
                  <a:pt x="41" y="245"/>
                </a:cubicBezTo>
                <a:lnTo>
                  <a:pt x="102" y="286"/>
                </a:lnTo>
                <a:cubicBezTo>
                  <a:pt x="135" y="324"/>
                  <a:pt x="186" y="340"/>
                  <a:pt x="240" y="340"/>
                </a:cubicBezTo>
                <a:cubicBezTo>
                  <a:pt x="416" y="340"/>
                  <a:pt x="635" y="171"/>
                  <a:pt x="448" y="62"/>
                </a:cubicBezTo>
                <a:cubicBezTo>
                  <a:pt x="367" y="21"/>
                  <a:pt x="306" y="1"/>
                  <a:pt x="22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9"/>
          <p:cNvSpPr/>
          <p:nvPr/>
        </p:nvSpPr>
        <p:spPr>
          <a:xfrm rot="2110645">
            <a:off x="1512218" y="4640628"/>
            <a:ext cx="67874" cy="32487"/>
          </a:xfrm>
          <a:custGeom>
            <a:avLst/>
            <a:gdLst/>
            <a:ahLst/>
            <a:cxnLst/>
            <a:rect l="l" t="t" r="r" b="b"/>
            <a:pathLst>
              <a:path w="1467" h="760" extrusionOk="0">
                <a:moveTo>
                  <a:pt x="830" y="1"/>
                </a:moveTo>
                <a:cubicBezTo>
                  <a:pt x="673" y="1"/>
                  <a:pt x="514" y="42"/>
                  <a:pt x="387" y="105"/>
                </a:cubicBezTo>
                <a:cubicBezTo>
                  <a:pt x="184" y="207"/>
                  <a:pt x="1" y="472"/>
                  <a:pt x="245" y="635"/>
                </a:cubicBezTo>
                <a:cubicBezTo>
                  <a:pt x="353" y="723"/>
                  <a:pt x="495" y="760"/>
                  <a:pt x="640" y="760"/>
                </a:cubicBezTo>
                <a:cubicBezTo>
                  <a:pt x="795" y="760"/>
                  <a:pt x="954" y="718"/>
                  <a:pt x="1080" y="655"/>
                </a:cubicBezTo>
                <a:cubicBezTo>
                  <a:pt x="1284" y="553"/>
                  <a:pt x="1467" y="309"/>
                  <a:pt x="1243" y="126"/>
                </a:cubicBezTo>
                <a:cubicBezTo>
                  <a:pt x="1125" y="37"/>
                  <a:pt x="978" y="1"/>
                  <a:pt x="8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9"/>
          <p:cNvSpPr txBox="1">
            <a:spLocks noGrp="1"/>
          </p:cNvSpPr>
          <p:nvPr>
            <p:ph type="subTitle" idx="4"/>
          </p:nvPr>
        </p:nvSpPr>
        <p:spPr>
          <a:xfrm>
            <a:off x="2023650" y="2668291"/>
            <a:ext cx="50967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5025" name="Google Shape;5025;p19"/>
          <p:cNvSpPr txBox="1">
            <a:spLocks noGrp="1"/>
          </p:cNvSpPr>
          <p:nvPr>
            <p:ph type="subTitle" idx="5"/>
          </p:nvPr>
        </p:nvSpPr>
        <p:spPr>
          <a:xfrm>
            <a:off x="-216275" y="1428588"/>
            <a:ext cx="50967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5026" name="Google Shape;5026;p19"/>
          <p:cNvSpPr/>
          <p:nvPr/>
        </p:nvSpPr>
        <p:spPr>
          <a:xfrm rot="-3982602" flipH="1">
            <a:off x="5739706" y="-2580134"/>
            <a:ext cx="3639079" cy="6726709"/>
          </a:xfrm>
          <a:custGeom>
            <a:avLst/>
            <a:gdLst/>
            <a:ahLst/>
            <a:cxnLst/>
            <a:rect l="l" t="t" r="r" b="b"/>
            <a:pathLst>
              <a:path w="28672" h="22676" extrusionOk="0">
                <a:moveTo>
                  <a:pt x="14097" y="0"/>
                </a:moveTo>
                <a:cubicBezTo>
                  <a:pt x="13879" y="0"/>
                  <a:pt x="13643" y="35"/>
                  <a:pt x="13387" y="112"/>
                </a:cubicBezTo>
                <a:cubicBezTo>
                  <a:pt x="11965" y="545"/>
                  <a:pt x="10923" y="1728"/>
                  <a:pt x="9722" y="2541"/>
                </a:cubicBezTo>
                <a:cubicBezTo>
                  <a:pt x="8274" y="3530"/>
                  <a:pt x="6835" y="4554"/>
                  <a:pt x="5572" y="5781"/>
                </a:cubicBezTo>
                <a:cubicBezTo>
                  <a:pt x="5546" y="5808"/>
                  <a:pt x="5519" y="5834"/>
                  <a:pt x="5484" y="5869"/>
                </a:cubicBezTo>
                <a:cubicBezTo>
                  <a:pt x="4248" y="7132"/>
                  <a:pt x="3683" y="8819"/>
                  <a:pt x="3082" y="10434"/>
                </a:cubicBezTo>
                <a:cubicBezTo>
                  <a:pt x="2482" y="12094"/>
                  <a:pt x="1440" y="13534"/>
                  <a:pt x="751" y="15149"/>
                </a:cubicBezTo>
                <a:cubicBezTo>
                  <a:pt x="1" y="16898"/>
                  <a:pt x="257" y="18637"/>
                  <a:pt x="1573" y="20041"/>
                </a:cubicBezTo>
                <a:cubicBezTo>
                  <a:pt x="3753" y="22355"/>
                  <a:pt x="7118" y="21904"/>
                  <a:pt x="9952" y="22116"/>
                </a:cubicBezTo>
                <a:cubicBezTo>
                  <a:pt x="12332" y="22295"/>
                  <a:pt x="15048" y="22675"/>
                  <a:pt x="17706" y="22675"/>
                </a:cubicBezTo>
                <a:cubicBezTo>
                  <a:pt x="21231" y="22675"/>
                  <a:pt x="24657" y="22006"/>
                  <a:pt x="27073" y="19308"/>
                </a:cubicBezTo>
                <a:cubicBezTo>
                  <a:pt x="27753" y="18549"/>
                  <a:pt x="28283" y="17657"/>
                  <a:pt x="28477" y="16668"/>
                </a:cubicBezTo>
                <a:cubicBezTo>
                  <a:pt x="28671" y="15617"/>
                  <a:pt x="28468" y="14523"/>
                  <a:pt x="28088" y="13525"/>
                </a:cubicBezTo>
                <a:cubicBezTo>
                  <a:pt x="27188" y="11194"/>
                  <a:pt x="25334" y="9366"/>
                  <a:pt x="23356" y="7830"/>
                </a:cubicBezTo>
                <a:cubicBezTo>
                  <a:pt x="21095" y="6081"/>
                  <a:pt x="18199" y="4660"/>
                  <a:pt x="16654" y="2187"/>
                </a:cubicBezTo>
                <a:cubicBezTo>
                  <a:pt x="15986" y="1122"/>
                  <a:pt x="15325" y="0"/>
                  <a:pt x="1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8" r:id="rId5"/>
    <p:sldLayoutId id="2147483661" r:id="rId6"/>
    <p:sldLayoutId id="2147483665"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1" name="Google Shape;7921;p32"/>
          <p:cNvSpPr/>
          <p:nvPr/>
        </p:nvSpPr>
        <p:spPr>
          <a:xfrm>
            <a:off x="2721725" y="3660150"/>
            <a:ext cx="3712500" cy="211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32"/>
          <p:cNvSpPr txBox="1">
            <a:spLocks noGrp="1"/>
          </p:cNvSpPr>
          <p:nvPr>
            <p:ph type="ctrTitle"/>
          </p:nvPr>
        </p:nvSpPr>
        <p:spPr>
          <a:xfrm>
            <a:off x="1164970" y="972748"/>
            <a:ext cx="6674366" cy="4317897"/>
          </a:xfrm>
          <a:prstGeom prst="rect">
            <a:avLst/>
          </a:prstGeom>
        </p:spPr>
        <p:txBody>
          <a:bodyPr spcFirstLastPara="1" wrap="square" lIns="91425" tIns="91425" rIns="91425" bIns="91425" anchor="t" anchorCtr="0">
            <a:noAutofit/>
          </a:bodyPr>
          <a:lstStyle/>
          <a:p>
            <a:pPr lvl="0" algn="ctr"/>
            <a:r>
              <a:rPr lang="es-MX" sz="2400" b="0" dirty="0">
                <a:solidFill>
                  <a:schemeClr val="accent5">
                    <a:lumMod val="50000"/>
                  </a:schemeClr>
                </a:solidFill>
              </a:rPr>
              <a:t>Escuela Normal de Educación Preescolar</a:t>
            </a:r>
            <a:br>
              <a:rPr lang="es-MX" sz="2400" b="0" dirty="0">
                <a:solidFill>
                  <a:schemeClr val="accent5">
                    <a:lumMod val="50000"/>
                  </a:schemeClr>
                </a:solidFill>
              </a:rPr>
            </a:br>
            <a:r>
              <a:rPr lang="es-MX" sz="2400" b="0" dirty="0">
                <a:solidFill>
                  <a:schemeClr val="accent5">
                    <a:lumMod val="50000"/>
                  </a:schemeClr>
                </a:solidFill>
              </a:rPr>
              <a:t>English A2.1</a:t>
            </a:r>
            <a:br>
              <a:rPr lang="es-MX" sz="2400" b="0" dirty="0">
                <a:solidFill>
                  <a:schemeClr val="accent5">
                    <a:lumMod val="50000"/>
                  </a:schemeClr>
                </a:solidFill>
              </a:rPr>
            </a:br>
            <a:br>
              <a:rPr lang="es-MX" sz="2400" b="0" dirty="0">
                <a:solidFill>
                  <a:schemeClr val="accent5">
                    <a:lumMod val="50000"/>
                  </a:schemeClr>
                </a:solidFill>
              </a:rPr>
            </a:br>
            <a:r>
              <a:rPr lang="es-MX" sz="2400" b="0" dirty="0">
                <a:solidFill>
                  <a:schemeClr val="accent5">
                    <a:lumMod val="50000"/>
                  </a:schemeClr>
                </a:solidFill>
              </a:rPr>
              <a:t>Teacher: Beatriz Eugenia Valdés Rodríguez</a:t>
            </a:r>
            <a:br>
              <a:rPr lang="es-MX" sz="2400" b="0" dirty="0">
                <a:solidFill>
                  <a:schemeClr val="accent5">
                    <a:lumMod val="50000"/>
                  </a:schemeClr>
                </a:solidFill>
              </a:rPr>
            </a:br>
            <a:r>
              <a:rPr lang="es-MX" sz="2400" b="0" dirty="0">
                <a:solidFill>
                  <a:schemeClr val="accent5">
                    <a:lumMod val="50000"/>
                  </a:schemeClr>
                </a:solidFill>
              </a:rPr>
              <a:t>Sara Gabriela Vargas Rangel</a:t>
            </a:r>
            <a:br>
              <a:rPr lang="es-MX" sz="2400" b="0" dirty="0">
                <a:solidFill>
                  <a:schemeClr val="accent5">
                    <a:lumMod val="50000"/>
                  </a:schemeClr>
                </a:solidFill>
              </a:rPr>
            </a:br>
            <a:br>
              <a:rPr lang="es-MX" sz="2400" b="0" dirty="0">
                <a:solidFill>
                  <a:schemeClr val="accent5">
                    <a:lumMod val="50000"/>
                  </a:schemeClr>
                </a:solidFill>
              </a:rPr>
            </a:br>
            <a:r>
              <a:rPr lang="es-MX" sz="2400" b="0" dirty="0">
                <a:solidFill>
                  <a:schemeClr val="accent5">
                    <a:lumMod val="50000"/>
                  </a:schemeClr>
                </a:solidFill>
              </a:rPr>
              <a:t>UNIT. 9 What does she look like?</a:t>
            </a:r>
            <a:br>
              <a:rPr lang="es-MX" sz="2400" b="0" dirty="0">
                <a:solidFill>
                  <a:schemeClr val="accent5">
                    <a:lumMod val="50000"/>
                  </a:schemeClr>
                </a:solidFill>
              </a:rPr>
            </a:br>
            <a:br>
              <a:rPr lang="es-MX" sz="2400" b="0" dirty="0">
                <a:solidFill>
                  <a:schemeClr val="accent5">
                    <a:lumMod val="50000"/>
                  </a:schemeClr>
                </a:solidFill>
              </a:rPr>
            </a:br>
            <a:r>
              <a:rPr lang="es-MX" sz="2400" b="0" dirty="0">
                <a:solidFill>
                  <a:schemeClr val="accent5">
                    <a:lumMod val="50000"/>
                  </a:schemeClr>
                </a:solidFill>
              </a:rPr>
              <a:t>Project name. </a:t>
            </a:r>
            <a:r>
              <a:rPr lang="en-US" sz="2400" b="0" dirty="0">
                <a:solidFill>
                  <a:schemeClr val="accent5">
                    <a:lumMod val="50000"/>
                  </a:schemeClr>
                </a:solidFill>
              </a:rPr>
              <a:t>WHAT DO I LOOK LIKE?</a:t>
            </a:r>
            <a:br>
              <a:rPr lang="en-US" sz="2400" b="0" dirty="0">
                <a:solidFill>
                  <a:schemeClr val="accent5">
                    <a:lumMod val="50000"/>
                  </a:schemeClr>
                </a:solidFill>
              </a:rPr>
            </a:br>
            <a:r>
              <a:rPr lang="en-US" sz="2400" b="0" dirty="0">
                <a:solidFill>
                  <a:schemeClr val="accent5">
                    <a:lumMod val="50000"/>
                  </a:schemeClr>
                </a:solidFill>
              </a:rPr>
              <a:t>Saltillo Coahuila                           may 2020</a:t>
            </a:r>
            <a:br>
              <a:rPr lang="es-MX" sz="1800" b="0" dirty="0"/>
            </a:br>
            <a:endParaRPr sz="1800" b="0"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34" y="267540"/>
            <a:ext cx="1549872" cy="11524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27"/>
        <p:cNvGrpSpPr/>
        <p:nvPr/>
      </p:nvGrpSpPr>
      <p:grpSpPr>
        <a:xfrm>
          <a:off x="0" y="0"/>
          <a:ext cx="0" cy="0"/>
          <a:chOff x="0" y="0"/>
          <a:chExt cx="0" cy="0"/>
        </a:xfrm>
      </p:grpSpPr>
      <p:sp>
        <p:nvSpPr>
          <p:cNvPr id="7929" name="Google Shape;7929;p33"/>
          <p:cNvSpPr txBox="1">
            <a:spLocks noGrp="1"/>
          </p:cNvSpPr>
          <p:nvPr>
            <p:ph type="body" idx="1"/>
          </p:nvPr>
        </p:nvSpPr>
        <p:spPr>
          <a:xfrm>
            <a:off x="119313" y="875495"/>
            <a:ext cx="7673400" cy="1824674"/>
          </a:xfrm>
          <a:prstGeom prst="rect">
            <a:avLst/>
          </a:prstGeom>
        </p:spPr>
        <p:txBody>
          <a:bodyPr spcFirstLastPara="1" wrap="square" lIns="91425" tIns="91425" rIns="91425" bIns="91425" anchor="t" anchorCtr="0">
            <a:noAutofit/>
          </a:bodyPr>
          <a:lstStyle/>
          <a:p>
            <a:pPr marL="0" lvl="0" indent="0">
              <a:buNone/>
            </a:pPr>
            <a:r>
              <a:rPr lang="en-US" sz="1800" dirty="0"/>
              <a:t>Hello friends! Today I´m going to talk to you about myself. I am a young of 18 years old, I’m of medium height and thin, I have an oval face, pearly skin, my eyes are brown, small and oval, I have sparse eyebrows, my hair is long and straight dark brown, I have small moles on my face, sharp lips, my nose is flat and I have small ears</a:t>
            </a:r>
            <a:endParaRPr sz="1800" dirty="0"/>
          </a:p>
        </p:txBody>
      </p:sp>
      <p:grpSp>
        <p:nvGrpSpPr>
          <p:cNvPr id="5" name="Grupo 4"/>
          <p:cNvGrpSpPr/>
          <p:nvPr/>
        </p:nvGrpSpPr>
        <p:grpSpPr>
          <a:xfrm>
            <a:off x="4343118" y="1961276"/>
            <a:ext cx="4596224" cy="3096766"/>
            <a:chOff x="4343118" y="1961276"/>
            <a:chExt cx="4596224" cy="3096766"/>
          </a:xfrm>
        </p:grpSpPr>
        <p:pic>
          <p:nvPicPr>
            <p:cNvPr id="1030" name="Picture 6" descr="How To Perfectly Contour For Your Face Shape - eniGma Magazine"/>
            <p:cNvPicPr>
              <a:picLocks noChangeAspect="1" noChangeArrowheads="1"/>
            </p:cNvPicPr>
            <p:nvPr/>
          </p:nvPicPr>
          <p:blipFill rotWithShape="1">
            <a:blip r:embed="rId3">
              <a:extLst>
                <a:ext uri="{28A0092B-C50C-407E-A947-70E740481C1C}">
                  <a14:useLocalDpi xmlns:a14="http://schemas.microsoft.com/office/drawing/2010/main" val="0"/>
                </a:ext>
              </a:extLst>
            </a:blip>
            <a:srcRect l="1746" t="29575" r="83061" b="2660"/>
            <a:stretch/>
          </p:blipFill>
          <p:spPr bwMode="auto">
            <a:xfrm>
              <a:off x="7953251" y="1961276"/>
              <a:ext cx="892884" cy="13748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luca Simple Mujer Gradiente Negro Marrón Oscuro Cabello Largo Y Liso Club  Seda De Alta Temperatura Transpirable 16 Pulgadas: Amazon.es: Belle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668" y="3362368"/>
              <a:ext cx="1695674" cy="16956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Eye Color Says About Your Health | The Healt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73222" y="2573253"/>
              <a:ext cx="1819491" cy="12112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eating the Cupid's Bow - Aesthe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186" y="4060271"/>
              <a:ext cx="1242264" cy="7220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oto by Gabriela Vargas on April 23, 2021. May be a closeup of 1 person."/>
            <p:cNvPicPr>
              <a:picLocks noChangeAspect="1" noChangeArrowheads="1"/>
            </p:cNvPicPr>
            <p:nvPr/>
          </p:nvPicPr>
          <p:blipFill rotWithShape="1">
            <a:blip r:embed="rId7">
              <a:extLst>
                <a:ext uri="{28A0092B-C50C-407E-A947-70E740481C1C}">
                  <a14:useLocalDpi xmlns:a14="http://schemas.microsoft.com/office/drawing/2010/main" val="0"/>
                </a:ext>
              </a:extLst>
            </a:blip>
            <a:srcRect b="15499"/>
            <a:stretch/>
          </p:blipFill>
          <p:spPr bwMode="auto">
            <a:xfrm>
              <a:off x="4343118" y="3188798"/>
              <a:ext cx="1781551" cy="18692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79"/>
        <p:cNvGrpSpPr/>
        <p:nvPr/>
      </p:nvGrpSpPr>
      <p:grpSpPr>
        <a:xfrm>
          <a:off x="0" y="0"/>
          <a:ext cx="0" cy="0"/>
          <a:chOff x="0" y="0"/>
          <a:chExt cx="0" cy="0"/>
        </a:xfrm>
      </p:grpSpPr>
      <p:sp>
        <p:nvSpPr>
          <p:cNvPr id="8280" name="Google Shape;8280;p35"/>
          <p:cNvSpPr txBox="1">
            <a:spLocks noGrp="1"/>
          </p:cNvSpPr>
          <p:nvPr>
            <p:ph type="title"/>
          </p:nvPr>
        </p:nvSpPr>
        <p:spPr>
          <a:xfrm>
            <a:off x="990000" y="141090"/>
            <a:ext cx="7164000" cy="2301000"/>
          </a:xfrm>
          <a:prstGeom prst="rect">
            <a:avLst/>
          </a:prstGeom>
        </p:spPr>
        <p:txBody>
          <a:bodyPr spcFirstLastPara="1" wrap="square" lIns="91425" tIns="91425" rIns="91425" bIns="91425" anchor="ctr" anchorCtr="0">
            <a:noAutofit/>
          </a:bodyPr>
          <a:lstStyle/>
          <a:p>
            <a:pPr lvl="0"/>
            <a:r>
              <a:rPr lang="en-US" sz="1800" dirty="0">
                <a:solidFill>
                  <a:srgbClr val="000000"/>
                </a:solidFill>
                <a:latin typeface="Nunito" panose="020B0604020202020204" charset="0"/>
              </a:rPr>
              <a:t>My style of dressing is casual, most of the time I wear jeans and shirts of different colors, I wear sneakers, I like this style because it’s comfortable and can be used on any occasion. sometimes I like to wear casual dresses but I don't wear them much as I am very thin. When I have special events I wear formal dresses to look good, I don't like to wear heels so when I wear dresses I wear sneakers or sandals.</a:t>
            </a:r>
            <a:endParaRPr sz="1800" dirty="0">
              <a:solidFill>
                <a:srgbClr val="000000"/>
              </a:solidFill>
              <a:latin typeface="Nunito" panose="020B0604020202020204" charset="0"/>
            </a:endParaRPr>
          </a:p>
        </p:txBody>
      </p:sp>
      <p:pic>
        <p:nvPicPr>
          <p:cNvPr id="2050" name="Picture 2" descr="10 outfits de moda minimalista y elegantes para la oficina | 1000 | Ropa,  Ropa juvenil de moda, M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688" y="2698376"/>
            <a:ext cx="1205488" cy="21210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stidos casuales, vestidos de moda 2018, vestidos de fiesta, vestidos con  tenis, outfits con… | Vestidos de moda casuales, Vestidos de moda, Vestidos  con ten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625" y="2698376"/>
            <a:ext cx="1433487" cy="1791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17"/>
        <p:cNvGrpSpPr/>
        <p:nvPr/>
      </p:nvGrpSpPr>
      <p:grpSpPr>
        <a:xfrm>
          <a:off x="0" y="0"/>
          <a:ext cx="0" cy="0"/>
          <a:chOff x="0" y="0"/>
          <a:chExt cx="0" cy="0"/>
        </a:xfrm>
      </p:grpSpPr>
      <p:sp>
        <p:nvSpPr>
          <p:cNvPr id="8325" name="Google Shape;8325;p39"/>
          <p:cNvSpPr txBox="1">
            <a:spLocks noGrp="1"/>
          </p:cNvSpPr>
          <p:nvPr>
            <p:ph type="subTitle" idx="2"/>
          </p:nvPr>
        </p:nvSpPr>
        <p:spPr>
          <a:xfrm>
            <a:off x="161366" y="365833"/>
            <a:ext cx="8584602" cy="2839946"/>
          </a:xfrm>
          <a:prstGeom prst="rect">
            <a:avLst/>
          </a:prstGeom>
        </p:spPr>
        <p:txBody>
          <a:bodyPr spcFirstLastPara="1" wrap="square" lIns="91425" tIns="91425" rIns="91425" bIns="91425" anchor="t" anchorCtr="0">
            <a:noAutofit/>
          </a:bodyPr>
          <a:lstStyle/>
          <a:p>
            <a:pPr marL="0" lvl="0" indent="0">
              <a:spcAft>
                <a:spcPts val="1600"/>
              </a:spcAft>
            </a:pPr>
            <a:r>
              <a:rPr lang="en-US" sz="1600" dirty="0"/>
              <a:t>I would finally like to tell you about my favorite hobbies. I really like to sing, so I do it all the time, sometimes I sing in the youth group of my church. I like to watch movies with my family so we go to the movies very often, but because of the pandemic we hardly go anymore, now we watch movies at home while eating popcorn. I also like to watch series so in my free time I watch them. I like to sleep a lot and when I have the opportunity I sleep as much as I can. I like camping, so when I can I go camping with my friends. Another thing I love to do is eat, my favorite food is fried chicken, I eat it when I can.</a:t>
            </a:r>
            <a:endParaRPr sz="1600" dirty="0"/>
          </a:p>
        </p:txBody>
      </p:sp>
      <p:pic>
        <p:nvPicPr>
          <p:cNvPr id="3074" name="Picture 2" descr="Mujer cantando en un micrófono aislado en blanco | Vector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l="7677" r="8565"/>
          <a:stretch/>
        </p:blipFill>
        <p:spPr bwMode="auto">
          <a:xfrm>
            <a:off x="265421" y="2774017"/>
            <a:ext cx="1290918" cy="15412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che de película. se puede utilizar para flyer, póster, banner, publicidad  y fondo de página web | Vector Premium"/>
          <p:cNvPicPr>
            <a:picLocks noChangeAspect="1" noChangeArrowheads="1"/>
          </p:cNvPicPr>
          <p:nvPr/>
        </p:nvPicPr>
        <p:blipFill rotWithShape="1">
          <a:blip r:embed="rId4">
            <a:extLst>
              <a:ext uri="{28A0092B-C50C-407E-A947-70E740481C1C}">
                <a14:useLocalDpi xmlns:a14="http://schemas.microsoft.com/office/drawing/2010/main" val="0"/>
              </a:ext>
            </a:extLst>
          </a:blip>
          <a:srcRect t="29644" b="7803"/>
          <a:stretch/>
        </p:blipFill>
        <p:spPr bwMode="auto">
          <a:xfrm>
            <a:off x="1888697" y="2764718"/>
            <a:ext cx="1228629" cy="10865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chivo:Netflix icon.svg - Wikipedia, la enciclopedia li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669" y="4041987"/>
            <a:ext cx="981836" cy="9818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ondo persona durmiendo en la cama | Vector Premium"/>
          <p:cNvPicPr>
            <a:picLocks noChangeAspect="1" noChangeArrowheads="1"/>
          </p:cNvPicPr>
          <p:nvPr/>
        </p:nvPicPr>
        <p:blipFill rotWithShape="1">
          <a:blip r:embed="rId6">
            <a:extLst>
              <a:ext uri="{28A0092B-C50C-407E-A947-70E740481C1C}">
                <a14:useLocalDpi xmlns:a14="http://schemas.microsoft.com/office/drawing/2010/main" val="0"/>
              </a:ext>
            </a:extLst>
          </a:blip>
          <a:srcRect l="7815" t="3586" r="8024" b="8746"/>
          <a:stretch/>
        </p:blipFill>
        <p:spPr bwMode="auto">
          <a:xfrm>
            <a:off x="4007375" y="2737822"/>
            <a:ext cx="1549102" cy="16136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lustración de personas acampando en la naturaleza | Vector Prem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9796" y="3528509"/>
            <a:ext cx="1430687" cy="143068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ollo frito volador con dibujos animados de cubo | Vector Grat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3802" y="2348396"/>
            <a:ext cx="1180113" cy="118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05"/>
        <p:cNvGrpSpPr/>
        <p:nvPr/>
      </p:nvGrpSpPr>
      <p:grpSpPr>
        <a:xfrm>
          <a:off x="0" y="0"/>
          <a:ext cx="0" cy="0"/>
          <a:chOff x="0" y="0"/>
          <a:chExt cx="0" cy="0"/>
        </a:xfrm>
      </p:grpSpPr>
      <p:sp>
        <p:nvSpPr>
          <p:cNvPr id="8308" name="Google Shape;8308;p38"/>
          <p:cNvSpPr txBox="1">
            <a:spLocks noGrp="1"/>
          </p:cNvSpPr>
          <p:nvPr>
            <p:ph type="title"/>
          </p:nvPr>
        </p:nvSpPr>
        <p:spPr>
          <a:xfrm>
            <a:off x="720000" y="540000"/>
            <a:ext cx="3633300" cy="903000"/>
          </a:xfrm>
          <a:prstGeom prst="rect">
            <a:avLst/>
          </a:prstGeom>
        </p:spPr>
        <p:txBody>
          <a:bodyPr spcFirstLastPara="1" wrap="square" lIns="91425" tIns="91425" rIns="91425" bIns="91425" anchor="t" anchorCtr="0">
            <a:noAutofit/>
          </a:bodyPr>
          <a:lstStyle/>
          <a:p>
            <a:pPr lvl="0"/>
            <a:r>
              <a:rPr lang="es-MX" dirty="0"/>
              <a:t>Individual reflection</a:t>
            </a:r>
            <a:endParaRPr dirty="0"/>
          </a:p>
        </p:txBody>
      </p:sp>
      <p:sp>
        <p:nvSpPr>
          <p:cNvPr id="8311" name="Google Shape;8311;p38"/>
          <p:cNvSpPr/>
          <p:nvPr/>
        </p:nvSpPr>
        <p:spPr>
          <a:xfrm>
            <a:off x="8815202" y="-260065"/>
            <a:ext cx="63941" cy="46232"/>
          </a:xfrm>
          <a:custGeom>
            <a:avLst/>
            <a:gdLst/>
            <a:ahLst/>
            <a:cxnLst/>
            <a:rect l="l" t="t" r="r" b="b"/>
            <a:pathLst>
              <a:path w="1240" h="907" extrusionOk="0">
                <a:moveTo>
                  <a:pt x="383" y="1"/>
                </a:moveTo>
                <a:cubicBezTo>
                  <a:pt x="246" y="1"/>
                  <a:pt x="136" y="59"/>
                  <a:pt x="97" y="200"/>
                </a:cubicBezTo>
                <a:cubicBezTo>
                  <a:pt x="1" y="570"/>
                  <a:pt x="542" y="907"/>
                  <a:pt x="906" y="907"/>
                </a:cubicBezTo>
                <a:cubicBezTo>
                  <a:pt x="1071" y="907"/>
                  <a:pt x="1200" y="837"/>
                  <a:pt x="1214" y="668"/>
                </a:cubicBezTo>
                <a:cubicBezTo>
                  <a:pt x="1240" y="363"/>
                  <a:pt x="727" y="1"/>
                  <a:pt x="3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38"/>
          <p:cNvSpPr txBox="1">
            <a:spLocks noGrp="1"/>
          </p:cNvSpPr>
          <p:nvPr>
            <p:ph type="subTitle" idx="4"/>
          </p:nvPr>
        </p:nvSpPr>
        <p:spPr>
          <a:xfrm>
            <a:off x="366109" y="991501"/>
            <a:ext cx="8417169" cy="2196104"/>
          </a:xfrm>
          <a:prstGeom prst="rect">
            <a:avLst/>
          </a:prstGeom>
        </p:spPr>
        <p:txBody>
          <a:bodyPr spcFirstLastPara="1" wrap="square" lIns="91425" tIns="91425" rIns="91425" bIns="91425" anchor="t" anchorCtr="0">
            <a:noAutofit/>
          </a:bodyPr>
          <a:lstStyle/>
          <a:p>
            <a:pPr marL="0" lvl="0" indent="0">
              <a:spcBef>
                <a:spcPts val="1600"/>
              </a:spcBef>
              <a:spcAft>
                <a:spcPts val="1600"/>
              </a:spcAft>
              <a:buClr>
                <a:schemeClr val="hlink"/>
              </a:buClr>
              <a:buSzPts val="1100"/>
            </a:pPr>
            <a:r>
              <a:rPr lang="en-US" sz="1800" dirty="0"/>
              <a:t>In this unit I was able to learn about physical appearances and descriptions, how to describe hair, height, age, special characteristics, among other things. I learned to describe people and ask questions about appearances, I also learned modifiers with present participle and prepositions and how to use them. I liked that I was able to learn many new words and how to use them</a:t>
            </a:r>
          </a:p>
          <a:p>
            <a:pPr marL="0" lvl="0" indent="0">
              <a:spcBef>
                <a:spcPts val="1600"/>
              </a:spcBef>
              <a:spcAft>
                <a:spcPts val="1600"/>
              </a:spcAft>
              <a:buClr>
                <a:schemeClr val="hlink"/>
              </a:buClr>
              <a:buSzPts val="1100"/>
            </a:pPr>
            <a:r>
              <a:rPr lang="en-US" sz="1800" dirty="0"/>
              <a:t> </a:t>
            </a:r>
            <a:endParaRPr sz="1800" dirty="0"/>
          </a:p>
        </p:txBody>
      </p:sp>
      <p:grpSp>
        <p:nvGrpSpPr>
          <p:cNvPr id="15" name="Google Shape;9188;p60"/>
          <p:cNvGrpSpPr/>
          <p:nvPr/>
        </p:nvGrpSpPr>
        <p:grpSpPr>
          <a:xfrm>
            <a:off x="8146723" y="2940811"/>
            <a:ext cx="668479" cy="1598806"/>
            <a:chOff x="2386692" y="1434850"/>
            <a:chExt cx="465575" cy="1445150"/>
          </a:xfrm>
        </p:grpSpPr>
        <p:sp>
          <p:nvSpPr>
            <p:cNvPr id="16" name="Google Shape;9189;p60"/>
            <p:cNvSpPr/>
            <p:nvPr/>
          </p:nvSpPr>
          <p:spPr>
            <a:xfrm>
              <a:off x="2455342" y="2601000"/>
              <a:ext cx="98800" cy="275775"/>
            </a:xfrm>
            <a:custGeom>
              <a:avLst/>
              <a:gdLst/>
              <a:ahLst/>
              <a:cxnLst/>
              <a:rect l="l" t="t" r="r" b="b"/>
              <a:pathLst>
                <a:path w="3952" h="11031" extrusionOk="0">
                  <a:moveTo>
                    <a:pt x="1853" y="1"/>
                  </a:moveTo>
                  <a:cubicBezTo>
                    <a:pt x="1964" y="5068"/>
                    <a:pt x="2025" y="9718"/>
                    <a:pt x="2025" y="9718"/>
                  </a:cubicBezTo>
                  <a:cubicBezTo>
                    <a:pt x="2025" y="9767"/>
                    <a:pt x="2062" y="9889"/>
                    <a:pt x="2025" y="9914"/>
                  </a:cubicBezTo>
                  <a:cubicBezTo>
                    <a:pt x="1817" y="10000"/>
                    <a:pt x="1620" y="10098"/>
                    <a:pt x="1412" y="10196"/>
                  </a:cubicBezTo>
                  <a:cubicBezTo>
                    <a:pt x="1203" y="10294"/>
                    <a:pt x="406" y="10564"/>
                    <a:pt x="99" y="10834"/>
                  </a:cubicBezTo>
                  <a:cubicBezTo>
                    <a:pt x="1" y="10932"/>
                    <a:pt x="124" y="11030"/>
                    <a:pt x="357" y="11030"/>
                  </a:cubicBezTo>
                  <a:cubicBezTo>
                    <a:pt x="442" y="11030"/>
                    <a:pt x="2369" y="10994"/>
                    <a:pt x="2909" y="10969"/>
                  </a:cubicBezTo>
                  <a:cubicBezTo>
                    <a:pt x="3166" y="10969"/>
                    <a:pt x="3178" y="10957"/>
                    <a:pt x="3424" y="10945"/>
                  </a:cubicBezTo>
                  <a:cubicBezTo>
                    <a:pt x="3608" y="10895"/>
                    <a:pt x="3461" y="9755"/>
                    <a:pt x="3461" y="9472"/>
                  </a:cubicBezTo>
                  <a:cubicBezTo>
                    <a:pt x="3473" y="7141"/>
                    <a:pt x="3755" y="5326"/>
                    <a:pt x="3878" y="3264"/>
                  </a:cubicBezTo>
                  <a:cubicBezTo>
                    <a:pt x="3951" y="2001"/>
                    <a:pt x="3841" y="1167"/>
                    <a:pt x="3853" y="13"/>
                  </a:cubicBezTo>
                  <a:lnTo>
                    <a:pt x="3853" y="13"/>
                  </a:lnTo>
                  <a:cubicBezTo>
                    <a:pt x="3589" y="18"/>
                    <a:pt x="3320" y="21"/>
                    <a:pt x="3047" y="21"/>
                  </a:cubicBezTo>
                  <a:cubicBezTo>
                    <a:pt x="2660" y="21"/>
                    <a:pt x="2263" y="15"/>
                    <a:pt x="185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90;p60"/>
            <p:cNvSpPr/>
            <p:nvPr/>
          </p:nvSpPr>
          <p:spPr>
            <a:xfrm>
              <a:off x="2486942" y="1851700"/>
              <a:ext cx="233125" cy="753325"/>
            </a:xfrm>
            <a:custGeom>
              <a:avLst/>
              <a:gdLst/>
              <a:ahLst/>
              <a:cxnLst/>
              <a:rect l="l" t="t" r="r" b="b"/>
              <a:pathLst>
                <a:path w="9325" h="30133" extrusionOk="0">
                  <a:moveTo>
                    <a:pt x="3742" y="1"/>
                  </a:moveTo>
                  <a:lnTo>
                    <a:pt x="970" y="492"/>
                  </a:lnTo>
                  <a:cubicBezTo>
                    <a:pt x="626" y="553"/>
                    <a:pt x="982" y="3510"/>
                    <a:pt x="994" y="4049"/>
                  </a:cubicBezTo>
                  <a:cubicBezTo>
                    <a:pt x="1019" y="5056"/>
                    <a:pt x="1657" y="7571"/>
                    <a:pt x="1583" y="8503"/>
                  </a:cubicBezTo>
                  <a:cubicBezTo>
                    <a:pt x="1510" y="9484"/>
                    <a:pt x="270" y="12650"/>
                    <a:pt x="148" y="13656"/>
                  </a:cubicBezTo>
                  <a:cubicBezTo>
                    <a:pt x="74" y="14281"/>
                    <a:pt x="13" y="15103"/>
                    <a:pt x="1" y="16073"/>
                  </a:cubicBezTo>
                  <a:lnTo>
                    <a:pt x="1" y="16085"/>
                  </a:lnTo>
                  <a:cubicBezTo>
                    <a:pt x="1" y="16294"/>
                    <a:pt x="1" y="16502"/>
                    <a:pt x="1" y="16723"/>
                  </a:cubicBezTo>
                  <a:cubicBezTo>
                    <a:pt x="1" y="16723"/>
                    <a:pt x="13" y="16735"/>
                    <a:pt x="25" y="16735"/>
                  </a:cubicBezTo>
                  <a:cubicBezTo>
                    <a:pt x="74" y="18195"/>
                    <a:pt x="221" y="22060"/>
                    <a:pt x="540" y="27568"/>
                  </a:cubicBezTo>
                  <a:cubicBezTo>
                    <a:pt x="553" y="28366"/>
                    <a:pt x="577" y="29176"/>
                    <a:pt x="589" y="29973"/>
                  </a:cubicBezTo>
                  <a:cubicBezTo>
                    <a:pt x="992" y="29987"/>
                    <a:pt x="1390" y="29993"/>
                    <a:pt x="1779" y="29993"/>
                  </a:cubicBezTo>
                  <a:cubicBezTo>
                    <a:pt x="2054" y="29993"/>
                    <a:pt x="2325" y="29990"/>
                    <a:pt x="2589" y="29985"/>
                  </a:cubicBezTo>
                  <a:cubicBezTo>
                    <a:pt x="2589" y="29801"/>
                    <a:pt x="2601" y="29617"/>
                    <a:pt x="2614" y="29421"/>
                  </a:cubicBezTo>
                  <a:cubicBezTo>
                    <a:pt x="2626" y="29077"/>
                    <a:pt x="2700" y="28427"/>
                    <a:pt x="2773" y="27826"/>
                  </a:cubicBezTo>
                  <a:cubicBezTo>
                    <a:pt x="2810" y="27495"/>
                    <a:pt x="2835" y="27188"/>
                    <a:pt x="2859" y="26955"/>
                  </a:cubicBezTo>
                  <a:cubicBezTo>
                    <a:pt x="3129" y="24710"/>
                    <a:pt x="3926" y="19078"/>
                    <a:pt x="4233" y="16968"/>
                  </a:cubicBezTo>
                  <a:cubicBezTo>
                    <a:pt x="4380" y="16956"/>
                    <a:pt x="4515" y="16931"/>
                    <a:pt x="4650" y="16919"/>
                  </a:cubicBezTo>
                  <a:cubicBezTo>
                    <a:pt x="4798" y="16944"/>
                    <a:pt x="4933" y="16956"/>
                    <a:pt x="5080" y="16968"/>
                  </a:cubicBezTo>
                  <a:cubicBezTo>
                    <a:pt x="5386" y="19078"/>
                    <a:pt x="6172" y="24710"/>
                    <a:pt x="6454" y="26955"/>
                  </a:cubicBezTo>
                  <a:cubicBezTo>
                    <a:pt x="6466" y="27188"/>
                    <a:pt x="6503" y="27495"/>
                    <a:pt x="6540" y="27826"/>
                  </a:cubicBezTo>
                  <a:cubicBezTo>
                    <a:pt x="6613" y="28427"/>
                    <a:pt x="6687" y="29077"/>
                    <a:pt x="6699" y="29421"/>
                  </a:cubicBezTo>
                  <a:cubicBezTo>
                    <a:pt x="6711" y="29666"/>
                    <a:pt x="6724" y="29912"/>
                    <a:pt x="6724" y="30132"/>
                  </a:cubicBezTo>
                  <a:cubicBezTo>
                    <a:pt x="7176" y="30124"/>
                    <a:pt x="7629" y="30104"/>
                    <a:pt x="8085" y="30104"/>
                  </a:cubicBezTo>
                  <a:cubicBezTo>
                    <a:pt x="8297" y="30104"/>
                    <a:pt x="8510" y="30109"/>
                    <a:pt x="8724" y="30120"/>
                  </a:cubicBezTo>
                  <a:cubicBezTo>
                    <a:pt x="8736" y="29274"/>
                    <a:pt x="8748" y="28415"/>
                    <a:pt x="8773" y="27568"/>
                  </a:cubicBezTo>
                  <a:cubicBezTo>
                    <a:pt x="9092" y="22060"/>
                    <a:pt x="9239" y="18195"/>
                    <a:pt x="9288" y="16735"/>
                  </a:cubicBezTo>
                  <a:cubicBezTo>
                    <a:pt x="9300" y="16735"/>
                    <a:pt x="9312" y="16735"/>
                    <a:pt x="9312" y="16723"/>
                  </a:cubicBezTo>
                  <a:cubicBezTo>
                    <a:pt x="9325" y="16502"/>
                    <a:pt x="9325" y="16294"/>
                    <a:pt x="9312" y="16085"/>
                  </a:cubicBezTo>
                  <a:lnTo>
                    <a:pt x="9312" y="16073"/>
                  </a:lnTo>
                  <a:cubicBezTo>
                    <a:pt x="9300" y="15091"/>
                    <a:pt x="9239" y="14281"/>
                    <a:pt x="9165" y="13656"/>
                  </a:cubicBezTo>
                  <a:cubicBezTo>
                    <a:pt x="9043" y="12637"/>
                    <a:pt x="7803" y="9484"/>
                    <a:pt x="7730" y="8503"/>
                  </a:cubicBezTo>
                  <a:cubicBezTo>
                    <a:pt x="7656" y="7571"/>
                    <a:pt x="8294" y="5056"/>
                    <a:pt x="8319" y="4049"/>
                  </a:cubicBezTo>
                  <a:cubicBezTo>
                    <a:pt x="8331" y="3510"/>
                    <a:pt x="8687" y="553"/>
                    <a:pt x="8343" y="492"/>
                  </a:cubicBezTo>
                  <a:lnTo>
                    <a:pt x="5570" y="1"/>
                  </a:lnTo>
                  <a:close/>
                </a:path>
              </a:pathLst>
            </a:custGeom>
            <a:solidFill>
              <a:srgbClr val="FFD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91;p60"/>
            <p:cNvSpPr/>
            <p:nvPr/>
          </p:nvSpPr>
          <p:spPr>
            <a:xfrm>
              <a:off x="2652867" y="2601000"/>
              <a:ext cx="98800" cy="275775"/>
            </a:xfrm>
            <a:custGeom>
              <a:avLst/>
              <a:gdLst/>
              <a:ahLst/>
              <a:cxnLst/>
              <a:rect l="l" t="t" r="r" b="b"/>
              <a:pathLst>
                <a:path w="3952" h="11031" extrusionOk="0">
                  <a:moveTo>
                    <a:pt x="2099" y="1"/>
                  </a:moveTo>
                  <a:cubicBezTo>
                    <a:pt x="1689" y="15"/>
                    <a:pt x="1292" y="21"/>
                    <a:pt x="905" y="21"/>
                  </a:cubicBezTo>
                  <a:cubicBezTo>
                    <a:pt x="632" y="21"/>
                    <a:pt x="363" y="18"/>
                    <a:pt x="99" y="13"/>
                  </a:cubicBezTo>
                  <a:lnTo>
                    <a:pt x="99" y="13"/>
                  </a:lnTo>
                  <a:cubicBezTo>
                    <a:pt x="111" y="1167"/>
                    <a:pt x="1" y="2001"/>
                    <a:pt x="74" y="3264"/>
                  </a:cubicBezTo>
                  <a:cubicBezTo>
                    <a:pt x="185" y="5326"/>
                    <a:pt x="479" y="7141"/>
                    <a:pt x="479" y="9472"/>
                  </a:cubicBezTo>
                  <a:cubicBezTo>
                    <a:pt x="479" y="9755"/>
                    <a:pt x="344" y="10895"/>
                    <a:pt x="516" y="10945"/>
                  </a:cubicBezTo>
                  <a:cubicBezTo>
                    <a:pt x="774" y="10957"/>
                    <a:pt x="786" y="10969"/>
                    <a:pt x="1031" y="10969"/>
                  </a:cubicBezTo>
                  <a:cubicBezTo>
                    <a:pt x="1584" y="10994"/>
                    <a:pt x="3510" y="11030"/>
                    <a:pt x="3583" y="11030"/>
                  </a:cubicBezTo>
                  <a:cubicBezTo>
                    <a:pt x="3829" y="11030"/>
                    <a:pt x="3951" y="10932"/>
                    <a:pt x="3853" y="10834"/>
                  </a:cubicBezTo>
                  <a:cubicBezTo>
                    <a:pt x="3547" y="10564"/>
                    <a:pt x="2749" y="10294"/>
                    <a:pt x="2540" y="10196"/>
                  </a:cubicBezTo>
                  <a:cubicBezTo>
                    <a:pt x="2332" y="10098"/>
                    <a:pt x="2136" y="10000"/>
                    <a:pt x="1927" y="9914"/>
                  </a:cubicBezTo>
                  <a:cubicBezTo>
                    <a:pt x="1890" y="9889"/>
                    <a:pt x="1927" y="9767"/>
                    <a:pt x="1927" y="9718"/>
                  </a:cubicBezTo>
                  <a:cubicBezTo>
                    <a:pt x="1927" y="9718"/>
                    <a:pt x="1988" y="5068"/>
                    <a:pt x="209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92;p60"/>
            <p:cNvSpPr/>
            <p:nvPr/>
          </p:nvSpPr>
          <p:spPr>
            <a:xfrm>
              <a:off x="2478967" y="2132975"/>
              <a:ext cx="249075" cy="210425"/>
            </a:xfrm>
            <a:custGeom>
              <a:avLst/>
              <a:gdLst/>
              <a:ahLst/>
              <a:cxnLst/>
              <a:rect l="l" t="t" r="r" b="b"/>
              <a:pathLst>
                <a:path w="9963" h="8417" extrusionOk="0">
                  <a:moveTo>
                    <a:pt x="994" y="0"/>
                  </a:moveTo>
                  <a:cubicBezTo>
                    <a:pt x="884" y="233"/>
                    <a:pt x="798" y="540"/>
                    <a:pt x="724" y="883"/>
                  </a:cubicBezTo>
                  <a:cubicBezTo>
                    <a:pt x="332" y="1963"/>
                    <a:pt x="1" y="3619"/>
                    <a:pt x="50" y="5447"/>
                  </a:cubicBezTo>
                  <a:cubicBezTo>
                    <a:pt x="142" y="8022"/>
                    <a:pt x="256" y="8098"/>
                    <a:pt x="269" y="8098"/>
                  </a:cubicBezTo>
                  <a:cubicBezTo>
                    <a:pt x="270" y="8098"/>
                    <a:pt x="270" y="8097"/>
                    <a:pt x="270" y="8097"/>
                  </a:cubicBezTo>
                  <a:lnTo>
                    <a:pt x="4454" y="8416"/>
                  </a:lnTo>
                  <a:cubicBezTo>
                    <a:pt x="4454" y="8416"/>
                    <a:pt x="4454" y="7962"/>
                    <a:pt x="4834" y="6404"/>
                  </a:cubicBezTo>
                  <a:cubicBezTo>
                    <a:pt x="4834" y="6392"/>
                    <a:pt x="4834" y="6392"/>
                    <a:pt x="4847" y="6380"/>
                  </a:cubicBezTo>
                  <a:cubicBezTo>
                    <a:pt x="4883" y="6331"/>
                    <a:pt x="4933" y="6282"/>
                    <a:pt x="4982" y="6233"/>
                  </a:cubicBezTo>
                  <a:cubicBezTo>
                    <a:pt x="5031" y="6282"/>
                    <a:pt x="5080" y="6331"/>
                    <a:pt x="5117" y="6380"/>
                  </a:cubicBezTo>
                  <a:cubicBezTo>
                    <a:pt x="5129" y="6392"/>
                    <a:pt x="5129" y="6404"/>
                    <a:pt x="5129" y="6404"/>
                  </a:cubicBezTo>
                  <a:cubicBezTo>
                    <a:pt x="5509" y="7962"/>
                    <a:pt x="5509" y="8416"/>
                    <a:pt x="5509" y="8416"/>
                  </a:cubicBezTo>
                  <a:lnTo>
                    <a:pt x="7215" y="8281"/>
                  </a:lnTo>
                  <a:cubicBezTo>
                    <a:pt x="8000" y="8343"/>
                    <a:pt x="8785" y="8404"/>
                    <a:pt x="9631" y="8416"/>
                  </a:cubicBezTo>
                  <a:cubicBezTo>
                    <a:pt x="9631" y="8306"/>
                    <a:pt x="9631" y="8208"/>
                    <a:pt x="9631" y="8097"/>
                  </a:cubicBezTo>
                  <a:lnTo>
                    <a:pt x="9693" y="8085"/>
                  </a:lnTo>
                  <a:cubicBezTo>
                    <a:pt x="9693" y="8085"/>
                    <a:pt x="9693" y="8086"/>
                    <a:pt x="9694" y="8086"/>
                  </a:cubicBezTo>
                  <a:cubicBezTo>
                    <a:pt x="9709" y="8086"/>
                    <a:pt x="9822" y="8000"/>
                    <a:pt x="9914" y="5447"/>
                  </a:cubicBezTo>
                  <a:cubicBezTo>
                    <a:pt x="9963" y="3668"/>
                    <a:pt x="9656" y="2061"/>
                    <a:pt x="9276" y="982"/>
                  </a:cubicBezTo>
                  <a:cubicBezTo>
                    <a:pt x="9190" y="589"/>
                    <a:pt x="9092" y="258"/>
                    <a:pt x="8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93;p60"/>
            <p:cNvSpPr/>
            <p:nvPr/>
          </p:nvSpPr>
          <p:spPr>
            <a:xfrm>
              <a:off x="2603792" y="2160275"/>
              <a:ext cx="6775" cy="132200"/>
            </a:xfrm>
            <a:custGeom>
              <a:avLst/>
              <a:gdLst/>
              <a:ahLst/>
              <a:cxnLst/>
              <a:rect l="l" t="t" r="r" b="b"/>
              <a:pathLst>
                <a:path w="271" h="5288" extrusionOk="0">
                  <a:moveTo>
                    <a:pt x="136" y="0"/>
                  </a:moveTo>
                  <a:cubicBezTo>
                    <a:pt x="136" y="0"/>
                    <a:pt x="124" y="86"/>
                    <a:pt x="111" y="221"/>
                  </a:cubicBezTo>
                  <a:cubicBezTo>
                    <a:pt x="99" y="368"/>
                    <a:pt x="74" y="577"/>
                    <a:pt x="62" y="822"/>
                  </a:cubicBezTo>
                  <a:cubicBezTo>
                    <a:pt x="25" y="1325"/>
                    <a:pt x="1" y="1988"/>
                    <a:pt x="1" y="2638"/>
                  </a:cubicBezTo>
                  <a:cubicBezTo>
                    <a:pt x="1" y="3300"/>
                    <a:pt x="25" y="3963"/>
                    <a:pt x="50" y="4466"/>
                  </a:cubicBezTo>
                  <a:cubicBezTo>
                    <a:pt x="74" y="4711"/>
                    <a:pt x="99" y="4920"/>
                    <a:pt x="111" y="5067"/>
                  </a:cubicBezTo>
                  <a:cubicBezTo>
                    <a:pt x="124" y="5202"/>
                    <a:pt x="136" y="5288"/>
                    <a:pt x="136" y="5288"/>
                  </a:cubicBezTo>
                  <a:cubicBezTo>
                    <a:pt x="136" y="5288"/>
                    <a:pt x="148" y="5202"/>
                    <a:pt x="160" y="5067"/>
                  </a:cubicBezTo>
                  <a:cubicBezTo>
                    <a:pt x="173" y="4920"/>
                    <a:pt x="197" y="4711"/>
                    <a:pt x="209" y="4466"/>
                  </a:cubicBezTo>
                  <a:cubicBezTo>
                    <a:pt x="246" y="3963"/>
                    <a:pt x="271" y="3300"/>
                    <a:pt x="271" y="2638"/>
                  </a:cubicBezTo>
                  <a:cubicBezTo>
                    <a:pt x="271" y="1988"/>
                    <a:pt x="246" y="1325"/>
                    <a:pt x="209" y="822"/>
                  </a:cubicBezTo>
                  <a:cubicBezTo>
                    <a:pt x="197" y="577"/>
                    <a:pt x="173" y="368"/>
                    <a:pt x="160" y="221"/>
                  </a:cubicBezTo>
                  <a:cubicBezTo>
                    <a:pt x="148" y="86"/>
                    <a:pt x="13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94;p60"/>
            <p:cNvSpPr/>
            <p:nvPr/>
          </p:nvSpPr>
          <p:spPr>
            <a:xfrm>
              <a:off x="2576492" y="2160275"/>
              <a:ext cx="29175" cy="98825"/>
            </a:xfrm>
            <a:custGeom>
              <a:avLst/>
              <a:gdLst/>
              <a:ahLst/>
              <a:cxnLst/>
              <a:rect l="l" t="t" r="r" b="b"/>
              <a:pathLst>
                <a:path w="1167" h="3953" extrusionOk="0">
                  <a:moveTo>
                    <a:pt x="136" y="0"/>
                  </a:moveTo>
                  <a:cubicBezTo>
                    <a:pt x="136" y="0"/>
                    <a:pt x="124" y="74"/>
                    <a:pt x="111" y="196"/>
                  </a:cubicBezTo>
                  <a:cubicBezTo>
                    <a:pt x="99" y="319"/>
                    <a:pt x="75" y="503"/>
                    <a:pt x="62" y="712"/>
                  </a:cubicBezTo>
                  <a:cubicBezTo>
                    <a:pt x="25" y="1141"/>
                    <a:pt x="1" y="1718"/>
                    <a:pt x="1" y="2294"/>
                  </a:cubicBezTo>
                  <a:cubicBezTo>
                    <a:pt x="1" y="2441"/>
                    <a:pt x="1" y="2589"/>
                    <a:pt x="1" y="2724"/>
                  </a:cubicBezTo>
                  <a:cubicBezTo>
                    <a:pt x="13" y="2871"/>
                    <a:pt x="38" y="3018"/>
                    <a:pt x="62" y="3153"/>
                  </a:cubicBezTo>
                  <a:cubicBezTo>
                    <a:pt x="111" y="3435"/>
                    <a:pt x="222" y="3705"/>
                    <a:pt x="430" y="3852"/>
                  </a:cubicBezTo>
                  <a:cubicBezTo>
                    <a:pt x="516" y="3917"/>
                    <a:pt x="620" y="3953"/>
                    <a:pt x="711" y="3953"/>
                  </a:cubicBezTo>
                  <a:cubicBezTo>
                    <a:pt x="724" y="3953"/>
                    <a:pt x="737" y="3952"/>
                    <a:pt x="749" y="3951"/>
                  </a:cubicBezTo>
                  <a:cubicBezTo>
                    <a:pt x="835" y="3951"/>
                    <a:pt x="909" y="3938"/>
                    <a:pt x="970" y="3926"/>
                  </a:cubicBezTo>
                  <a:cubicBezTo>
                    <a:pt x="1093" y="3914"/>
                    <a:pt x="1166" y="3901"/>
                    <a:pt x="1166" y="3901"/>
                  </a:cubicBezTo>
                  <a:cubicBezTo>
                    <a:pt x="1166" y="3901"/>
                    <a:pt x="1105" y="3889"/>
                    <a:pt x="970" y="3877"/>
                  </a:cubicBezTo>
                  <a:cubicBezTo>
                    <a:pt x="909" y="3865"/>
                    <a:pt x="835" y="3865"/>
                    <a:pt x="749" y="3852"/>
                  </a:cubicBezTo>
                  <a:cubicBezTo>
                    <a:pt x="676" y="3840"/>
                    <a:pt x="602" y="3791"/>
                    <a:pt x="529" y="3730"/>
                  </a:cubicBezTo>
                  <a:cubicBezTo>
                    <a:pt x="406" y="3595"/>
                    <a:pt x="332" y="3374"/>
                    <a:pt x="295" y="3116"/>
                  </a:cubicBezTo>
                  <a:cubicBezTo>
                    <a:pt x="259" y="2859"/>
                    <a:pt x="283" y="2589"/>
                    <a:pt x="283" y="2294"/>
                  </a:cubicBezTo>
                  <a:cubicBezTo>
                    <a:pt x="283" y="1718"/>
                    <a:pt x="259" y="1141"/>
                    <a:pt x="222" y="712"/>
                  </a:cubicBezTo>
                  <a:cubicBezTo>
                    <a:pt x="210" y="503"/>
                    <a:pt x="185" y="319"/>
                    <a:pt x="173" y="196"/>
                  </a:cubicBezTo>
                  <a:cubicBezTo>
                    <a:pt x="148" y="74"/>
                    <a:pt x="13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95;p60"/>
            <p:cNvSpPr/>
            <p:nvPr/>
          </p:nvSpPr>
          <p:spPr>
            <a:xfrm>
              <a:off x="2492767" y="2161800"/>
              <a:ext cx="45725" cy="55525"/>
            </a:xfrm>
            <a:custGeom>
              <a:avLst/>
              <a:gdLst/>
              <a:ahLst/>
              <a:cxnLst/>
              <a:rect l="l" t="t" r="r" b="b"/>
              <a:pathLst>
                <a:path w="1829" h="2221" extrusionOk="0">
                  <a:moveTo>
                    <a:pt x="1767" y="0"/>
                  </a:moveTo>
                  <a:cubicBezTo>
                    <a:pt x="1767" y="0"/>
                    <a:pt x="1755" y="37"/>
                    <a:pt x="1743" y="135"/>
                  </a:cubicBezTo>
                  <a:cubicBezTo>
                    <a:pt x="1730" y="221"/>
                    <a:pt x="1706" y="332"/>
                    <a:pt x="1669" y="467"/>
                  </a:cubicBezTo>
                  <a:cubicBezTo>
                    <a:pt x="1645" y="528"/>
                    <a:pt x="1620" y="602"/>
                    <a:pt x="1583" y="675"/>
                  </a:cubicBezTo>
                  <a:cubicBezTo>
                    <a:pt x="1559" y="749"/>
                    <a:pt x="1522" y="822"/>
                    <a:pt x="1485" y="896"/>
                  </a:cubicBezTo>
                  <a:cubicBezTo>
                    <a:pt x="1399" y="1055"/>
                    <a:pt x="1301" y="1203"/>
                    <a:pt x="1191" y="1350"/>
                  </a:cubicBezTo>
                  <a:cubicBezTo>
                    <a:pt x="1129" y="1424"/>
                    <a:pt x="1068" y="1497"/>
                    <a:pt x="1007" y="1558"/>
                  </a:cubicBezTo>
                  <a:cubicBezTo>
                    <a:pt x="945" y="1620"/>
                    <a:pt x="884" y="1681"/>
                    <a:pt x="810" y="1730"/>
                  </a:cubicBezTo>
                  <a:cubicBezTo>
                    <a:pt x="688" y="1841"/>
                    <a:pt x="553" y="1939"/>
                    <a:pt x="430" y="2012"/>
                  </a:cubicBezTo>
                  <a:cubicBezTo>
                    <a:pt x="307" y="2086"/>
                    <a:pt x="197" y="2135"/>
                    <a:pt x="123" y="2160"/>
                  </a:cubicBezTo>
                  <a:cubicBezTo>
                    <a:pt x="37" y="2196"/>
                    <a:pt x="1" y="2221"/>
                    <a:pt x="1" y="2221"/>
                  </a:cubicBezTo>
                  <a:lnTo>
                    <a:pt x="136" y="2221"/>
                  </a:lnTo>
                  <a:cubicBezTo>
                    <a:pt x="221" y="2221"/>
                    <a:pt x="344" y="2209"/>
                    <a:pt x="491" y="2160"/>
                  </a:cubicBezTo>
                  <a:cubicBezTo>
                    <a:pt x="639" y="2111"/>
                    <a:pt x="798" y="2037"/>
                    <a:pt x="958" y="1927"/>
                  </a:cubicBezTo>
                  <a:cubicBezTo>
                    <a:pt x="1043" y="1877"/>
                    <a:pt x="1117" y="1816"/>
                    <a:pt x="1191" y="1743"/>
                  </a:cubicBezTo>
                  <a:cubicBezTo>
                    <a:pt x="1264" y="1681"/>
                    <a:pt x="1338" y="1595"/>
                    <a:pt x="1399" y="1522"/>
                  </a:cubicBezTo>
                  <a:cubicBezTo>
                    <a:pt x="1461" y="1436"/>
                    <a:pt x="1522" y="1362"/>
                    <a:pt x="1571" y="1264"/>
                  </a:cubicBezTo>
                  <a:cubicBezTo>
                    <a:pt x="1632" y="1178"/>
                    <a:pt x="1669" y="1092"/>
                    <a:pt x="1706" y="1006"/>
                  </a:cubicBezTo>
                  <a:cubicBezTo>
                    <a:pt x="1743" y="908"/>
                    <a:pt x="1767" y="822"/>
                    <a:pt x="1792" y="737"/>
                  </a:cubicBezTo>
                  <a:cubicBezTo>
                    <a:pt x="1804" y="651"/>
                    <a:pt x="1816" y="565"/>
                    <a:pt x="1816" y="491"/>
                  </a:cubicBezTo>
                  <a:cubicBezTo>
                    <a:pt x="1829" y="418"/>
                    <a:pt x="1829" y="344"/>
                    <a:pt x="1816" y="283"/>
                  </a:cubicBezTo>
                  <a:cubicBezTo>
                    <a:pt x="1816" y="221"/>
                    <a:pt x="1816" y="172"/>
                    <a:pt x="1804" y="123"/>
                  </a:cubicBezTo>
                  <a:cubicBezTo>
                    <a:pt x="1780" y="37"/>
                    <a:pt x="1767" y="0"/>
                    <a:pt x="1767" y="0"/>
                  </a:cubicBezTo>
                  <a:close/>
                </a:path>
              </a:pathLst>
            </a:custGeom>
            <a:solidFill>
              <a:srgbClr val="006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96;p60"/>
            <p:cNvSpPr/>
            <p:nvPr/>
          </p:nvSpPr>
          <p:spPr>
            <a:xfrm>
              <a:off x="2681392" y="2158725"/>
              <a:ext cx="36850" cy="65175"/>
            </a:xfrm>
            <a:custGeom>
              <a:avLst/>
              <a:gdLst/>
              <a:ahLst/>
              <a:cxnLst/>
              <a:rect l="l" t="t" r="r" b="b"/>
              <a:pathLst>
                <a:path w="1474" h="2607" extrusionOk="0">
                  <a:moveTo>
                    <a:pt x="38" y="1"/>
                  </a:moveTo>
                  <a:cubicBezTo>
                    <a:pt x="38" y="1"/>
                    <a:pt x="13" y="209"/>
                    <a:pt x="1" y="516"/>
                  </a:cubicBezTo>
                  <a:cubicBezTo>
                    <a:pt x="1" y="675"/>
                    <a:pt x="13" y="860"/>
                    <a:pt x="38" y="1056"/>
                  </a:cubicBezTo>
                  <a:cubicBezTo>
                    <a:pt x="62" y="1252"/>
                    <a:pt x="111" y="1461"/>
                    <a:pt x="173" y="1669"/>
                  </a:cubicBezTo>
                  <a:cubicBezTo>
                    <a:pt x="209" y="1767"/>
                    <a:pt x="246" y="1866"/>
                    <a:pt x="295" y="1964"/>
                  </a:cubicBezTo>
                  <a:cubicBezTo>
                    <a:pt x="344" y="2062"/>
                    <a:pt x="406" y="2148"/>
                    <a:pt x="467" y="2234"/>
                  </a:cubicBezTo>
                  <a:cubicBezTo>
                    <a:pt x="528" y="2319"/>
                    <a:pt x="614" y="2393"/>
                    <a:pt x="688" y="2442"/>
                  </a:cubicBezTo>
                  <a:cubicBezTo>
                    <a:pt x="774" y="2503"/>
                    <a:pt x="847" y="2553"/>
                    <a:pt x="933" y="2565"/>
                  </a:cubicBezTo>
                  <a:cubicBezTo>
                    <a:pt x="1019" y="2602"/>
                    <a:pt x="1093" y="2602"/>
                    <a:pt x="1166" y="2602"/>
                  </a:cubicBezTo>
                  <a:cubicBezTo>
                    <a:pt x="1184" y="2605"/>
                    <a:pt x="1202" y="2607"/>
                    <a:pt x="1220" y="2607"/>
                  </a:cubicBezTo>
                  <a:cubicBezTo>
                    <a:pt x="1262" y="2607"/>
                    <a:pt x="1300" y="2598"/>
                    <a:pt x="1326" y="2589"/>
                  </a:cubicBezTo>
                  <a:cubicBezTo>
                    <a:pt x="1424" y="2577"/>
                    <a:pt x="1473" y="2565"/>
                    <a:pt x="1473" y="2565"/>
                  </a:cubicBezTo>
                  <a:cubicBezTo>
                    <a:pt x="1473" y="2565"/>
                    <a:pt x="1424" y="2553"/>
                    <a:pt x="1326" y="2540"/>
                  </a:cubicBezTo>
                  <a:cubicBezTo>
                    <a:pt x="1277" y="2528"/>
                    <a:pt x="1228" y="2528"/>
                    <a:pt x="1166" y="2503"/>
                  </a:cubicBezTo>
                  <a:cubicBezTo>
                    <a:pt x="1117" y="2479"/>
                    <a:pt x="1056" y="2467"/>
                    <a:pt x="995" y="2418"/>
                  </a:cubicBezTo>
                  <a:cubicBezTo>
                    <a:pt x="933" y="2393"/>
                    <a:pt x="872" y="2344"/>
                    <a:pt x="823" y="2283"/>
                  </a:cubicBezTo>
                  <a:cubicBezTo>
                    <a:pt x="762" y="2234"/>
                    <a:pt x="712" y="2160"/>
                    <a:pt x="663" y="2086"/>
                  </a:cubicBezTo>
                  <a:lnTo>
                    <a:pt x="590" y="1976"/>
                  </a:lnTo>
                  <a:lnTo>
                    <a:pt x="541" y="1853"/>
                  </a:lnTo>
                  <a:cubicBezTo>
                    <a:pt x="492" y="1767"/>
                    <a:pt x="467" y="1669"/>
                    <a:pt x="430" y="1583"/>
                  </a:cubicBezTo>
                  <a:cubicBezTo>
                    <a:pt x="369" y="1387"/>
                    <a:pt x="320" y="1203"/>
                    <a:pt x="271" y="1019"/>
                  </a:cubicBezTo>
                  <a:cubicBezTo>
                    <a:pt x="234" y="835"/>
                    <a:pt x="197" y="651"/>
                    <a:pt x="160" y="504"/>
                  </a:cubicBezTo>
                  <a:cubicBezTo>
                    <a:pt x="99" y="209"/>
                    <a:pt x="38" y="1"/>
                    <a:pt x="38" y="1"/>
                  </a:cubicBezTo>
                  <a:close/>
                </a:path>
              </a:pathLst>
            </a:custGeom>
            <a:solidFill>
              <a:srgbClr val="0063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97;p60"/>
            <p:cNvSpPr/>
            <p:nvPr/>
          </p:nvSpPr>
          <p:spPr>
            <a:xfrm>
              <a:off x="2551042" y="2286025"/>
              <a:ext cx="80075" cy="8000"/>
            </a:xfrm>
            <a:custGeom>
              <a:avLst/>
              <a:gdLst/>
              <a:ahLst/>
              <a:cxnLst/>
              <a:rect l="l" t="t" r="r" b="b"/>
              <a:pathLst>
                <a:path w="3203" h="320" extrusionOk="0">
                  <a:moveTo>
                    <a:pt x="1596" y="0"/>
                  </a:moveTo>
                  <a:cubicBezTo>
                    <a:pt x="1497" y="0"/>
                    <a:pt x="1399" y="0"/>
                    <a:pt x="1301" y="12"/>
                  </a:cubicBezTo>
                  <a:cubicBezTo>
                    <a:pt x="1191" y="12"/>
                    <a:pt x="1093" y="25"/>
                    <a:pt x="1007" y="37"/>
                  </a:cubicBezTo>
                  <a:cubicBezTo>
                    <a:pt x="810" y="49"/>
                    <a:pt x="639" y="86"/>
                    <a:pt x="479" y="135"/>
                  </a:cubicBezTo>
                  <a:cubicBezTo>
                    <a:pt x="332" y="160"/>
                    <a:pt x="221" y="221"/>
                    <a:pt x="136" y="258"/>
                  </a:cubicBezTo>
                  <a:cubicBezTo>
                    <a:pt x="50" y="295"/>
                    <a:pt x="1" y="319"/>
                    <a:pt x="1" y="319"/>
                  </a:cubicBezTo>
                  <a:cubicBezTo>
                    <a:pt x="1" y="319"/>
                    <a:pt x="62" y="319"/>
                    <a:pt x="148" y="307"/>
                  </a:cubicBezTo>
                  <a:cubicBezTo>
                    <a:pt x="234" y="307"/>
                    <a:pt x="356" y="295"/>
                    <a:pt x="504" y="295"/>
                  </a:cubicBezTo>
                  <a:cubicBezTo>
                    <a:pt x="590" y="295"/>
                    <a:pt x="663" y="282"/>
                    <a:pt x="749" y="282"/>
                  </a:cubicBezTo>
                  <a:lnTo>
                    <a:pt x="1019" y="282"/>
                  </a:lnTo>
                  <a:cubicBezTo>
                    <a:pt x="1080" y="278"/>
                    <a:pt x="1143" y="277"/>
                    <a:pt x="1207" y="277"/>
                  </a:cubicBezTo>
                  <a:cubicBezTo>
                    <a:pt x="1334" y="277"/>
                    <a:pt x="1465" y="282"/>
                    <a:pt x="1596" y="282"/>
                  </a:cubicBezTo>
                  <a:lnTo>
                    <a:pt x="2700" y="282"/>
                  </a:lnTo>
                  <a:cubicBezTo>
                    <a:pt x="2994" y="282"/>
                    <a:pt x="3203" y="258"/>
                    <a:pt x="3203" y="258"/>
                  </a:cubicBezTo>
                  <a:cubicBezTo>
                    <a:pt x="3203" y="258"/>
                    <a:pt x="3006" y="184"/>
                    <a:pt x="2712" y="123"/>
                  </a:cubicBezTo>
                  <a:cubicBezTo>
                    <a:pt x="2565" y="98"/>
                    <a:pt x="2393" y="62"/>
                    <a:pt x="2197" y="37"/>
                  </a:cubicBezTo>
                  <a:cubicBezTo>
                    <a:pt x="2013" y="12"/>
                    <a:pt x="1804" y="12"/>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98;p60"/>
            <p:cNvSpPr/>
            <p:nvPr/>
          </p:nvSpPr>
          <p:spPr>
            <a:xfrm>
              <a:off x="2480492" y="2322525"/>
              <a:ext cx="114450" cy="30075"/>
            </a:xfrm>
            <a:custGeom>
              <a:avLst/>
              <a:gdLst/>
              <a:ahLst/>
              <a:cxnLst/>
              <a:rect l="l" t="t" r="r" b="b"/>
              <a:pathLst>
                <a:path w="4578" h="1203" extrusionOk="0">
                  <a:moveTo>
                    <a:pt x="1" y="0"/>
                  </a:moveTo>
                  <a:lnTo>
                    <a:pt x="1" y="1153"/>
                  </a:lnTo>
                  <a:lnTo>
                    <a:pt x="4577" y="1202"/>
                  </a:lnTo>
                  <a:lnTo>
                    <a:pt x="4577" y="16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99;p60"/>
            <p:cNvSpPr/>
            <p:nvPr/>
          </p:nvSpPr>
          <p:spPr>
            <a:xfrm>
              <a:off x="2612092" y="2322525"/>
              <a:ext cx="114725" cy="30075"/>
            </a:xfrm>
            <a:custGeom>
              <a:avLst/>
              <a:gdLst/>
              <a:ahLst/>
              <a:cxnLst/>
              <a:rect l="l" t="t" r="r" b="b"/>
              <a:pathLst>
                <a:path w="4589" h="1203" extrusionOk="0">
                  <a:moveTo>
                    <a:pt x="4576" y="0"/>
                  </a:moveTo>
                  <a:lnTo>
                    <a:pt x="0" y="160"/>
                  </a:lnTo>
                  <a:lnTo>
                    <a:pt x="0" y="1202"/>
                  </a:lnTo>
                  <a:lnTo>
                    <a:pt x="4589" y="1153"/>
                  </a:lnTo>
                  <a:lnTo>
                    <a:pt x="4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00;p60"/>
            <p:cNvSpPr/>
            <p:nvPr/>
          </p:nvSpPr>
          <p:spPr>
            <a:xfrm>
              <a:off x="2438792" y="2866025"/>
              <a:ext cx="106450" cy="13975"/>
            </a:xfrm>
            <a:custGeom>
              <a:avLst/>
              <a:gdLst/>
              <a:ahLst/>
              <a:cxnLst/>
              <a:rect l="l" t="t" r="r" b="b"/>
              <a:pathLst>
                <a:path w="4258" h="559" extrusionOk="0">
                  <a:moveTo>
                    <a:pt x="4233" y="0"/>
                  </a:moveTo>
                  <a:lnTo>
                    <a:pt x="37" y="282"/>
                  </a:lnTo>
                  <a:cubicBezTo>
                    <a:pt x="37" y="429"/>
                    <a:pt x="0" y="540"/>
                    <a:pt x="172" y="552"/>
                  </a:cubicBezTo>
                  <a:cubicBezTo>
                    <a:pt x="193" y="556"/>
                    <a:pt x="213" y="558"/>
                    <a:pt x="233" y="558"/>
                  </a:cubicBezTo>
                  <a:cubicBezTo>
                    <a:pt x="274" y="558"/>
                    <a:pt x="315" y="552"/>
                    <a:pt x="356" y="552"/>
                  </a:cubicBezTo>
                  <a:lnTo>
                    <a:pt x="3804" y="552"/>
                  </a:lnTo>
                  <a:cubicBezTo>
                    <a:pt x="3855" y="552"/>
                    <a:pt x="3916" y="558"/>
                    <a:pt x="3977" y="558"/>
                  </a:cubicBezTo>
                  <a:cubicBezTo>
                    <a:pt x="4091" y="558"/>
                    <a:pt x="4201" y="537"/>
                    <a:pt x="4233" y="417"/>
                  </a:cubicBezTo>
                  <a:cubicBezTo>
                    <a:pt x="4258" y="294"/>
                    <a:pt x="4233" y="123"/>
                    <a:pt x="423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01;p60"/>
            <p:cNvSpPr/>
            <p:nvPr/>
          </p:nvSpPr>
          <p:spPr>
            <a:xfrm>
              <a:off x="2516992" y="2806200"/>
              <a:ext cx="13525" cy="39000"/>
            </a:xfrm>
            <a:custGeom>
              <a:avLst/>
              <a:gdLst/>
              <a:ahLst/>
              <a:cxnLst/>
              <a:rect l="l" t="t" r="r" b="b"/>
              <a:pathLst>
                <a:path w="541" h="1560" extrusionOk="0">
                  <a:moveTo>
                    <a:pt x="1" y="1"/>
                  </a:moveTo>
                  <a:lnTo>
                    <a:pt x="1" y="1"/>
                  </a:lnTo>
                  <a:cubicBezTo>
                    <a:pt x="49" y="591"/>
                    <a:pt x="97" y="1560"/>
                    <a:pt x="320" y="1560"/>
                  </a:cubicBezTo>
                  <a:cubicBezTo>
                    <a:pt x="324" y="1560"/>
                    <a:pt x="328" y="1559"/>
                    <a:pt x="332" y="1559"/>
                  </a:cubicBezTo>
                  <a:cubicBezTo>
                    <a:pt x="528" y="1522"/>
                    <a:pt x="516" y="1056"/>
                    <a:pt x="528" y="933"/>
                  </a:cubicBezTo>
                  <a:cubicBezTo>
                    <a:pt x="541" y="626"/>
                    <a:pt x="528" y="320"/>
                    <a:pt x="541" y="13"/>
                  </a:cubicBezTo>
                  <a:lnTo>
                    <a:pt x="1" y="1"/>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2;p60"/>
            <p:cNvSpPr/>
            <p:nvPr/>
          </p:nvSpPr>
          <p:spPr>
            <a:xfrm>
              <a:off x="2434492" y="2805275"/>
              <a:ext cx="111375" cy="71200"/>
            </a:xfrm>
            <a:custGeom>
              <a:avLst/>
              <a:gdLst/>
              <a:ahLst/>
              <a:cxnLst/>
              <a:rect l="l" t="t" r="r" b="b"/>
              <a:pathLst>
                <a:path w="4455" h="2848" extrusionOk="0">
                  <a:moveTo>
                    <a:pt x="2540" y="1"/>
                  </a:moveTo>
                  <a:lnTo>
                    <a:pt x="2540" y="1154"/>
                  </a:lnTo>
                  <a:cubicBezTo>
                    <a:pt x="2270" y="1449"/>
                    <a:pt x="1816" y="1608"/>
                    <a:pt x="1436" y="1804"/>
                  </a:cubicBezTo>
                  <a:cubicBezTo>
                    <a:pt x="1080" y="2001"/>
                    <a:pt x="602" y="2136"/>
                    <a:pt x="307" y="2430"/>
                  </a:cubicBezTo>
                  <a:cubicBezTo>
                    <a:pt x="1" y="2737"/>
                    <a:pt x="344" y="2847"/>
                    <a:pt x="626" y="2847"/>
                  </a:cubicBezTo>
                  <a:cubicBezTo>
                    <a:pt x="1448" y="2835"/>
                    <a:pt x="2258" y="2798"/>
                    <a:pt x="3068" y="2761"/>
                  </a:cubicBezTo>
                  <a:cubicBezTo>
                    <a:pt x="3123" y="2761"/>
                    <a:pt x="3854" y="2782"/>
                    <a:pt x="4217" y="2782"/>
                  </a:cubicBezTo>
                  <a:cubicBezTo>
                    <a:pt x="4338" y="2782"/>
                    <a:pt x="4417" y="2780"/>
                    <a:pt x="4417" y="2774"/>
                  </a:cubicBezTo>
                  <a:lnTo>
                    <a:pt x="4454" y="74"/>
                  </a:lnTo>
                  <a:lnTo>
                    <a:pt x="3841" y="50"/>
                  </a:lnTo>
                  <a:cubicBezTo>
                    <a:pt x="3841" y="357"/>
                    <a:pt x="3841" y="663"/>
                    <a:pt x="3828" y="958"/>
                  </a:cubicBezTo>
                  <a:cubicBezTo>
                    <a:pt x="3816" y="1093"/>
                    <a:pt x="3828" y="1547"/>
                    <a:pt x="3632" y="1584"/>
                  </a:cubicBezTo>
                  <a:cubicBezTo>
                    <a:pt x="3627" y="1585"/>
                    <a:pt x="3621" y="1585"/>
                    <a:pt x="3616" y="1585"/>
                  </a:cubicBezTo>
                  <a:cubicBezTo>
                    <a:pt x="3397" y="1585"/>
                    <a:pt x="3349" y="613"/>
                    <a:pt x="3313" y="38"/>
                  </a:cubicBezTo>
                  <a:lnTo>
                    <a:pt x="2540" y="1"/>
                  </a:ln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03;p60"/>
            <p:cNvSpPr/>
            <p:nvPr/>
          </p:nvSpPr>
          <p:spPr>
            <a:xfrm>
              <a:off x="2494917" y="2817250"/>
              <a:ext cx="15975" cy="5550"/>
            </a:xfrm>
            <a:custGeom>
              <a:avLst/>
              <a:gdLst/>
              <a:ahLst/>
              <a:cxnLst/>
              <a:rect l="l" t="t" r="r" b="b"/>
              <a:pathLst>
                <a:path w="639" h="222" extrusionOk="0">
                  <a:moveTo>
                    <a:pt x="111" y="0"/>
                  </a:moveTo>
                  <a:cubicBezTo>
                    <a:pt x="50" y="0"/>
                    <a:pt x="0" y="49"/>
                    <a:pt x="0" y="98"/>
                  </a:cubicBezTo>
                  <a:cubicBezTo>
                    <a:pt x="0" y="160"/>
                    <a:pt x="50" y="209"/>
                    <a:pt x="99" y="209"/>
                  </a:cubicBezTo>
                  <a:cubicBezTo>
                    <a:pt x="185" y="221"/>
                    <a:pt x="270" y="221"/>
                    <a:pt x="356" y="221"/>
                  </a:cubicBezTo>
                  <a:cubicBezTo>
                    <a:pt x="418" y="221"/>
                    <a:pt x="479" y="221"/>
                    <a:pt x="540" y="209"/>
                  </a:cubicBezTo>
                  <a:cubicBezTo>
                    <a:pt x="602" y="209"/>
                    <a:pt x="638" y="160"/>
                    <a:pt x="638" y="111"/>
                  </a:cubicBezTo>
                  <a:cubicBezTo>
                    <a:pt x="638" y="56"/>
                    <a:pt x="609" y="11"/>
                    <a:pt x="550" y="11"/>
                  </a:cubicBezTo>
                  <a:cubicBezTo>
                    <a:pt x="543" y="11"/>
                    <a:pt x="536" y="11"/>
                    <a:pt x="528" y="13"/>
                  </a:cubicBezTo>
                  <a:cubicBezTo>
                    <a:pt x="381" y="13"/>
                    <a:pt x="258" y="13"/>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04;p60"/>
            <p:cNvSpPr/>
            <p:nvPr/>
          </p:nvSpPr>
          <p:spPr>
            <a:xfrm>
              <a:off x="2494917" y="2831125"/>
              <a:ext cx="15975" cy="9450"/>
            </a:xfrm>
            <a:custGeom>
              <a:avLst/>
              <a:gdLst/>
              <a:ahLst/>
              <a:cxnLst/>
              <a:rect l="l" t="t" r="r" b="b"/>
              <a:pathLst>
                <a:path w="639" h="378" extrusionOk="0">
                  <a:moveTo>
                    <a:pt x="124" y="0"/>
                  </a:moveTo>
                  <a:cubicBezTo>
                    <a:pt x="81" y="0"/>
                    <a:pt x="43" y="23"/>
                    <a:pt x="25" y="59"/>
                  </a:cubicBezTo>
                  <a:cubicBezTo>
                    <a:pt x="0" y="120"/>
                    <a:pt x="25" y="181"/>
                    <a:pt x="74" y="206"/>
                  </a:cubicBezTo>
                  <a:cubicBezTo>
                    <a:pt x="209" y="267"/>
                    <a:pt x="332" y="329"/>
                    <a:pt x="479" y="378"/>
                  </a:cubicBezTo>
                  <a:lnTo>
                    <a:pt x="516" y="378"/>
                  </a:lnTo>
                  <a:cubicBezTo>
                    <a:pt x="553" y="378"/>
                    <a:pt x="602" y="353"/>
                    <a:pt x="614" y="316"/>
                  </a:cubicBezTo>
                  <a:cubicBezTo>
                    <a:pt x="638" y="255"/>
                    <a:pt x="602" y="206"/>
                    <a:pt x="553" y="181"/>
                  </a:cubicBezTo>
                  <a:cubicBezTo>
                    <a:pt x="418" y="132"/>
                    <a:pt x="307" y="83"/>
                    <a:pt x="172" y="10"/>
                  </a:cubicBezTo>
                  <a:cubicBezTo>
                    <a:pt x="156" y="3"/>
                    <a:pt x="139"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05;p60"/>
            <p:cNvSpPr/>
            <p:nvPr/>
          </p:nvSpPr>
          <p:spPr>
            <a:xfrm>
              <a:off x="2463317" y="2850125"/>
              <a:ext cx="11075" cy="14675"/>
            </a:xfrm>
            <a:custGeom>
              <a:avLst/>
              <a:gdLst/>
              <a:ahLst/>
              <a:cxnLst/>
              <a:rect l="l" t="t" r="r" b="b"/>
              <a:pathLst>
                <a:path w="443" h="587" extrusionOk="0">
                  <a:moveTo>
                    <a:pt x="116" y="1"/>
                  </a:moveTo>
                  <a:cubicBezTo>
                    <a:pt x="102" y="1"/>
                    <a:pt x="88" y="4"/>
                    <a:pt x="74" y="10"/>
                  </a:cubicBezTo>
                  <a:cubicBezTo>
                    <a:pt x="25" y="35"/>
                    <a:pt x="1" y="96"/>
                    <a:pt x="25" y="145"/>
                  </a:cubicBezTo>
                  <a:cubicBezTo>
                    <a:pt x="99" y="305"/>
                    <a:pt x="160" y="415"/>
                    <a:pt x="234" y="538"/>
                  </a:cubicBezTo>
                  <a:cubicBezTo>
                    <a:pt x="258" y="575"/>
                    <a:pt x="283" y="587"/>
                    <a:pt x="320" y="587"/>
                  </a:cubicBezTo>
                  <a:cubicBezTo>
                    <a:pt x="344" y="587"/>
                    <a:pt x="357" y="587"/>
                    <a:pt x="381" y="575"/>
                  </a:cubicBezTo>
                  <a:cubicBezTo>
                    <a:pt x="430" y="550"/>
                    <a:pt x="442" y="477"/>
                    <a:pt x="406" y="427"/>
                  </a:cubicBezTo>
                  <a:cubicBezTo>
                    <a:pt x="344" y="317"/>
                    <a:pt x="283" y="207"/>
                    <a:pt x="209" y="59"/>
                  </a:cubicBezTo>
                  <a:cubicBezTo>
                    <a:pt x="191" y="24"/>
                    <a:pt x="154"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06;p60"/>
            <p:cNvSpPr/>
            <p:nvPr/>
          </p:nvSpPr>
          <p:spPr>
            <a:xfrm>
              <a:off x="2475292" y="2844225"/>
              <a:ext cx="11050" cy="14750"/>
            </a:xfrm>
            <a:custGeom>
              <a:avLst/>
              <a:gdLst/>
              <a:ahLst/>
              <a:cxnLst/>
              <a:rect l="l" t="t" r="r" b="b"/>
              <a:pathLst>
                <a:path w="442" h="590" extrusionOk="0">
                  <a:moveTo>
                    <a:pt x="113" y="1"/>
                  </a:moveTo>
                  <a:cubicBezTo>
                    <a:pt x="96" y="1"/>
                    <a:pt x="78" y="5"/>
                    <a:pt x="62" y="13"/>
                  </a:cubicBezTo>
                  <a:cubicBezTo>
                    <a:pt x="13" y="38"/>
                    <a:pt x="0" y="99"/>
                    <a:pt x="25" y="148"/>
                  </a:cubicBezTo>
                  <a:lnTo>
                    <a:pt x="86" y="271"/>
                  </a:lnTo>
                  <a:cubicBezTo>
                    <a:pt x="123" y="345"/>
                    <a:pt x="172" y="430"/>
                    <a:pt x="233" y="529"/>
                  </a:cubicBezTo>
                  <a:cubicBezTo>
                    <a:pt x="246" y="565"/>
                    <a:pt x="282" y="590"/>
                    <a:pt x="319" y="590"/>
                  </a:cubicBezTo>
                  <a:cubicBezTo>
                    <a:pt x="344" y="590"/>
                    <a:pt x="356" y="578"/>
                    <a:pt x="368" y="578"/>
                  </a:cubicBezTo>
                  <a:cubicBezTo>
                    <a:pt x="417" y="541"/>
                    <a:pt x="442" y="479"/>
                    <a:pt x="405" y="430"/>
                  </a:cubicBezTo>
                  <a:cubicBezTo>
                    <a:pt x="344" y="332"/>
                    <a:pt x="307" y="246"/>
                    <a:pt x="270" y="173"/>
                  </a:cubicBezTo>
                  <a:lnTo>
                    <a:pt x="209" y="50"/>
                  </a:lnTo>
                  <a:cubicBezTo>
                    <a:pt x="184" y="17"/>
                    <a:pt x="149"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07;p60"/>
            <p:cNvSpPr/>
            <p:nvPr/>
          </p:nvSpPr>
          <p:spPr>
            <a:xfrm>
              <a:off x="2486942" y="2838775"/>
              <a:ext cx="10450" cy="14075"/>
            </a:xfrm>
            <a:custGeom>
              <a:avLst/>
              <a:gdLst/>
              <a:ahLst/>
              <a:cxnLst/>
              <a:rect l="l" t="t" r="r" b="b"/>
              <a:pathLst>
                <a:path w="418" h="563" extrusionOk="0">
                  <a:moveTo>
                    <a:pt x="115" y="1"/>
                  </a:moveTo>
                  <a:cubicBezTo>
                    <a:pt x="101" y="1"/>
                    <a:pt x="87" y="4"/>
                    <a:pt x="74" y="10"/>
                  </a:cubicBezTo>
                  <a:cubicBezTo>
                    <a:pt x="25" y="35"/>
                    <a:pt x="1" y="96"/>
                    <a:pt x="25" y="158"/>
                  </a:cubicBezTo>
                  <a:cubicBezTo>
                    <a:pt x="62" y="219"/>
                    <a:pt x="86" y="280"/>
                    <a:pt x="123" y="342"/>
                  </a:cubicBezTo>
                  <a:cubicBezTo>
                    <a:pt x="148" y="391"/>
                    <a:pt x="185" y="440"/>
                    <a:pt x="209" y="501"/>
                  </a:cubicBezTo>
                  <a:cubicBezTo>
                    <a:pt x="234" y="538"/>
                    <a:pt x="270" y="563"/>
                    <a:pt x="307" y="563"/>
                  </a:cubicBezTo>
                  <a:cubicBezTo>
                    <a:pt x="319" y="563"/>
                    <a:pt x="332" y="563"/>
                    <a:pt x="356" y="550"/>
                  </a:cubicBezTo>
                  <a:cubicBezTo>
                    <a:pt x="405" y="526"/>
                    <a:pt x="418" y="464"/>
                    <a:pt x="393" y="415"/>
                  </a:cubicBezTo>
                  <a:cubicBezTo>
                    <a:pt x="369" y="342"/>
                    <a:pt x="332" y="293"/>
                    <a:pt x="307" y="231"/>
                  </a:cubicBezTo>
                  <a:cubicBezTo>
                    <a:pt x="270" y="182"/>
                    <a:pt x="246" y="133"/>
                    <a:pt x="209" y="59"/>
                  </a:cubicBezTo>
                  <a:cubicBezTo>
                    <a:pt x="191" y="24"/>
                    <a:pt x="153"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08;p60"/>
            <p:cNvSpPr/>
            <p:nvPr/>
          </p:nvSpPr>
          <p:spPr>
            <a:xfrm>
              <a:off x="2661467" y="2866025"/>
              <a:ext cx="106750" cy="13975"/>
            </a:xfrm>
            <a:custGeom>
              <a:avLst/>
              <a:gdLst/>
              <a:ahLst/>
              <a:cxnLst/>
              <a:rect l="l" t="t" r="r" b="b"/>
              <a:pathLst>
                <a:path w="4270" h="559" extrusionOk="0">
                  <a:moveTo>
                    <a:pt x="37" y="0"/>
                  </a:moveTo>
                  <a:cubicBezTo>
                    <a:pt x="37" y="123"/>
                    <a:pt x="0" y="294"/>
                    <a:pt x="37" y="417"/>
                  </a:cubicBezTo>
                  <a:cubicBezTo>
                    <a:pt x="69" y="537"/>
                    <a:pt x="179" y="558"/>
                    <a:pt x="293" y="558"/>
                  </a:cubicBezTo>
                  <a:cubicBezTo>
                    <a:pt x="354" y="558"/>
                    <a:pt x="415" y="552"/>
                    <a:pt x="467" y="552"/>
                  </a:cubicBezTo>
                  <a:lnTo>
                    <a:pt x="3926" y="552"/>
                  </a:lnTo>
                  <a:cubicBezTo>
                    <a:pt x="3959" y="552"/>
                    <a:pt x="3997" y="558"/>
                    <a:pt x="4037" y="558"/>
                  </a:cubicBezTo>
                  <a:cubicBezTo>
                    <a:pt x="4057" y="558"/>
                    <a:pt x="4078" y="556"/>
                    <a:pt x="4098" y="552"/>
                  </a:cubicBezTo>
                  <a:cubicBezTo>
                    <a:pt x="4270" y="540"/>
                    <a:pt x="4233" y="429"/>
                    <a:pt x="4233" y="282"/>
                  </a:cubicBezTo>
                  <a:lnTo>
                    <a:pt x="37" y="0"/>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09;p60"/>
            <p:cNvSpPr/>
            <p:nvPr/>
          </p:nvSpPr>
          <p:spPr>
            <a:xfrm>
              <a:off x="2676492" y="2806200"/>
              <a:ext cx="13525" cy="39000"/>
            </a:xfrm>
            <a:custGeom>
              <a:avLst/>
              <a:gdLst/>
              <a:ahLst/>
              <a:cxnLst/>
              <a:rect l="l" t="t" r="r" b="b"/>
              <a:pathLst>
                <a:path w="541" h="1560" extrusionOk="0">
                  <a:moveTo>
                    <a:pt x="540" y="1"/>
                  </a:moveTo>
                  <a:lnTo>
                    <a:pt x="1" y="13"/>
                  </a:lnTo>
                  <a:cubicBezTo>
                    <a:pt x="13" y="320"/>
                    <a:pt x="1" y="626"/>
                    <a:pt x="13" y="933"/>
                  </a:cubicBezTo>
                  <a:cubicBezTo>
                    <a:pt x="25" y="1056"/>
                    <a:pt x="13" y="1522"/>
                    <a:pt x="209" y="1559"/>
                  </a:cubicBezTo>
                  <a:cubicBezTo>
                    <a:pt x="213" y="1559"/>
                    <a:pt x="217" y="1560"/>
                    <a:pt x="222" y="1560"/>
                  </a:cubicBezTo>
                  <a:cubicBezTo>
                    <a:pt x="444" y="1560"/>
                    <a:pt x="492" y="591"/>
                    <a:pt x="54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10;p60"/>
            <p:cNvSpPr/>
            <p:nvPr/>
          </p:nvSpPr>
          <p:spPr>
            <a:xfrm>
              <a:off x="2661167" y="2805275"/>
              <a:ext cx="111350" cy="71200"/>
            </a:xfrm>
            <a:custGeom>
              <a:avLst/>
              <a:gdLst/>
              <a:ahLst/>
              <a:cxnLst/>
              <a:rect l="l" t="t" r="r" b="b"/>
              <a:pathLst>
                <a:path w="4454" h="2848" extrusionOk="0">
                  <a:moveTo>
                    <a:pt x="1914" y="1"/>
                  </a:moveTo>
                  <a:lnTo>
                    <a:pt x="1153" y="38"/>
                  </a:lnTo>
                  <a:cubicBezTo>
                    <a:pt x="1105" y="613"/>
                    <a:pt x="1058" y="1585"/>
                    <a:pt x="838" y="1585"/>
                  </a:cubicBezTo>
                  <a:cubicBezTo>
                    <a:pt x="833" y="1585"/>
                    <a:pt x="828" y="1585"/>
                    <a:pt x="822" y="1584"/>
                  </a:cubicBezTo>
                  <a:cubicBezTo>
                    <a:pt x="626" y="1547"/>
                    <a:pt x="638" y="1093"/>
                    <a:pt x="626" y="958"/>
                  </a:cubicBezTo>
                  <a:cubicBezTo>
                    <a:pt x="626" y="663"/>
                    <a:pt x="626" y="357"/>
                    <a:pt x="614" y="50"/>
                  </a:cubicBezTo>
                  <a:lnTo>
                    <a:pt x="0" y="74"/>
                  </a:lnTo>
                  <a:lnTo>
                    <a:pt x="37" y="2774"/>
                  </a:lnTo>
                  <a:cubicBezTo>
                    <a:pt x="37" y="2780"/>
                    <a:pt x="117" y="2782"/>
                    <a:pt x="237" y="2782"/>
                  </a:cubicBezTo>
                  <a:cubicBezTo>
                    <a:pt x="600" y="2782"/>
                    <a:pt x="1331" y="2761"/>
                    <a:pt x="1386" y="2761"/>
                  </a:cubicBezTo>
                  <a:cubicBezTo>
                    <a:pt x="2196" y="2798"/>
                    <a:pt x="3018" y="2835"/>
                    <a:pt x="3828" y="2847"/>
                  </a:cubicBezTo>
                  <a:cubicBezTo>
                    <a:pt x="4110" y="2847"/>
                    <a:pt x="4454" y="2737"/>
                    <a:pt x="4147" y="2430"/>
                  </a:cubicBezTo>
                  <a:cubicBezTo>
                    <a:pt x="3852" y="2136"/>
                    <a:pt x="3374" y="2001"/>
                    <a:pt x="3018" y="1804"/>
                  </a:cubicBezTo>
                  <a:cubicBezTo>
                    <a:pt x="2638" y="1608"/>
                    <a:pt x="2184" y="1449"/>
                    <a:pt x="1926" y="1154"/>
                  </a:cubicBezTo>
                  <a:lnTo>
                    <a:pt x="1914" y="1"/>
                  </a:ln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11;p60"/>
            <p:cNvSpPr/>
            <p:nvPr/>
          </p:nvSpPr>
          <p:spPr>
            <a:xfrm>
              <a:off x="2696117" y="2817250"/>
              <a:ext cx="15975" cy="5550"/>
            </a:xfrm>
            <a:custGeom>
              <a:avLst/>
              <a:gdLst/>
              <a:ahLst/>
              <a:cxnLst/>
              <a:rect l="l" t="t" r="r" b="b"/>
              <a:pathLst>
                <a:path w="639" h="222" extrusionOk="0">
                  <a:moveTo>
                    <a:pt x="111" y="0"/>
                  </a:moveTo>
                  <a:cubicBezTo>
                    <a:pt x="38" y="0"/>
                    <a:pt x="1" y="49"/>
                    <a:pt x="1" y="98"/>
                  </a:cubicBezTo>
                  <a:cubicBezTo>
                    <a:pt x="1" y="160"/>
                    <a:pt x="38" y="209"/>
                    <a:pt x="99" y="209"/>
                  </a:cubicBezTo>
                  <a:cubicBezTo>
                    <a:pt x="160" y="221"/>
                    <a:pt x="222" y="221"/>
                    <a:pt x="283" y="221"/>
                  </a:cubicBezTo>
                  <a:cubicBezTo>
                    <a:pt x="369" y="221"/>
                    <a:pt x="455" y="221"/>
                    <a:pt x="541" y="209"/>
                  </a:cubicBezTo>
                  <a:cubicBezTo>
                    <a:pt x="602" y="209"/>
                    <a:pt x="639" y="160"/>
                    <a:pt x="639" y="98"/>
                  </a:cubicBezTo>
                  <a:cubicBezTo>
                    <a:pt x="639" y="49"/>
                    <a:pt x="590" y="0"/>
                    <a:pt x="528" y="0"/>
                  </a:cubicBezTo>
                  <a:cubicBezTo>
                    <a:pt x="455" y="6"/>
                    <a:pt x="387" y="10"/>
                    <a:pt x="320" y="10"/>
                  </a:cubicBezTo>
                  <a:cubicBezTo>
                    <a:pt x="252" y="10"/>
                    <a:pt x="185" y="6"/>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12;p60"/>
            <p:cNvSpPr/>
            <p:nvPr/>
          </p:nvSpPr>
          <p:spPr>
            <a:xfrm>
              <a:off x="2696442" y="2831125"/>
              <a:ext cx="15650" cy="9450"/>
            </a:xfrm>
            <a:custGeom>
              <a:avLst/>
              <a:gdLst/>
              <a:ahLst/>
              <a:cxnLst/>
              <a:rect l="l" t="t" r="r" b="b"/>
              <a:pathLst>
                <a:path w="626" h="378" extrusionOk="0">
                  <a:moveTo>
                    <a:pt x="507" y="0"/>
                  </a:moveTo>
                  <a:cubicBezTo>
                    <a:pt x="493" y="0"/>
                    <a:pt x="479" y="3"/>
                    <a:pt x="466" y="10"/>
                  </a:cubicBezTo>
                  <a:cubicBezTo>
                    <a:pt x="331" y="83"/>
                    <a:pt x="209" y="132"/>
                    <a:pt x="74" y="181"/>
                  </a:cubicBezTo>
                  <a:cubicBezTo>
                    <a:pt x="25" y="206"/>
                    <a:pt x="0" y="255"/>
                    <a:pt x="12" y="316"/>
                  </a:cubicBezTo>
                  <a:cubicBezTo>
                    <a:pt x="25" y="353"/>
                    <a:pt x="74" y="378"/>
                    <a:pt x="110" y="378"/>
                  </a:cubicBezTo>
                  <a:lnTo>
                    <a:pt x="147" y="378"/>
                  </a:lnTo>
                  <a:cubicBezTo>
                    <a:pt x="294" y="329"/>
                    <a:pt x="417" y="267"/>
                    <a:pt x="552" y="206"/>
                  </a:cubicBezTo>
                  <a:cubicBezTo>
                    <a:pt x="601" y="169"/>
                    <a:pt x="626" y="108"/>
                    <a:pt x="601" y="59"/>
                  </a:cubicBezTo>
                  <a:cubicBezTo>
                    <a:pt x="583" y="23"/>
                    <a:pt x="546" y="0"/>
                    <a:pt x="5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213;p60"/>
            <p:cNvSpPr/>
            <p:nvPr/>
          </p:nvSpPr>
          <p:spPr>
            <a:xfrm>
              <a:off x="2732617" y="2850125"/>
              <a:ext cx="11075" cy="14675"/>
            </a:xfrm>
            <a:custGeom>
              <a:avLst/>
              <a:gdLst/>
              <a:ahLst/>
              <a:cxnLst/>
              <a:rect l="l" t="t" r="r" b="b"/>
              <a:pathLst>
                <a:path w="443" h="587" extrusionOk="0">
                  <a:moveTo>
                    <a:pt x="328" y="1"/>
                  </a:moveTo>
                  <a:cubicBezTo>
                    <a:pt x="289" y="1"/>
                    <a:pt x="252" y="24"/>
                    <a:pt x="234" y="59"/>
                  </a:cubicBezTo>
                  <a:cubicBezTo>
                    <a:pt x="172" y="194"/>
                    <a:pt x="111" y="305"/>
                    <a:pt x="25" y="427"/>
                  </a:cubicBezTo>
                  <a:cubicBezTo>
                    <a:pt x="1" y="477"/>
                    <a:pt x="13" y="538"/>
                    <a:pt x="62" y="575"/>
                  </a:cubicBezTo>
                  <a:cubicBezTo>
                    <a:pt x="87" y="587"/>
                    <a:pt x="99" y="587"/>
                    <a:pt x="123" y="587"/>
                  </a:cubicBezTo>
                  <a:cubicBezTo>
                    <a:pt x="160" y="587"/>
                    <a:pt x="185" y="575"/>
                    <a:pt x="209" y="538"/>
                  </a:cubicBezTo>
                  <a:cubicBezTo>
                    <a:pt x="295" y="403"/>
                    <a:pt x="357" y="293"/>
                    <a:pt x="418" y="158"/>
                  </a:cubicBezTo>
                  <a:cubicBezTo>
                    <a:pt x="442" y="96"/>
                    <a:pt x="418" y="35"/>
                    <a:pt x="369" y="10"/>
                  </a:cubicBezTo>
                  <a:cubicBezTo>
                    <a:pt x="356" y="4"/>
                    <a:pt x="342"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214;p60"/>
            <p:cNvSpPr/>
            <p:nvPr/>
          </p:nvSpPr>
          <p:spPr>
            <a:xfrm>
              <a:off x="2720667" y="2844225"/>
              <a:ext cx="11050" cy="14750"/>
            </a:xfrm>
            <a:custGeom>
              <a:avLst/>
              <a:gdLst/>
              <a:ahLst/>
              <a:cxnLst/>
              <a:rect l="l" t="t" r="r" b="b"/>
              <a:pathLst>
                <a:path w="442" h="590" extrusionOk="0">
                  <a:moveTo>
                    <a:pt x="329" y="1"/>
                  </a:moveTo>
                  <a:cubicBezTo>
                    <a:pt x="293" y="1"/>
                    <a:pt x="258" y="17"/>
                    <a:pt x="233" y="50"/>
                  </a:cubicBezTo>
                  <a:lnTo>
                    <a:pt x="172" y="160"/>
                  </a:lnTo>
                  <a:cubicBezTo>
                    <a:pt x="135" y="246"/>
                    <a:pt x="98" y="332"/>
                    <a:pt x="37" y="430"/>
                  </a:cubicBezTo>
                  <a:cubicBezTo>
                    <a:pt x="0" y="479"/>
                    <a:pt x="25" y="541"/>
                    <a:pt x="74" y="565"/>
                  </a:cubicBezTo>
                  <a:cubicBezTo>
                    <a:pt x="86" y="578"/>
                    <a:pt x="111" y="590"/>
                    <a:pt x="123" y="590"/>
                  </a:cubicBezTo>
                  <a:cubicBezTo>
                    <a:pt x="160" y="590"/>
                    <a:pt x="197" y="565"/>
                    <a:pt x="209" y="529"/>
                  </a:cubicBezTo>
                  <a:cubicBezTo>
                    <a:pt x="270" y="430"/>
                    <a:pt x="319" y="345"/>
                    <a:pt x="356" y="259"/>
                  </a:cubicBezTo>
                  <a:lnTo>
                    <a:pt x="417" y="148"/>
                  </a:lnTo>
                  <a:cubicBezTo>
                    <a:pt x="442" y="99"/>
                    <a:pt x="430" y="38"/>
                    <a:pt x="381" y="13"/>
                  </a:cubicBezTo>
                  <a:cubicBezTo>
                    <a:pt x="364" y="5"/>
                    <a:pt x="346" y="1"/>
                    <a:pt x="3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15;p60"/>
            <p:cNvSpPr/>
            <p:nvPr/>
          </p:nvSpPr>
          <p:spPr>
            <a:xfrm>
              <a:off x="2709617" y="2838775"/>
              <a:ext cx="10450" cy="14075"/>
            </a:xfrm>
            <a:custGeom>
              <a:avLst/>
              <a:gdLst/>
              <a:ahLst/>
              <a:cxnLst/>
              <a:rect l="l" t="t" r="r" b="b"/>
              <a:pathLst>
                <a:path w="418" h="563" extrusionOk="0">
                  <a:moveTo>
                    <a:pt x="303" y="1"/>
                  </a:moveTo>
                  <a:cubicBezTo>
                    <a:pt x="265" y="1"/>
                    <a:pt x="227" y="24"/>
                    <a:pt x="209" y="59"/>
                  </a:cubicBezTo>
                  <a:cubicBezTo>
                    <a:pt x="172" y="133"/>
                    <a:pt x="148" y="182"/>
                    <a:pt x="111" y="244"/>
                  </a:cubicBezTo>
                  <a:cubicBezTo>
                    <a:pt x="86" y="293"/>
                    <a:pt x="62" y="342"/>
                    <a:pt x="25" y="415"/>
                  </a:cubicBezTo>
                  <a:cubicBezTo>
                    <a:pt x="1" y="464"/>
                    <a:pt x="13" y="526"/>
                    <a:pt x="74" y="550"/>
                  </a:cubicBezTo>
                  <a:cubicBezTo>
                    <a:pt x="86" y="563"/>
                    <a:pt x="99" y="563"/>
                    <a:pt x="111" y="563"/>
                  </a:cubicBezTo>
                  <a:cubicBezTo>
                    <a:pt x="148" y="563"/>
                    <a:pt x="185" y="538"/>
                    <a:pt x="209" y="501"/>
                  </a:cubicBezTo>
                  <a:cubicBezTo>
                    <a:pt x="246" y="440"/>
                    <a:pt x="270" y="391"/>
                    <a:pt x="295" y="342"/>
                  </a:cubicBezTo>
                  <a:cubicBezTo>
                    <a:pt x="332" y="280"/>
                    <a:pt x="356" y="219"/>
                    <a:pt x="393" y="158"/>
                  </a:cubicBezTo>
                  <a:cubicBezTo>
                    <a:pt x="418" y="96"/>
                    <a:pt x="405" y="35"/>
                    <a:pt x="344" y="10"/>
                  </a:cubicBezTo>
                  <a:cubicBezTo>
                    <a:pt x="331" y="4"/>
                    <a:pt x="317" y="1"/>
                    <a:pt x="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216;p60"/>
            <p:cNvSpPr/>
            <p:nvPr/>
          </p:nvSpPr>
          <p:spPr>
            <a:xfrm>
              <a:off x="2608717" y="1436100"/>
              <a:ext cx="243550" cy="427675"/>
            </a:xfrm>
            <a:custGeom>
              <a:avLst/>
              <a:gdLst/>
              <a:ahLst/>
              <a:cxnLst/>
              <a:rect l="l" t="t" r="r" b="b"/>
              <a:pathLst>
                <a:path w="9742" h="17107" extrusionOk="0">
                  <a:moveTo>
                    <a:pt x="123" y="1"/>
                  </a:moveTo>
                  <a:lnTo>
                    <a:pt x="1669" y="4111"/>
                  </a:lnTo>
                  <a:cubicBezTo>
                    <a:pt x="1669" y="6675"/>
                    <a:pt x="1890" y="9141"/>
                    <a:pt x="1264" y="11619"/>
                  </a:cubicBezTo>
                  <a:cubicBezTo>
                    <a:pt x="908" y="13214"/>
                    <a:pt x="0" y="14625"/>
                    <a:pt x="135" y="16318"/>
                  </a:cubicBezTo>
                  <a:cubicBezTo>
                    <a:pt x="184" y="16932"/>
                    <a:pt x="522" y="17106"/>
                    <a:pt x="958" y="17106"/>
                  </a:cubicBezTo>
                  <a:cubicBezTo>
                    <a:pt x="1402" y="17106"/>
                    <a:pt x="1947" y="16926"/>
                    <a:pt x="2393" y="16846"/>
                  </a:cubicBezTo>
                  <a:cubicBezTo>
                    <a:pt x="3319" y="16664"/>
                    <a:pt x="6016" y="16003"/>
                    <a:pt x="6802" y="14862"/>
                  </a:cubicBezTo>
                  <a:lnTo>
                    <a:pt x="6802" y="14862"/>
                  </a:lnTo>
                  <a:cubicBezTo>
                    <a:pt x="6728" y="15116"/>
                    <a:pt x="6648" y="15369"/>
                    <a:pt x="6576" y="15619"/>
                  </a:cubicBezTo>
                  <a:cubicBezTo>
                    <a:pt x="7533" y="15116"/>
                    <a:pt x="8527" y="14232"/>
                    <a:pt x="8748" y="13141"/>
                  </a:cubicBezTo>
                  <a:cubicBezTo>
                    <a:pt x="8969" y="13312"/>
                    <a:pt x="9067" y="13619"/>
                    <a:pt x="9263" y="13779"/>
                  </a:cubicBezTo>
                  <a:cubicBezTo>
                    <a:pt x="9742" y="12723"/>
                    <a:pt x="8785" y="11030"/>
                    <a:pt x="8502" y="10012"/>
                  </a:cubicBezTo>
                  <a:cubicBezTo>
                    <a:pt x="8220" y="8957"/>
                    <a:pt x="8404" y="8172"/>
                    <a:pt x="8478" y="7154"/>
                  </a:cubicBezTo>
                  <a:cubicBezTo>
                    <a:pt x="8527" y="6405"/>
                    <a:pt x="8171" y="5559"/>
                    <a:pt x="7913" y="4859"/>
                  </a:cubicBezTo>
                  <a:cubicBezTo>
                    <a:pt x="6809" y="1903"/>
                    <a:pt x="3129" y="1"/>
                    <a:pt x="1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7;p60"/>
            <p:cNvSpPr/>
            <p:nvPr/>
          </p:nvSpPr>
          <p:spPr>
            <a:xfrm>
              <a:off x="2724042" y="1744975"/>
              <a:ext cx="39275" cy="77625"/>
            </a:xfrm>
            <a:custGeom>
              <a:avLst/>
              <a:gdLst/>
              <a:ahLst/>
              <a:cxnLst/>
              <a:rect l="l" t="t" r="r" b="b"/>
              <a:pathLst>
                <a:path w="1571" h="3105" extrusionOk="0">
                  <a:moveTo>
                    <a:pt x="1558" y="0"/>
                  </a:moveTo>
                  <a:cubicBezTo>
                    <a:pt x="1558" y="0"/>
                    <a:pt x="1546" y="49"/>
                    <a:pt x="1522" y="148"/>
                  </a:cubicBezTo>
                  <a:cubicBezTo>
                    <a:pt x="1509" y="197"/>
                    <a:pt x="1497" y="258"/>
                    <a:pt x="1485" y="319"/>
                  </a:cubicBezTo>
                  <a:cubicBezTo>
                    <a:pt x="1485" y="393"/>
                    <a:pt x="1448" y="454"/>
                    <a:pt x="1423" y="540"/>
                  </a:cubicBezTo>
                  <a:cubicBezTo>
                    <a:pt x="1399" y="614"/>
                    <a:pt x="1374" y="700"/>
                    <a:pt x="1350" y="786"/>
                  </a:cubicBezTo>
                  <a:cubicBezTo>
                    <a:pt x="1313" y="871"/>
                    <a:pt x="1276" y="970"/>
                    <a:pt x="1239" y="1068"/>
                  </a:cubicBezTo>
                  <a:cubicBezTo>
                    <a:pt x="1215" y="1166"/>
                    <a:pt x="1166" y="1252"/>
                    <a:pt x="1117" y="1350"/>
                  </a:cubicBezTo>
                  <a:cubicBezTo>
                    <a:pt x="1068" y="1448"/>
                    <a:pt x="1031" y="1558"/>
                    <a:pt x="982" y="1657"/>
                  </a:cubicBezTo>
                  <a:cubicBezTo>
                    <a:pt x="933" y="1743"/>
                    <a:pt x="871" y="1841"/>
                    <a:pt x="822" y="1939"/>
                  </a:cubicBezTo>
                  <a:cubicBezTo>
                    <a:pt x="773" y="2037"/>
                    <a:pt x="724" y="2123"/>
                    <a:pt x="663" y="2209"/>
                  </a:cubicBezTo>
                  <a:cubicBezTo>
                    <a:pt x="614" y="2295"/>
                    <a:pt x="565" y="2393"/>
                    <a:pt x="503" y="2466"/>
                  </a:cubicBezTo>
                  <a:cubicBezTo>
                    <a:pt x="454" y="2540"/>
                    <a:pt x="393" y="2614"/>
                    <a:pt x="356" y="2675"/>
                  </a:cubicBezTo>
                  <a:cubicBezTo>
                    <a:pt x="307" y="2749"/>
                    <a:pt x="258" y="2810"/>
                    <a:pt x="209" y="2859"/>
                  </a:cubicBezTo>
                  <a:cubicBezTo>
                    <a:pt x="172" y="2908"/>
                    <a:pt x="135" y="2957"/>
                    <a:pt x="98" y="2994"/>
                  </a:cubicBezTo>
                  <a:cubicBezTo>
                    <a:pt x="37" y="3068"/>
                    <a:pt x="0" y="3104"/>
                    <a:pt x="0" y="3104"/>
                  </a:cubicBezTo>
                  <a:cubicBezTo>
                    <a:pt x="0" y="3104"/>
                    <a:pt x="49" y="3080"/>
                    <a:pt x="123" y="3018"/>
                  </a:cubicBezTo>
                  <a:cubicBezTo>
                    <a:pt x="160" y="2994"/>
                    <a:pt x="209" y="2957"/>
                    <a:pt x="270" y="2908"/>
                  </a:cubicBezTo>
                  <a:cubicBezTo>
                    <a:pt x="319" y="2871"/>
                    <a:pt x="381" y="2822"/>
                    <a:pt x="442" y="2761"/>
                  </a:cubicBezTo>
                  <a:cubicBezTo>
                    <a:pt x="503" y="2699"/>
                    <a:pt x="565" y="2626"/>
                    <a:pt x="626" y="2552"/>
                  </a:cubicBezTo>
                  <a:cubicBezTo>
                    <a:pt x="700" y="2491"/>
                    <a:pt x="749" y="2405"/>
                    <a:pt x="810" y="2319"/>
                  </a:cubicBezTo>
                  <a:cubicBezTo>
                    <a:pt x="871" y="2221"/>
                    <a:pt x="945" y="2135"/>
                    <a:pt x="994" y="2037"/>
                  </a:cubicBezTo>
                  <a:cubicBezTo>
                    <a:pt x="1055" y="1939"/>
                    <a:pt x="1104" y="1841"/>
                    <a:pt x="1166" y="1743"/>
                  </a:cubicBezTo>
                  <a:cubicBezTo>
                    <a:pt x="1215" y="1644"/>
                    <a:pt x="1252" y="1534"/>
                    <a:pt x="1301" y="1436"/>
                  </a:cubicBezTo>
                  <a:cubicBezTo>
                    <a:pt x="1350" y="1338"/>
                    <a:pt x="1387" y="1227"/>
                    <a:pt x="1411" y="1129"/>
                  </a:cubicBezTo>
                  <a:cubicBezTo>
                    <a:pt x="1436" y="1031"/>
                    <a:pt x="1472" y="933"/>
                    <a:pt x="1497" y="835"/>
                  </a:cubicBezTo>
                  <a:cubicBezTo>
                    <a:pt x="1522" y="736"/>
                    <a:pt x="1522" y="638"/>
                    <a:pt x="1534" y="552"/>
                  </a:cubicBezTo>
                  <a:cubicBezTo>
                    <a:pt x="1546" y="479"/>
                    <a:pt x="1571" y="393"/>
                    <a:pt x="1558" y="332"/>
                  </a:cubicBezTo>
                  <a:cubicBezTo>
                    <a:pt x="1558" y="258"/>
                    <a:pt x="1558" y="197"/>
                    <a:pt x="1558" y="148"/>
                  </a:cubicBezTo>
                  <a:cubicBezTo>
                    <a:pt x="1558" y="49"/>
                    <a:pt x="1558" y="0"/>
                    <a:pt x="1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18;p60"/>
            <p:cNvSpPr/>
            <p:nvPr/>
          </p:nvSpPr>
          <p:spPr>
            <a:xfrm>
              <a:off x="2668517" y="1780850"/>
              <a:ext cx="57075" cy="58300"/>
            </a:xfrm>
            <a:custGeom>
              <a:avLst/>
              <a:gdLst/>
              <a:ahLst/>
              <a:cxnLst/>
              <a:rect l="l" t="t" r="r" b="b"/>
              <a:pathLst>
                <a:path w="2283" h="2332" extrusionOk="0">
                  <a:moveTo>
                    <a:pt x="2283" y="1"/>
                  </a:moveTo>
                  <a:lnTo>
                    <a:pt x="2283" y="1"/>
                  </a:lnTo>
                  <a:cubicBezTo>
                    <a:pt x="2283" y="1"/>
                    <a:pt x="2246" y="38"/>
                    <a:pt x="2197" y="123"/>
                  </a:cubicBezTo>
                  <a:cubicBezTo>
                    <a:pt x="2172" y="160"/>
                    <a:pt x="2148" y="209"/>
                    <a:pt x="2123" y="271"/>
                  </a:cubicBezTo>
                  <a:cubicBezTo>
                    <a:pt x="2086" y="320"/>
                    <a:pt x="2049" y="381"/>
                    <a:pt x="2000" y="442"/>
                  </a:cubicBezTo>
                  <a:cubicBezTo>
                    <a:pt x="1964" y="504"/>
                    <a:pt x="1914" y="577"/>
                    <a:pt x="1865" y="651"/>
                  </a:cubicBezTo>
                  <a:cubicBezTo>
                    <a:pt x="1816" y="725"/>
                    <a:pt x="1755" y="786"/>
                    <a:pt x="1694" y="860"/>
                  </a:cubicBezTo>
                  <a:cubicBezTo>
                    <a:pt x="1632" y="933"/>
                    <a:pt x="1571" y="1019"/>
                    <a:pt x="1497" y="1093"/>
                  </a:cubicBezTo>
                  <a:cubicBezTo>
                    <a:pt x="1436" y="1154"/>
                    <a:pt x="1362" y="1240"/>
                    <a:pt x="1301" y="1314"/>
                  </a:cubicBezTo>
                  <a:cubicBezTo>
                    <a:pt x="1142" y="1448"/>
                    <a:pt x="1007" y="1596"/>
                    <a:pt x="847" y="1706"/>
                  </a:cubicBezTo>
                  <a:cubicBezTo>
                    <a:pt x="773" y="1767"/>
                    <a:pt x="712" y="1841"/>
                    <a:pt x="639" y="1890"/>
                  </a:cubicBezTo>
                  <a:cubicBezTo>
                    <a:pt x="565" y="1939"/>
                    <a:pt x="504" y="1988"/>
                    <a:pt x="430" y="2037"/>
                  </a:cubicBezTo>
                  <a:cubicBezTo>
                    <a:pt x="307" y="2136"/>
                    <a:pt x="197" y="2197"/>
                    <a:pt x="123" y="2246"/>
                  </a:cubicBezTo>
                  <a:cubicBezTo>
                    <a:pt x="50" y="2295"/>
                    <a:pt x="1" y="2332"/>
                    <a:pt x="1" y="2332"/>
                  </a:cubicBezTo>
                  <a:cubicBezTo>
                    <a:pt x="1" y="2332"/>
                    <a:pt x="50" y="2320"/>
                    <a:pt x="136" y="2283"/>
                  </a:cubicBezTo>
                  <a:cubicBezTo>
                    <a:pt x="185" y="2270"/>
                    <a:pt x="234" y="2246"/>
                    <a:pt x="295" y="2221"/>
                  </a:cubicBezTo>
                  <a:cubicBezTo>
                    <a:pt x="356" y="2209"/>
                    <a:pt x="430" y="2172"/>
                    <a:pt x="491" y="2136"/>
                  </a:cubicBezTo>
                  <a:cubicBezTo>
                    <a:pt x="565" y="2099"/>
                    <a:pt x="639" y="2062"/>
                    <a:pt x="724" y="2013"/>
                  </a:cubicBezTo>
                  <a:cubicBezTo>
                    <a:pt x="798" y="1976"/>
                    <a:pt x="884" y="1915"/>
                    <a:pt x="958" y="1853"/>
                  </a:cubicBezTo>
                  <a:cubicBezTo>
                    <a:pt x="1043" y="1792"/>
                    <a:pt x="1129" y="1743"/>
                    <a:pt x="1203" y="1669"/>
                  </a:cubicBezTo>
                  <a:cubicBezTo>
                    <a:pt x="1289" y="1596"/>
                    <a:pt x="1362" y="1522"/>
                    <a:pt x="1448" y="1448"/>
                  </a:cubicBezTo>
                  <a:cubicBezTo>
                    <a:pt x="1510" y="1375"/>
                    <a:pt x="1583" y="1289"/>
                    <a:pt x="1657" y="1215"/>
                  </a:cubicBezTo>
                  <a:cubicBezTo>
                    <a:pt x="1730" y="1142"/>
                    <a:pt x="1780" y="1056"/>
                    <a:pt x="1841" y="970"/>
                  </a:cubicBezTo>
                  <a:cubicBezTo>
                    <a:pt x="1902" y="884"/>
                    <a:pt x="1951" y="811"/>
                    <a:pt x="2000" y="725"/>
                  </a:cubicBezTo>
                  <a:cubicBezTo>
                    <a:pt x="2037" y="651"/>
                    <a:pt x="2074" y="565"/>
                    <a:pt x="2111" y="492"/>
                  </a:cubicBezTo>
                  <a:cubicBezTo>
                    <a:pt x="2135" y="455"/>
                    <a:pt x="2148" y="430"/>
                    <a:pt x="2160" y="393"/>
                  </a:cubicBezTo>
                  <a:cubicBezTo>
                    <a:pt x="2172" y="357"/>
                    <a:pt x="2184" y="332"/>
                    <a:pt x="2197" y="295"/>
                  </a:cubicBezTo>
                  <a:cubicBezTo>
                    <a:pt x="2209" y="234"/>
                    <a:pt x="2221" y="185"/>
                    <a:pt x="2246" y="136"/>
                  </a:cubicBezTo>
                  <a:cubicBezTo>
                    <a:pt x="2270" y="50"/>
                    <a:pt x="2283" y="1"/>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19;p60"/>
            <p:cNvSpPr/>
            <p:nvPr/>
          </p:nvSpPr>
          <p:spPr>
            <a:xfrm>
              <a:off x="2809917" y="1716450"/>
              <a:ext cx="23325" cy="46325"/>
            </a:xfrm>
            <a:custGeom>
              <a:avLst/>
              <a:gdLst/>
              <a:ahLst/>
              <a:cxnLst/>
              <a:rect l="l" t="t" r="r" b="b"/>
              <a:pathLst>
                <a:path w="933" h="1853" extrusionOk="0">
                  <a:moveTo>
                    <a:pt x="37" y="0"/>
                  </a:moveTo>
                  <a:cubicBezTo>
                    <a:pt x="37" y="0"/>
                    <a:pt x="25" y="37"/>
                    <a:pt x="25" y="99"/>
                  </a:cubicBezTo>
                  <a:cubicBezTo>
                    <a:pt x="13" y="160"/>
                    <a:pt x="0" y="234"/>
                    <a:pt x="0" y="344"/>
                  </a:cubicBezTo>
                  <a:cubicBezTo>
                    <a:pt x="13" y="393"/>
                    <a:pt x="13" y="442"/>
                    <a:pt x="25" y="503"/>
                  </a:cubicBezTo>
                  <a:cubicBezTo>
                    <a:pt x="25" y="565"/>
                    <a:pt x="50" y="626"/>
                    <a:pt x="62" y="687"/>
                  </a:cubicBezTo>
                  <a:cubicBezTo>
                    <a:pt x="74" y="749"/>
                    <a:pt x="86" y="822"/>
                    <a:pt x="123" y="871"/>
                  </a:cubicBezTo>
                  <a:cubicBezTo>
                    <a:pt x="148" y="933"/>
                    <a:pt x="172" y="1006"/>
                    <a:pt x="197" y="1068"/>
                  </a:cubicBezTo>
                  <a:cubicBezTo>
                    <a:pt x="234" y="1129"/>
                    <a:pt x="270" y="1178"/>
                    <a:pt x="307" y="1240"/>
                  </a:cubicBezTo>
                  <a:cubicBezTo>
                    <a:pt x="332" y="1301"/>
                    <a:pt x="381" y="1350"/>
                    <a:pt x="418" y="1399"/>
                  </a:cubicBezTo>
                  <a:cubicBezTo>
                    <a:pt x="491" y="1509"/>
                    <a:pt x="577" y="1595"/>
                    <a:pt x="651" y="1657"/>
                  </a:cubicBezTo>
                  <a:cubicBezTo>
                    <a:pt x="724" y="1730"/>
                    <a:pt x="798" y="1779"/>
                    <a:pt x="847" y="1804"/>
                  </a:cubicBezTo>
                  <a:cubicBezTo>
                    <a:pt x="896" y="1841"/>
                    <a:pt x="933" y="1853"/>
                    <a:pt x="933" y="1853"/>
                  </a:cubicBezTo>
                  <a:cubicBezTo>
                    <a:pt x="933" y="1853"/>
                    <a:pt x="908" y="1828"/>
                    <a:pt x="872" y="1779"/>
                  </a:cubicBezTo>
                  <a:cubicBezTo>
                    <a:pt x="847" y="1730"/>
                    <a:pt x="786" y="1669"/>
                    <a:pt x="737" y="1583"/>
                  </a:cubicBezTo>
                  <a:cubicBezTo>
                    <a:pt x="712" y="1546"/>
                    <a:pt x="687" y="1497"/>
                    <a:pt x="651" y="1448"/>
                  </a:cubicBezTo>
                  <a:cubicBezTo>
                    <a:pt x="626" y="1411"/>
                    <a:pt x="589" y="1350"/>
                    <a:pt x="565" y="1301"/>
                  </a:cubicBezTo>
                  <a:cubicBezTo>
                    <a:pt x="528" y="1252"/>
                    <a:pt x="503" y="1203"/>
                    <a:pt x="467" y="1141"/>
                  </a:cubicBezTo>
                  <a:cubicBezTo>
                    <a:pt x="442" y="1092"/>
                    <a:pt x="405" y="1031"/>
                    <a:pt x="381" y="970"/>
                  </a:cubicBezTo>
                  <a:cubicBezTo>
                    <a:pt x="356" y="921"/>
                    <a:pt x="332" y="859"/>
                    <a:pt x="295" y="798"/>
                  </a:cubicBezTo>
                  <a:cubicBezTo>
                    <a:pt x="270" y="749"/>
                    <a:pt x="258" y="687"/>
                    <a:pt x="234" y="638"/>
                  </a:cubicBezTo>
                  <a:cubicBezTo>
                    <a:pt x="209" y="577"/>
                    <a:pt x="184" y="528"/>
                    <a:pt x="172" y="467"/>
                  </a:cubicBezTo>
                  <a:cubicBezTo>
                    <a:pt x="160" y="418"/>
                    <a:pt x="135" y="368"/>
                    <a:pt x="123" y="319"/>
                  </a:cubicBezTo>
                  <a:cubicBezTo>
                    <a:pt x="86" y="234"/>
                    <a:pt x="74" y="148"/>
                    <a:pt x="62" y="86"/>
                  </a:cubicBezTo>
                  <a:cubicBezTo>
                    <a:pt x="50" y="37"/>
                    <a:pt x="37"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20;p60"/>
            <p:cNvSpPr/>
            <p:nvPr/>
          </p:nvSpPr>
          <p:spPr>
            <a:xfrm>
              <a:off x="2557492" y="1839775"/>
              <a:ext cx="90800" cy="29350"/>
            </a:xfrm>
            <a:custGeom>
              <a:avLst/>
              <a:gdLst/>
              <a:ahLst/>
              <a:cxnLst/>
              <a:rect l="l" t="t" r="r" b="b"/>
              <a:pathLst>
                <a:path w="3632" h="1174" extrusionOk="0">
                  <a:moveTo>
                    <a:pt x="2039" y="0"/>
                  </a:moveTo>
                  <a:cubicBezTo>
                    <a:pt x="1797" y="0"/>
                    <a:pt x="1558" y="15"/>
                    <a:pt x="1374" y="36"/>
                  </a:cubicBezTo>
                  <a:cubicBezTo>
                    <a:pt x="957" y="73"/>
                    <a:pt x="0" y="134"/>
                    <a:pt x="356" y="686"/>
                  </a:cubicBezTo>
                  <a:cubicBezTo>
                    <a:pt x="610" y="1067"/>
                    <a:pt x="1090" y="1173"/>
                    <a:pt x="1552" y="1173"/>
                  </a:cubicBezTo>
                  <a:cubicBezTo>
                    <a:pt x="1716" y="1173"/>
                    <a:pt x="1877" y="1160"/>
                    <a:pt x="2025" y="1140"/>
                  </a:cubicBezTo>
                  <a:cubicBezTo>
                    <a:pt x="2123" y="1116"/>
                    <a:pt x="2221" y="1104"/>
                    <a:pt x="2307" y="1079"/>
                  </a:cubicBezTo>
                  <a:cubicBezTo>
                    <a:pt x="2393" y="1054"/>
                    <a:pt x="2479" y="1067"/>
                    <a:pt x="2564" y="1054"/>
                  </a:cubicBezTo>
                  <a:cubicBezTo>
                    <a:pt x="2663" y="1042"/>
                    <a:pt x="2761" y="1005"/>
                    <a:pt x="2859" y="981"/>
                  </a:cubicBezTo>
                  <a:cubicBezTo>
                    <a:pt x="2994" y="944"/>
                    <a:pt x="3117" y="883"/>
                    <a:pt x="3227" y="797"/>
                  </a:cubicBezTo>
                  <a:cubicBezTo>
                    <a:pt x="3350" y="711"/>
                    <a:pt x="3632" y="502"/>
                    <a:pt x="3521" y="318"/>
                  </a:cubicBezTo>
                  <a:cubicBezTo>
                    <a:pt x="3472" y="245"/>
                    <a:pt x="2969" y="110"/>
                    <a:pt x="2883" y="85"/>
                  </a:cubicBezTo>
                  <a:cubicBezTo>
                    <a:pt x="2664" y="23"/>
                    <a:pt x="2348" y="0"/>
                    <a:pt x="2039" y="0"/>
                  </a:cubicBezTo>
                  <a:close/>
                </a:path>
              </a:pathLst>
            </a:custGeom>
            <a:solidFill>
              <a:srgbClr val="232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21;p60"/>
            <p:cNvSpPr/>
            <p:nvPr/>
          </p:nvSpPr>
          <p:spPr>
            <a:xfrm>
              <a:off x="2386692" y="1442850"/>
              <a:ext cx="432875" cy="452750"/>
            </a:xfrm>
            <a:custGeom>
              <a:avLst/>
              <a:gdLst/>
              <a:ahLst/>
              <a:cxnLst/>
              <a:rect l="l" t="t" r="r" b="b"/>
              <a:pathLst>
                <a:path w="17315" h="18110" extrusionOk="0">
                  <a:moveTo>
                    <a:pt x="8774" y="0"/>
                  </a:moveTo>
                  <a:cubicBezTo>
                    <a:pt x="8736" y="0"/>
                    <a:pt x="8698" y="0"/>
                    <a:pt x="8660" y="1"/>
                  </a:cubicBezTo>
                  <a:lnTo>
                    <a:pt x="7961" y="25"/>
                  </a:lnTo>
                  <a:cubicBezTo>
                    <a:pt x="7237" y="74"/>
                    <a:pt x="6526" y="234"/>
                    <a:pt x="5851" y="479"/>
                  </a:cubicBezTo>
                  <a:lnTo>
                    <a:pt x="5409" y="663"/>
                  </a:lnTo>
                  <a:cubicBezTo>
                    <a:pt x="4869" y="896"/>
                    <a:pt x="4379" y="1203"/>
                    <a:pt x="3925" y="1571"/>
                  </a:cubicBezTo>
                  <a:cubicBezTo>
                    <a:pt x="2796" y="2528"/>
                    <a:pt x="2170" y="4111"/>
                    <a:pt x="1827" y="5473"/>
                  </a:cubicBezTo>
                  <a:lnTo>
                    <a:pt x="1827" y="6552"/>
                  </a:lnTo>
                  <a:cubicBezTo>
                    <a:pt x="1998" y="7460"/>
                    <a:pt x="2170" y="8368"/>
                    <a:pt x="2219" y="9264"/>
                  </a:cubicBezTo>
                  <a:cubicBezTo>
                    <a:pt x="2161" y="9260"/>
                    <a:pt x="2104" y="9258"/>
                    <a:pt x="2048" y="9258"/>
                  </a:cubicBezTo>
                  <a:cubicBezTo>
                    <a:pt x="433" y="9258"/>
                    <a:pt x="1" y="10768"/>
                    <a:pt x="1483" y="11705"/>
                  </a:cubicBezTo>
                  <a:cubicBezTo>
                    <a:pt x="1719" y="11853"/>
                    <a:pt x="1960" y="11891"/>
                    <a:pt x="2176" y="11891"/>
                  </a:cubicBezTo>
                  <a:cubicBezTo>
                    <a:pt x="2407" y="11891"/>
                    <a:pt x="2609" y="11848"/>
                    <a:pt x="2746" y="11848"/>
                  </a:cubicBezTo>
                  <a:cubicBezTo>
                    <a:pt x="2821" y="11848"/>
                    <a:pt x="2877" y="11861"/>
                    <a:pt x="2906" y="11901"/>
                  </a:cubicBezTo>
                  <a:cubicBezTo>
                    <a:pt x="3728" y="13091"/>
                    <a:pt x="4207" y="13509"/>
                    <a:pt x="4808" y="13852"/>
                  </a:cubicBezTo>
                  <a:cubicBezTo>
                    <a:pt x="6108" y="14600"/>
                    <a:pt x="7802" y="14883"/>
                    <a:pt x="7802" y="14883"/>
                  </a:cubicBezTo>
                  <a:cubicBezTo>
                    <a:pt x="7887" y="15067"/>
                    <a:pt x="7802" y="16097"/>
                    <a:pt x="7802" y="16097"/>
                  </a:cubicBezTo>
                  <a:cubicBezTo>
                    <a:pt x="7384" y="16441"/>
                    <a:pt x="7102" y="16478"/>
                    <a:pt x="6906" y="16588"/>
                  </a:cubicBezTo>
                  <a:cubicBezTo>
                    <a:pt x="6906" y="16588"/>
                    <a:pt x="8170" y="18011"/>
                    <a:pt x="8832" y="18109"/>
                  </a:cubicBezTo>
                  <a:cubicBezTo>
                    <a:pt x="8832" y="18109"/>
                    <a:pt x="10218" y="16858"/>
                    <a:pt x="10378" y="16576"/>
                  </a:cubicBezTo>
                  <a:cubicBezTo>
                    <a:pt x="10378" y="16576"/>
                    <a:pt x="9936" y="16441"/>
                    <a:pt x="9519" y="16097"/>
                  </a:cubicBezTo>
                  <a:cubicBezTo>
                    <a:pt x="9519" y="16097"/>
                    <a:pt x="9421" y="15067"/>
                    <a:pt x="9519" y="14883"/>
                  </a:cubicBezTo>
                  <a:cubicBezTo>
                    <a:pt x="9519" y="14883"/>
                    <a:pt x="11212" y="14600"/>
                    <a:pt x="12513" y="13852"/>
                  </a:cubicBezTo>
                  <a:cubicBezTo>
                    <a:pt x="13114" y="13509"/>
                    <a:pt x="13580" y="13091"/>
                    <a:pt x="14414" y="11901"/>
                  </a:cubicBezTo>
                  <a:cubicBezTo>
                    <a:pt x="14444" y="11861"/>
                    <a:pt x="14499" y="11848"/>
                    <a:pt x="14573" y="11848"/>
                  </a:cubicBezTo>
                  <a:cubicBezTo>
                    <a:pt x="14709" y="11848"/>
                    <a:pt x="14909" y="11891"/>
                    <a:pt x="15139" y="11891"/>
                  </a:cubicBezTo>
                  <a:cubicBezTo>
                    <a:pt x="15355" y="11891"/>
                    <a:pt x="15597" y="11853"/>
                    <a:pt x="15838" y="11705"/>
                  </a:cubicBezTo>
                  <a:cubicBezTo>
                    <a:pt x="17315" y="10783"/>
                    <a:pt x="16891" y="9269"/>
                    <a:pt x="15278" y="9269"/>
                  </a:cubicBezTo>
                  <a:cubicBezTo>
                    <a:pt x="15217" y="9269"/>
                    <a:pt x="15154" y="9271"/>
                    <a:pt x="15089" y="9276"/>
                  </a:cubicBezTo>
                  <a:cubicBezTo>
                    <a:pt x="15150" y="8368"/>
                    <a:pt x="15322" y="7460"/>
                    <a:pt x="15494" y="6552"/>
                  </a:cubicBezTo>
                  <a:lnTo>
                    <a:pt x="15494" y="5473"/>
                  </a:lnTo>
                  <a:cubicBezTo>
                    <a:pt x="15150" y="4123"/>
                    <a:pt x="14525" y="2528"/>
                    <a:pt x="13396" y="1571"/>
                  </a:cubicBezTo>
                  <a:cubicBezTo>
                    <a:pt x="12112" y="528"/>
                    <a:pt x="10442" y="0"/>
                    <a:pt x="8774" y="0"/>
                  </a:cubicBezTo>
                  <a:close/>
                </a:path>
              </a:pathLst>
            </a:custGeom>
            <a:solidFill>
              <a:srgbClr val="FFD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22;p60"/>
            <p:cNvSpPr/>
            <p:nvPr/>
          </p:nvSpPr>
          <p:spPr>
            <a:xfrm>
              <a:off x="2420392" y="1491000"/>
              <a:ext cx="51850" cy="202525"/>
            </a:xfrm>
            <a:custGeom>
              <a:avLst/>
              <a:gdLst/>
              <a:ahLst/>
              <a:cxnLst/>
              <a:rect l="l" t="t" r="r" b="b"/>
              <a:pathLst>
                <a:path w="2074" h="8101" extrusionOk="0">
                  <a:moveTo>
                    <a:pt x="1742" y="1"/>
                  </a:moveTo>
                  <a:cubicBezTo>
                    <a:pt x="1534" y="197"/>
                    <a:pt x="1350" y="418"/>
                    <a:pt x="1215" y="627"/>
                  </a:cubicBezTo>
                  <a:cubicBezTo>
                    <a:pt x="491" y="1780"/>
                    <a:pt x="0" y="3093"/>
                    <a:pt x="98" y="4467"/>
                  </a:cubicBezTo>
                  <a:cubicBezTo>
                    <a:pt x="184" y="5571"/>
                    <a:pt x="344" y="6749"/>
                    <a:pt x="650" y="7816"/>
                  </a:cubicBezTo>
                  <a:cubicBezTo>
                    <a:pt x="650" y="7816"/>
                    <a:pt x="732" y="8101"/>
                    <a:pt x="804" y="8101"/>
                  </a:cubicBezTo>
                  <a:cubicBezTo>
                    <a:pt x="829" y="8101"/>
                    <a:pt x="852" y="8067"/>
                    <a:pt x="871" y="7976"/>
                  </a:cubicBezTo>
                  <a:cubicBezTo>
                    <a:pt x="1055" y="7264"/>
                    <a:pt x="1031" y="6528"/>
                    <a:pt x="1129" y="5804"/>
                  </a:cubicBezTo>
                  <a:cubicBezTo>
                    <a:pt x="1178" y="5448"/>
                    <a:pt x="1252" y="5080"/>
                    <a:pt x="1399" y="4724"/>
                  </a:cubicBezTo>
                  <a:cubicBezTo>
                    <a:pt x="1571" y="4307"/>
                    <a:pt x="1816" y="3743"/>
                    <a:pt x="2074" y="3277"/>
                  </a:cubicBezTo>
                  <a:cubicBezTo>
                    <a:pt x="1779" y="2197"/>
                    <a:pt x="1644" y="1032"/>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23;p60"/>
            <p:cNvSpPr/>
            <p:nvPr/>
          </p:nvSpPr>
          <p:spPr>
            <a:xfrm>
              <a:off x="2461492" y="1434850"/>
              <a:ext cx="324825" cy="251575"/>
            </a:xfrm>
            <a:custGeom>
              <a:avLst/>
              <a:gdLst/>
              <a:ahLst/>
              <a:cxnLst/>
              <a:rect l="l" t="t" r="r" b="b"/>
              <a:pathLst>
                <a:path w="12993" h="10063" extrusionOk="0">
                  <a:moveTo>
                    <a:pt x="5952" y="1"/>
                  </a:moveTo>
                  <a:cubicBezTo>
                    <a:pt x="5274" y="1"/>
                    <a:pt x="4598" y="84"/>
                    <a:pt x="3951" y="247"/>
                  </a:cubicBezTo>
                  <a:cubicBezTo>
                    <a:pt x="3018" y="480"/>
                    <a:pt x="1939" y="873"/>
                    <a:pt x="1141" y="1413"/>
                  </a:cubicBezTo>
                  <a:cubicBezTo>
                    <a:pt x="810" y="1634"/>
                    <a:pt x="430" y="1928"/>
                    <a:pt x="98" y="2247"/>
                  </a:cubicBezTo>
                  <a:cubicBezTo>
                    <a:pt x="0" y="3278"/>
                    <a:pt x="135" y="4443"/>
                    <a:pt x="430" y="5523"/>
                  </a:cubicBezTo>
                  <a:cubicBezTo>
                    <a:pt x="528" y="5351"/>
                    <a:pt x="614" y="5191"/>
                    <a:pt x="712" y="5057"/>
                  </a:cubicBezTo>
                  <a:cubicBezTo>
                    <a:pt x="1203" y="4320"/>
                    <a:pt x="1706" y="3731"/>
                    <a:pt x="2331" y="3094"/>
                  </a:cubicBezTo>
                  <a:cubicBezTo>
                    <a:pt x="2577" y="4271"/>
                    <a:pt x="3313" y="5474"/>
                    <a:pt x="4110" y="5964"/>
                  </a:cubicBezTo>
                  <a:cubicBezTo>
                    <a:pt x="4627" y="6289"/>
                    <a:pt x="5014" y="6566"/>
                    <a:pt x="5628" y="6566"/>
                  </a:cubicBezTo>
                  <a:cubicBezTo>
                    <a:pt x="5642" y="6566"/>
                    <a:pt x="5655" y="6566"/>
                    <a:pt x="5668" y="6566"/>
                  </a:cubicBezTo>
                  <a:cubicBezTo>
                    <a:pt x="6269" y="6566"/>
                    <a:pt x="8502" y="6566"/>
                    <a:pt x="8969" y="6332"/>
                  </a:cubicBezTo>
                  <a:cubicBezTo>
                    <a:pt x="8306" y="5829"/>
                    <a:pt x="7914" y="5057"/>
                    <a:pt x="7325" y="4492"/>
                  </a:cubicBezTo>
                  <a:lnTo>
                    <a:pt x="7325" y="4492"/>
                  </a:lnTo>
                  <a:cubicBezTo>
                    <a:pt x="7926" y="5057"/>
                    <a:pt x="9091" y="5915"/>
                    <a:pt x="9656" y="6222"/>
                  </a:cubicBezTo>
                  <a:cubicBezTo>
                    <a:pt x="10257" y="6541"/>
                    <a:pt x="10711" y="6848"/>
                    <a:pt x="11336" y="7069"/>
                  </a:cubicBezTo>
                  <a:cubicBezTo>
                    <a:pt x="12036" y="7314"/>
                    <a:pt x="12060" y="7437"/>
                    <a:pt x="12060" y="7989"/>
                  </a:cubicBezTo>
                  <a:cubicBezTo>
                    <a:pt x="12060" y="8330"/>
                    <a:pt x="12133" y="9811"/>
                    <a:pt x="11941" y="10058"/>
                  </a:cubicBezTo>
                  <a:lnTo>
                    <a:pt x="11941" y="10058"/>
                  </a:lnTo>
                  <a:cubicBezTo>
                    <a:pt x="12993" y="8756"/>
                    <a:pt x="12931" y="6073"/>
                    <a:pt x="12355" y="4333"/>
                  </a:cubicBezTo>
                  <a:cubicBezTo>
                    <a:pt x="11839" y="2775"/>
                    <a:pt x="10649" y="1388"/>
                    <a:pt x="9165" y="689"/>
                  </a:cubicBezTo>
                  <a:cubicBezTo>
                    <a:pt x="8175" y="224"/>
                    <a:pt x="7062" y="1"/>
                    <a:pt x="5952" y="1"/>
                  </a:cubicBezTo>
                  <a:close/>
                  <a:moveTo>
                    <a:pt x="11941" y="10058"/>
                  </a:moveTo>
                  <a:lnTo>
                    <a:pt x="11941" y="10058"/>
                  </a:lnTo>
                  <a:cubicBezTo>
                    <a:pt x="11940" y="10059"/>
                    <a:pt x="11939" y="10061"/>
                    <a:pt x="11938" y="10062"/>
                  </a:cubicBezTo>
                  <a:cubicBezTo>
                    <a:pt x="11939" y="10061"/>
                    <a:pt x="11940" y="10059"/>
                    <a:pt x="11941" y="100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24;p60"/>
            <p:cNvSpPr/>
            <p:nvPr/>
          </p:nvSpPr>
          <p:spPr>
            <a:xfrm>
              <a:off x="2539992" y="1494700"/>
              <a:ext cx="74575" cy="98775"/>
            </a:xfrm>
            <a:custGeom>
              <a:avLst/>
              <a:gdLst/>
              <a:ahLst/>
              <a:cxnLst/>
              <a:rect l="l" t="t" r="r" b="b"/>
              <a:pathLst>
                <a:path w="2983" h="3951" extrusionOk="0">
                  <a:moveTo>
                    <a:pt x="13" y="0"/>
                  </a:moveTo>
                  <a:cubicBezTo>
                    <a:pt x="13" y="0"/>
                    <a:pt x="13" y="86"/>
                    <a:pt x="1" y="221"/>
                  </a:cubicBezTo>
                  <a:cubicBezTo>
                    <a:pt x="1" y="295"/>
                    <a:pt x="13" y="381"/>
                    <a:pt x="26" y="479"/>
                  </a:cubicBezTo>
                  <a:cubicBezTo>
                    <a:pt x="26" y="589"/>
                    <a:pt x="50" y="700"/>
                    <a:pt x="75" y="822"/>
                  </a:cubicBezTo>
                  <a:cubicBezTo>
                    <a:pt x="99" y="945"/>
                    <a:pt x="148" y="1068"/>
                    <a:pt x="197" y="1203"/>
                  </a:cubicBezTo>
                  <a:cubicBezTo>
                    <a:pt x="246" y="1337"/>
                    <a:pt x="295" y="1472"/>
                    <a:pt x="369" y="1607"/>
                  </a:cubicBezTo>
                  <a:cubicBezTo>
                    <a:pt x="443" y="1755"/>
                    <a:pt x="504" y="1902"/>
                    <a:pt x="602" y="2037"/>
                  </a:cubicBezTo>
                  <a:cubicBezTo>
                    <a:pt x="676" y="2172"/>
                    <a:pt x="786" y="2307"/>
                    <a:pt x="872" y="2442"/>
                  </a:cubicBezTo>
                  <a:cubicBezTo>
                    <a:pt x="982" y="2564"/>
                    <a:pt x="1081" y="2699"/>
                    <a:pt x="1203" y="2810"/>
                  </a:cubicBezTo>
                  <a:cubicBezTo>
                    <a:pt x="1301" y="2932"/>
                    <a:pt x="1424" y="3043"/>
                    <a:pt x="1535" y="3153"/>
                  </a:cubicBezTo>
                  <a:cubicBezTo>
                    <a:pt x="1657" y="3251"/>
                    <a:pt x="1780" y="3337"/>
                    <a:pt x="1890" y="3435"/>
                  </a:cubicBezTo>
                  <a:cubicBezTo>
                    <a:pt x="2001" y="3509"/>
                    <a:pt x="2111" y="3595"/>
                    <a:pt x="2222" y="3644"/>
                  </a:cubicBezTo>
                  <a:cubicBezTo>
                    <a:pt x="2332" y="3705"/>
                    <a:pt x="2430" y="3767"/>
                    <a:pt x="2528" y="3803"/>
                  </a:cubicBezTo>
                  <a:cubicBezTo>
                    <a:pt x="2614" y="3828"/>
                    <a:pt x="2700" y="3877"/>
                    <a:pt x="2774" y="3889"/>
                  </a:cubicBezTo>
                  <a:cubicBezTo>
                    <a:pt x="2909" y="3926"/>
                    <a:pt x="2982" y="3951"/>
                    <a:pt x="2982" y="3951"/>
                  </a:cubicBezTo>
                  <a:cubicBezTo>
                    <a:pt x="2982" y="3951"/>
                    <a:pt x="2909" y="3902"/>
                    <a:pt x="2786" y="3840"/>
                  </a:cubicBezTo>
                  <a:cubicBezTo>
                    <a:pt x="2725" y="3816"/>
                    <a:pt x="2663" y="3754"/>
                    <a:pt x="2577" y="3705"/>
                  </a:cubicBezTo>
                  <a:cubicBezTo>
                    <a:pt x="2492" y="3656"/>
                    <a:pt x="2406" y="3583"/>
                    <a:pt x="2307" y="3521"/>
                  </a:cubicBezTo>
                  <a:cubicBezTo>
                    <a:pt x="2209" y="3448"/>
                    <a:pt x="2123" y="3362"/>
                    <a:pt x="2013" y="3276"/>
                  </a:cubicBezTo>
                  <a:cubicBezTo>
                    <a:pt x="1915" y="3178"/>
                    <a:pt x="1804" y="3080"/>
                    <a:pt x="1706" y="2969"/>
                  </a:cubicBezTo>
                  <a:cubicBezTo>
                    <a:pt x="1608" y="2871"/>
                    <a:pt x="1498" y="2761"/>
                    <a:pt x="1400" y="2638"/>
                  </a:cubicBezTo>
                  <a:cubicBezTo>
                    <a:pt x="1289" y="2528"/>
                    <a:pt x="1203" y="2393"/>
                    <a:pt x="1093" y="2270"/>
                  </a:cubicBezTo>
                  <a:cubicBezTo>
                    <a:pt x="1007" y="2147"/>
                    <a:pt x="909" y="2025"/>
                    <a:pt x="823" y="1890"/>
                  </a:cubicBezTo>
                  <a:cubicBezTo>
                    <a:pt x="737" y="1755"/>
                    <a:pt x="651" y="1632"/>
                    <a:pt x="578" y="1497"/>
                  </a:cubicBezTo>
                  <a:cubicBezTo>
                    <a:pt x="504" y="1374"/>
                    <a:pt x="443" y="1252"/>
                    <a:pt x="381" y="1129"/>
                  </a:cubicBezTo>
                  <a:cubicBezTo>
                    <a:pt x="332" y="1006"/>
                    <a:pt x="259" y="884"/>
                    <a:pt x="222" y="773"/>
                  </a:cubicBezTo>
                  <a:cubicBezTo>
                    <a:pt x="185" y="663"/>
                    <a:pt x="136" y="565"/>
                    <a:pt x="124" y="466"/>
                  </a:cubicBezTo>
                  <a:cubicBezTo>
                    <a:pt x="99" y="381"/>
                    <a:pt x="62" y="295"/>
                    <a:pt x="62" y="221"/>
                  </a:cubicBezTo>
                  <a:cubicBezTo>
                    <a:pt x="38" y="86"/>
                    <a:pt x="13"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25;p60"/>
            <p:cNvSpPr/>
            <p:nvPr/>
          </p:nvSpPr>
          <p:spPr>
            <a:xfrm>
              <a:off x="2566992" y="1510025"/>
              <a:ext cx="63825" cy="73950"/>
            </a:xfrm>
            <a:custGeom>
              <a:avLst/>
              <a:gdLst/>
              <a:ahLst/>
              <a:cxnLst/>
              <a:rect l="l" t="t" r="r" b="b"/>
              <a:pathLst>
                <a:path w="2553" h="2958" extrusionOk="0">
                  <a:moveTo>
                    <a:pt x="1" y="1"/>
                  </a:moveTo>
                  <a:cubicBezTo>
                    <a:pt x="1" y="1"/>
                    <a:pt x="25" y="62"/>
                    <a:pt x="50" y="160"/>
                  </a:cubicBezTo>
                  <a:cubicBezTo>
                    <a:pt x="87" y="258"/>
                    <a:pt x="123" y="418"/>
                    <a:pt x="209" y="577"/>
                  </a:cubicBezTo>
                  <a:cubicBezTo>
                    <a:pt x="283" y="761"/>
                    <a:pt x="381" y="958"/>
                    <a:pt x="516" y="1154"/>
                  </a:cubicBezTo>
                  <a:cubicBezTo>
                    <a:pt x="577" y="1252"/>
                    <a:pt x="639" y="1362"/>
                    <a:pt x="724" y="1461"/>
                  </a:cubicBezTo>
                  <a:lnTo>
                    <a:pt x="945" y="1755"/>
                  </a:lnTo>
                  <a:cubicBezTo>
                    <a:pt x="1031" y="1841"/>
                    <a:pt x="1117" y="1939"/>
                    <a:pt x="1203" y="2025"/>
                  </a:cubicBezTo>
                  <a:cubicBezTo>
                    <a:pt x="1289" y="2123"/>
                    <a:pt x="1387" y="2197"/>
                    <a:pt x="1473" y="2283"/>
                  </a:cubicBezTo>
                  <a:cubicBezTo>
                    <a:pt x="1559" y="2356"/>
                    <a:pt x="1645" y="2430"/>
                    <a:pt x="1743" y="2491"/>
                  </a:cubicBezTo>
                  <a:cubicBezTo>
                    <a:pt x="1829" y="2553"/>
                    <a:pt x="1915" y="2614"/>
                    <a:pt x="1988" y="2663"/>
                  </a:cubicBezTo>
                  <a:cubicBezTo>
                    <a:pt x="2148" y="2773"/>
                    <a:pt x="2295" y="2835"/>
                    <a:pt x="2393" y="2884"/>
                  </a:cubicBezTo>
                  <a:cubicBezTo>
                    <a:pt x="2491" y="2933"/>
                    <a:pt x="2553" y="2957"/>
                    <a:pt x="2553" y="2957"/>
                  </a:cubicBezTo>
                  <a:cubicBezTo>
                    <a:pt x="2553" y="2957"/>
                    <a:pt x="2503" y="2908"/>
                    <a:pt x="2430" y="2835"/>
                  </a:cubicBezTo>
                  <a:cubicBezTo>
                    <a:pt x="2344" y="2761"/>
                    <a:pt x="2221" y="2675"/>
                    <a:pt x="2086" y="2540"/>
                  </a:cubicBezTo>
                  <a:cubicBezTo>
                    <a:pt x="2025" y="2479"/>
                    <a:pt x="1951" y="2405"/>
                    <a:pt x="1878" y="2344"/>
                  </a:cubicBezTo>
                  <a:cubicBezTo>
                    <a:pt x="1792" y="2270"/>
                    <a:pt x="1718" y="2184"/>
                    <a:pt x="1645" y="2099"/>
                  </a:cubicBezTo>
                  <a:cubicBezTo>
                    <a:pt x="1473" y="1951"/>
                    <a:pt x="1326" y="1755"/>
                    <a:pt x="1166" y="1583"/>
                  </a:cubicBezTo>
                  <a:cubicBezTo>
                    <a:pt x="1007" y="1387"/>
                    <a:pt x="847" y="1203"/>
                    <a:pt x="712" y="1019"/>
                  </a:cubicBezTo>
                  <a:cubicBezTo>
                    <a:pt x="651" y="921"/>
                    <a:pt x="577" y="835"/>
                    <a:pt x="516" y="749"/>
                  </a:cubicBezTo>
                  <a:cubicBezTo>
                    <a:pt x="467" y="663"/>
                    <a:pt x="405" y="590"/>
                    <a:pt x="344" y="516"/>
                  </a:cubicBezTo>
                  <a:cubicBezTo>
                    <a:pt x="234" y="369"/>
                    <a:pt x="160" y="221"/>
                    <a:pt x="99" y="136"/>
                  </a:cubicBezTo>
                  <a:cubicBezTo>
                    <a:pt x="37" y="50"/>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6;p60"/>
            <p:cNvSpPr/>
            <p:nvPr/>
          </p:nvSpPr>
          <p:spPr>
            <a:xfrm>
              <a:off x="2595517" y="1484275"/>
              <a:ext cx="70575" cy="76700"/>
            </a:xfrm>
            <a:custGeom>
              <a:avLst/>
              <a:gdLst/>
              <a:ahLst/>
              <a:cxnLst/>
              <a:rect l="l" t="t" r="r" b="b"/>
              <a:pathLst>
                <a:path w="2823" h="3068" extrusionOk="0">
                  <a:moveTo>
                    <a:pt x="1" y="0"/>
                  </a:moveTo>
                  <a:cubicBezTo>
                    <a:pt x="1" y="0"/>
                    <a:pt x="25" y="61"/>
                    <a:pt x="74" y="160"/>
                  </a:cubicBezTo>
                  <a:cubicBezTo>
                    <a:pt x="136" y="270"/>
                    <a:pt x="197" y="417"/>
                    <a:pt x="295" y="589"/>
                  </a:cubicBezTo>
                  <a:cubicBezTo>
                    <a:pt x="344" y="675"/>
                    <a:pt x="393" y="773"/>
                    <a:pt x="455" y="871"/>
                  </a:cubicBezTo>
                  <a:cubicBezTo>
                    <a:pt x="504" y="969"/>
                    <a:pt x="590" y="1055"/>
                    <a:pt x="663" y="1153"/>
                  </a:cubicBezTo>
                  <a:cubicBezTo>
                    <a:pt x="810" y="1362"/>
                    <a:pt x="982" y="1570"/>
                    <a:pt x="1154" y="1767"/>
                  </a:cubicBezTo>
                  <a:cubicBezTo>
                    <a:pt x="1350" y="1951"/>
                    <a:pt x="1534" y="2147"/>
                    <a:pt x="1718" y="2307"/>
                  </a:cubicBezTo>
                  <a:cubicBezTo>
                    <a:pt x="1816" y="2392"/>
                    <a:pt x="1902" y="2478"/>
                    <a:pt x="1988" y="2540"/>
                  </a:cubicBezTo>
                  <a:cubicBezTo>
                    <a:pt x="2086" y="2613"/>
                    <a:pt x="2172" y="2662"/>
                    <a:pt x="2258" y="2724"/>
                  </a:cubicBezTo>
                  <a:cubicBezTo>
                    <a:pt x="2418" y="2834"/>
                    <a:pt x="2565" y="2920"/>
                    <a:pt x="2663" y="2981"/>
                  </a:cubicBezTo>
                  <a:cubicBezTo>
                    <a:pt x="2761" y="3043"/>
                    <a:pt x="2822" y="3067"/>
                    <a:pt x="2822" y="3067"/>
                  </a:cubicBezTo>
                  <a:cubicBezTo>
                    <a:pt x="2822" y="3067"/>
                    <a:pt x="2773" y="3018"/>
                    <a:pt x="2700" y="2932"/>
                  </a:cubicBezTo>
                  <a:cubicBezTo>
                    <a:pt x="2614" y="2859"/>
                    <a:pt x="2503" y="2736"/>
                    <a:pt x="2356" y="2601"/>
                  </a:cubicBezTo>
                  <a:cubicBezTo>
                    <a:pt x="2283" y="2540"/>
                    <a:pt x="2209" y="2454"/>
                    <a:pt x="2123" y="2380"/>
                  </a:cubicBezTo>
                  <a:cubicBezTo>
                    <a:pt x="2037" y="2319"/>
                    <a:pt x="1976" y="2221"/>
                    <a:pt x="1890" y="2135"/>
                  </a:cubicBezTo>
                  <a:cubicBezTo>
                    <a:pt x="1718" y="1951"/>
                    <a:pt x="1534" y="1767"/>
                    <a:pt x="1350" y="1583"/>
                  </a:cubicBezTo>
                  <a:cubicBezTo>
                    <a:pt x="1191" y="1386"/>
                    <a:pt x="1019" y="1190"/>
                    <a:pt x="859" y="1018"/>
                  </a:cubicBezTo>
                  <a:cubicBezTo>
                    <a:pt x="786" y="920"/>
                    <a:pt x="688" y="847"/>
                    <a:pt x="626" y="748"/>
                  </a:cubicBezTo>
                  <a:cubicBezTo>
                    <a:pt x="565" y="663"/>
                    <a:pt x="491" y="577"/>
                    <a:pt x="430" y="503"/>
                  </a:cubicBezTo>
                  <a:cubicBezTo>
                    <a:pt x="307" y="344"/>
                    <a:pt x="197" y="221"/>
                    <a:pt x="123" y="135"/>
                  </a:cubicBezTo>
                  <a:cubicBezTo>
                    <a:pt x="50" y="4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27;p60"/>
            <p:cNvSpPr/>
            <p:nvPr/>
          </p:nvSpPr>
          <p:spPr>
            <a:xfrm>
              <a:off x="2618517" y="1489175"/>
              <a:ext cx="139900" cy="104300"/>
            </a:xfrm>
            <a:custGeom>
              <a:avLst/>
              <a:gdLst/>
              <a:ahLst/>
              <a:cxnLst/>
              <a:rect l="l" t="t" r="r" b="b"/>
              <a:pathLst>
                <a:path w="5596" h="4172" extrusionOk="0">
                  <a:moveTo>
                    <a:pt x="1" y="0"/>
                  </a:moveTo>
                  <a:cubicBezTo>
                    <a:pt x="1" y="0"/>
                    <a:pt x="62" y="86"/>
                    <a:pt x="185" y="233"/>
                  </a:cubicBezTo>
                  <a:cubicBezTo>
                    <a:pt x="246" y="295"/>
                    <a:pt x="320" y="393"/>
                    <a:pt x="406" y="491"/>
                  </a:cubicBezTo>
                  <a:cubicBezTo>
                    <a:pt x="455" y="540"/>
                    <a:pt x="504" y="602"/>
                    <a:pt x="553" y="651"/>
                  </a:cubicBezTo>
                  <a:cubicBezTo>
                    <a:pt x="602" y="712"/>
                    <a:pt x="663" y="761"/>
                    <a:pt x="712" y="822"/>
                  </a:cubicBezTo>
                  <a:cubicBezTo>
                    <a:pt x="835" y="933"/>
                    <a:pt x="970" y="1055"/>
                    <a:pt x="1105" y="1190"/>
                  </a:cubicBezTo>
                  <a:cubicBezTo>
                    <a:pt x="1240" y="1325"/>
                    <a:pt x="1399" y="1448"/>
                    <a:pt x="1559" y="1571"/>
                  </a:cubicBezTo>
                  <a:cubicBezTo>
                    <a:pt x="1718" y="1706"/>
                    <a:pt x="1878" y="1841"/>
                    <a:pt x="2062" y="1963"/>
                  </a:cubicBezTo>
                  <a:cubicBezTo>
                    <a:pt x="2234" y="2098"/>
                    <a:pt x="2418" y="2221"/>
                    <a:pt x="2589" y="2344"/>
                  </a:cubicBezTo>
                  <a:cubicBezTo>
                    <a:pt x="2958" y="2589"/>
                    <a:pt x="3326" y="2834"/>
                    <a:pt x="3681" y="3043"/>
                  </a:cubicBezTo>
                  <a:cubicBezTo>
                    <a:pt x="4025" y="3264"/>
                    <a:pt x="4356" y="3448"/>
                    <a:pt x="4638" y="3620"/>
                  </a:cubicBezTo>
                  <a:cubicBezTo>
                    <a:pt x="4921" y="3791"/>
                    <a:pt x="5166" y="3926"/>
                    <a:pt x="5325" y="4024"/>
                  </a:cubicBezTo>
                  <a:cubicBezTo>
                    <a:pt x="5497" y="4110"/>
                    <a:pt x="5595" y="4172"/>
                    <a:pt x="5595" y="4172"/>
                  </a:cubicBezTo>
                  <a:cubicBezTo>
                    <a:pt x="5595" y="4172"/>
                    <a:pt x="5509" y="4098"/>
                    <a:pt x="5362" y="3975"/>
                  </a:cubicBezTo>
                  <a:cubicBezTo>
                    <a:pt x="5203" y="3865"/>
                    <a:pt x="4994" y="3681"/>
                    <a:pt x="4724" y="3485"/>
                  </a:cubicBezTo>
                  <a:cubicBezTo>
                    <a:pt x="4454" y="3301"/>
                    <a:pt x="4148" y="3068"/>
                    <a:pt x="3816" y="2847"/>
                  </a:cubicBezTo>
                  <a:cubicBezTo>
                    <a:pt x="3473" y="2614"/>
                    <a:pt x="3117" y="2368"/>
                    <a:pt x="2749" y="2123"/>
                  </a:cubicBezTo>
                  <a:cubicBezTo>
                    <a:pt x="2393" y="1865"/>
                    <a:pt x="2037" y="1632"/>
                    <a:pt x="1706" y="1387"/>
                  </a:cubicBezTo>
                  <a:cubicBezTo>
                    <a:pt x="1547" y="1264"/>
                    <a:pt x="1375" y="1154"/>
                    <a:pt x="1240" y="1031"/>
                  </a:cubicBezTo>
                  <a:cubicBezTo>
                    <a:pt x="1093" y="921"/>
                    <a:pt x="958" y="810"/>
                    <a:pt x="823" y="712"/>
                  </a:cubicBezTo>
                  <a:cubicBezTo>
                    <a:pt x="700" y="614"/>
                    <a:pt x="577" y="516"/>
                    <a:pt x="479" y="418"/>
                  </a:cubicBezTo>
                  <a:cubicBezTo>
                    <a:pt x="381" y="332"/>
                    <a:pt x="295" y="258"/>
                    <a:pt x="222" y="197"/>
                  </a:cubicBezTo>
                  <a:cubicBezTo>
                    <a:pt x="87" y="6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28;p60"/>
            <p:cNvSpPr/>
            <p:nvPr/>
          </p:nvSpPr>
          <p:spPr>
            <a:xfrm>
              <a:off x="2595517" y="1444400"/>
              <a:ext cx="179775" cy="98775"/>
            </a:xfrm>
            <a:custGeom>
              <a:avLst/>
              <a:gdLst/>
              <a:ahLst/>
              <a:cxnLst/>
              <a:rect l="l" t="t" r="r" b="b"/>
              <a:pathLst>
                <a:path w="7191" h="3951" extrusionOk="0">
                  <a:moveTo>
                    <a:pt x="1043" y="0"/>
                  </a:moveTo>
                  <a:cubicBezTo>
                    <a:pt x="958" y="0"/>
                    <a:pt x="872" y="12"/>
                    <a:pt x="786" y="12"/>
                  </a:cubicBezTo>
                  <a:cubicBezTo>
                    <a:pt x="614" y="25"/>
                    <a:pt x="479" y="25"/>
                    <a:pt x="369" y="49"/>
                  </a:cubicBezTo>
                  <a:cubicBezTo>
                    <a:pt x="136" y="98"/>
                    <a:pt x="1" y="123"/>
                    <a:pt x="1" y="123"/>
                  </a:cubicBezTo>
                  <a:cubicBezTo>
                    <a:pt x="1" y="123"/>
                    <a:pt x="136" y="111"/>
                    <a:pt x="369" y="111"/>
                  </a:cubicBezTo>
                  <a:cubicBezTo>
                    <a:pt x="407" y="103"/>
                    <a:pt x="446" y="100"/>
                    <a:pt x="487" y="100"/>
                  </a:cubicBezTo>
                  <a:cubicBezTo>
                    <a:pt x="577" y="100"/>
                    <a:pt x="676" y="114"/>
                    <a:pt x="786" y="123"/>
                  </a:cubicBezTo>
                  <a:cubicBezTo>
                    <a:pt x="945" y="123"/>
                    <a:pt x="1129" y="147"/>
                    <a:pt x="1326" y="184"/>
                  </a:cubicBezTo>
                  <a:cubicBezTo>
                    <a:pt x="1522" y="209"/>
                    <a:pt x="1718" y="270"/>
                    <a:pt x="1939" y="319"/>
                  </a:cubicBezTo>
                  <a:cubicBezTo>
                    <a:pt x="2160" y="393"/>
                    <a:pt x="2381" y="466"/>
                    <a:pt x="2614" y="552"/>
                  </a:cubicBezTo>
                  <a:cubicBezTo>
                    <a:pt x="2724" y="601"/>
                    <a:pt x="2847" y="638"/>
                    <a:pt x="2957" y="687"/>
                  </a:cubicBezTo>
                  <a:cubicBezTo>
                    <a:pt x="3080" y="736"/>
                    <a:pt x="3190" y="798"/>
                    <a:pt x="3301" y="859"/>
                  </a:cubicBezTo>
                  <a:cubicBezTo>
                    <a:pt x="3546" y="957"/>
                    <a:pt x="3767" y="1092"/>
                    <a:pt x="4000" y="1215"/>
                  </a:cubicBezTo>
                  <a:cubicBezTo>
                    <a:pt x="4221" y="1362"/>
                    <a:pt x="4454" y="1485"/>
                    <a:pt x="4663" y="1644"/>
                  </a:cubicBezTo>
                  <a:cubicBezTo>
                    <a:pt x="4871" y="1779"/>
                    <a:pt x="5080" y="1939"/>
                    <a:pt x="5276" y="2086"/>
                  </a:cubicBezTo>
                  <a:cubicBezTo>
                    <a:pt x="5472" y="2233"/>
                    <a:pt x="5656" y="2393"/>
                    <a:pt x="5828" y="2540"/>
                  </a:cubicBezTo>
                  <a:cubicBezTo>
                    <a:pt x="6000" y="2687"/>
                    <a:pt x="6159" y="2822"/>
                    <a:pt x="6307" y="2969"/>
                  </a:cubicBezTo>
                  <a:cubicBezTo>
                    <a:pt x="6442" y="3104"/>
                    <a:pt x="6577" y="3239"/>
                    <a:pt x="6675" y="3349"/>
                  </a:cubicBezTo>
                  <a:cubicBezTo>
                    <a:pt x="6785" y="3472"/>
                    <a:pt x="6883" y="3570"/>
                    <a:pt x="6957" y="3668"/>
                  </a:cubicBezTo>
                  <a:cubicBezTo>
                    <a:pt x="7116" y="3840"/>
                    <a:pt x="7190" y="3951"/>
                    <a:pt x="7190" y="3951"/>
                  </a:cubicBezTo>
                  <a:cubicBezTo>
                    <a:pt x="7190" y="3951"/>
                    <a:pt x="7129" y="3828"/>
                    <a:pt x="7006" y="3632"/>
                  </a:cubicBezTo>
                  <a:cubicBezTo>
                    <a:pt x="6945" y="3534"/>
                    <a:pt x="6859" y="3423"/>
                    <a:pt x="6761" y="3288"/>
                  </a:cubicBezTo>
                  <a:cubicBezTo>
                    <a:pt x="6663" y="3153"/>
                    <a:pt x="6540" y="3018"/>
                    <a:pt x="6417" y="2859"/>
                  </a:cubicBezTo>
                  <a:cubicBezTo>
                    <a:pt x="6282" y="2699"/>
                    <a:pt x="6123" y="2552"/>
                    <a:pt x="5963" y="2380"/>
                  </a:cubicBezTo>
                  <a:cubicBezTo>
                    <a:pt x="5804" y="2221"/>
                    <a:pt x="5620" y="2049"/>
                    <a:pt x="5423" y="1890"/>
                  </a:cubicBezTo>
                  <a:cubicBezTo>
                    <a:pt x="5227" y="1730"/>
                    <a:pt x="5031" y="1571"/>
                    <a:pt x="4810" y="1423"/>
                  </a:cubicBezTo>
                  <a:cubicBezTo>
                    <a:pt x="4601" y="1264"/>
                    <a:pt x="4368" y="1129"/>
                    <a:pt x="4135" y="982"/>
                  </a:cubicBezTo>
                  <a:cubicBezTo>
                    <a:pt x="3890" y="859"/>
                    <a:pt x="3669" y="712"/>
                    <a:pt x="3424" y="614"/>
                  </a:cubicBezTo>
                  <a:cubicBezTo>
                    <a:pt x="3178" y="491"/>
                    <a:pt x="2933" y="405"/>
                    <a:pt x="2687" y="319"/>
                  </a:cubicBezTo>
                  <a:cubicBezTo>
                    <a:pt x="2454" y="233"/>
                    <a:pt x="2209" y="172"/>
                    <a:pt x="1988" y="123"/>
                  </a:cubicBezTo>
                  <a:cubicBezTo>
                    <a:pt x="1755" y="86"/>
                    <a:pt x="1546" y="37"/>
                    <a:pt x="1338" y="25"/>
                  </a:cubicBezTo>
                  <a:cubicBezTo>
                    <a:pt x="1240" y="25"/>
                    <a:pt x="1142" y="12"/>
                    <a:pt x="1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29;p60"/>
            <p:cNvSpPr/>
            <p:nvPr/>
          </p:nvSpPr>
          <p:spPr>
            <a:xfrm>
              <a:off x="2653492" y="1467400"/>
              <a:ext cx="132525" cy="170550"/>
            </a:xfrm>
            <a:custGeom>
              <a:avLst/>
              <a:gdLst/>
              <a:ahLst/>
              <a:cxnLst/>
              <a:rect l="l" t="t" r="r" b="b"/>
              <a:pathLst>
                <a:path w="5301" h="6822" extrusionOk="0">
                  <a:moveTo>
                    <a:pt x="0" y="0"/>
                  </a:moveTo>
                  <a:lnTo>
                    <a:pt x="0" y="0"/>
                  </a:lnTo>
                  <a:cubicBezTo>
                    <a:pt x="0" y="0"/>
                    <a:pt x="135" y="62"/>
                    <a:pt x="368" y="172"/>
                  </a:cubicBezTo>
                  <a:cubicBezTo>
                    <a:pt x="479" y="221"/>
                    <a:pt x="614" y="282"/>
                    <a:pt x="773" y="368"/>
                  </a:cubicBezTo>
                  <a:cubicBezTo>
                    <a:pt x="921" y="454"/>
                    <a:pt x="1092" y="565"/>
                    <a:pt x="1276" y="663"/>
                  </a:cubicBezTo>
                  <a:cubicBezTo>
                    <a:pt x="1460" y="761"/>
                    <a:pt x="1644" y="920"/>
                    <a:pt x="1853" y="1055"/>
                  </a:cubicBezTo>
                  <a:cubicBezTo>
                    <a:pt x="2049" y="1178"/>
                    <a:pt x="2246" y="1362"/>
                    <a:pt x="2454" y="1522"/>
                  </a:cubicBezTo>
                  <a:cubicBezTo>
                    <a:pt x="2675" y="1681"/>
                    <a:pt x="2871" y="1877"/>
                    <a:pt x="3080" y="2061"/>
                  </a:cubicBezTo>
                  <a:cubicBezTo>
                    <a:pt x="3276" y="2258"/>
                    <a:pt x="3485" y="2454"/>
                    <a:pt x="3669" y="2675"/>
                  </a:cubicBezTo>
                  <a:cubicBezTo>
                    <a:pt x="3865" y="2883"/>
                    <a:pt x="4037" y="3104"/>
                    <a:pt x="4184" y="3325"/>
                  </a:cubicBezTo>
                  <a:cubicBezTo>
                    <a:pt x="4319" y="3570"/>
                    <a:pt x="4478" y="3804"/>
                    <a:pt x="4577" y="4049"/>
                  </a:cubicBezTo>
                  <a:cubicBezTo>
                    <a:pt x="4699" y="4282"/>
                    <a:pt x="4785" y="4515"/>
                    <a:pt x="4871" y="4748"/>
                  </a:cubicBezTo>
                  <a:cubicBezTo>
                    <a:pt x="4945" y="4981"/>
                    <a:pt x="5018" y="5202"/>
                    <a:pt x="5055" y="5411"/>
                  </a:cubicBezTo>
                  <a:cubicBezTo>
                    <a:pt x="5153" y="5828"/>
                    <a:pt x="5202" y="6184"/>
                    <a:pt x="5239" y="6429"/>
                  </a:cubicBezTo>
                  <a:cubicBezTo>
                    <a:pt x="5276" y="6687"/>
                    <a:pt x="5288" y="6822"/>
                    <a:pt x="5288" y="6822"/>
                  </a:cubicBezTo>
                  <a:cubicBezTo>
                    <a:pt x="5288" y="6822"/>
                    <a:pt x="5300" y="6687"/>
                    <a:pt x="5288" y="6429"/>
                  </a:cubicBezTo>
                  <a:cubicBezTo>
                    <a:pt x="5288" y="6306"/>
                    <a:pt x="5288" y="6147"/>
                    <a:pt x="5276" y="5975"/>
                  </a:cubicBezTo>
                  <a:cubicBezTo>
                    <a:pt x="5264" y="5791"/>
                    <a:pt x="5251" y="5595"/>
                    <a:pt x="5215" y="5374"/>
                  </a:cubicBezTo>
                  <a:cubicBezTo>
                    <a:pt x="5190" y="5165"/>
                    <a:pt x="5129" y="4932"/>
                    <a:pt x="5067" y="4687"/>
                  </a:cubicBezTo>
                  <a:cubicBezTo>
                    <a:pt x="4994" y="4442"/>
                    <a:pt x="4920" y="4184"/>
                    <a:pt x="4797" y="3939"/>
                  </a:cubicBezTo>
                  <a:cubicBezTo>
                    <a:pt x="4699" y="3669"/>
                    <a:pt x="4552" y="3436"/>
                    <a:pt x="4417" y="3190"/>
                  </a:cubicBezTo>
                  <a:cubicBezTo>
                    <a:pt x="4258" y="2933"/>
                    <a:pt x="4074" y="2699"/>
                    <a:pt x="3877" y="2479"/>
                  </a:cubicBezTo>
                  <a:cubicBezTo>
                    <a:pt x="3681" y="2258"/>
                    <a:pt x="3472" y="2061"/>
                    <a:pt x="3264" y="1865"/>
                  </a:cubicBezTo>
                  <a:cubicBezTo>
                    <a:pt x="3043" y="1681"/>
                    <a:pt x="2834" y="1485"/>
                    <a:pt x="2614" y="1325"/>
                  </a:cubicBezTo>
                  <a:cubicBezTo>
                    <a:pt x="2393" y="1166"/>
                    <a:pt x="2184" y="1006"/>
                    <a:pt x="1963" y="884"/>
                  </a:cubicBezTo>
                  <a:cubicBezTo>
                    <a:pt x="1743" y="761"/>
                    <a:pt x="1559" y="614"/>
                    <a:pt x="1350" y="528"/>
                  </a:cubicBezTo>
                  <a:cubicBezTo>
                    <a:pt x="1154" y="430"/>
                    <a:pt x="970" y="344"/>
                    <a:pt x="810" y="270"/>
                  </a:cubicBezTo>
                  <a:cubicBezTo>
                    <a:pt x="651" y="209"/>
                    <a:pt x="503" y="160"/>
                    <a:pt x="381" y="123"/>
                  </a:cubicBezTo>
                  <a:cubicBezTo>
                    <a:pt x="148" y="37"/>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30;p60"/>
            <p:cNvSpPr/>
            <p:nvPr/>
          </p:nvSpPr>
          <p:spPr>
            <a:xfrm>
              <a:off x="2478042" y="1684500"/>
              <a:ext cx="34700" cy="18075"/>
            </a:xfrm>
            <a:custGeom>
              <a:avLst/>
              <a:gdLst/>
              <a:ahLst/>
              <a:cxnLst/>
              <a:rect l="l" t="t" r="r" b="b"/>
              <a:pathLst>
                <a:path w="1388" h="723" extrusionOk="0">
                  <a:moveTo>
                    <a:pt x="733" y="0"/>
                  </a:moveTo>
                  <a:cubicBezTo>
                    <a:pt x="586" y="0"/>
                    <a:pt x="447" y="24"/>
                    <a:pt x="357" y="64"/>
                  </a:cubicBezTo>
                  <a:cubicBezTo>
                    <a:pt x="1" y="223"/>
                    <a:pt x="99" y="444"/>
                    <a:pt x="418" y="604"/>
                  </a:cubicBezTo>
                  <a:cubicBezTo>
                    <a:pt x="531" y="666"/>
                    <a:pt x="744" y="723"/>
                    <a:pt x="941" y="723"/>
                  </a:cubicBezTo>
                  <a:cubicBezTo>
                    <a:pt x="1171" y="723"/>
                    <a:pt x="1380" y="645"/>
                    <a:pt x="1387" y="407"/>
                  </a:cubicBezTo>
                  <a:cubicBezTo>
                    <a:pt x="1387" y="108"/>
                    <a:pt x="1043" y="0"/>
                    <a:pt x="733" y="0"/>
                  </a:cubicBezTo>
                  <a:close/>
                </a:path>
              </a:pathLst>
            </a:custGeom>
            <a:solidFill>
              <a:srgbClr val="FF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31;p60"/>
            <p:cNvSpPr/>
            <p:nvPr/>
          </p:nvSpPr>
          <p:spPr>
            <a:xfrm>
              <a:off x="2688542" y="1684500"/>
              <a:ext cx="34600" cy="18075"/>
            </a:xfrm>
            <a:custGeom>
              <a:avLst/>
              <a:gdLst/>
              <a:ahLst/>
              <a:cxnLst/>
              <a:rect l="l" t="t" r="r" b="b"/>
              <a:pathLst>
                <a:path w="1384" h="723" extrusionOk="0">
                  <a:moveTo>
                    <a:pt x="651" y="0"/>
                  </a:moveTo>
                  <a:cubicBezTo>
                    <a:pt x="343" y="0"/>
                    <a:pt x="1" y="108"/>
                    <a:pt x="9" y="407"/>
                  </a:cubicBezTo>
                  <a:cubicBezTo>
                    <a:pt x="9" y="645"/>
                    <a:pt x="216" y="723"/>
                    <a:pt x="446" y="723"/>
                  </a:cubicBezTo>
                  <a:cubicBezTo>
                    <a:pt x="644" y="723"/>
                    <a:pt x="860" y="666"/>
                    <a:pt x="979" y="604"/>
                  </a:cubicBezTo>
                  <a:cubicBezTo>
                    <a:pt x="1285" y="444"/>
                    <a:pt x="1383" y="223"/>
                    <a:pt x="1028" y="64"/>
                  </a:cubicBezTo>
                  <a:cubicBezTo>
                    <a:pt x="937" y="24"/>
                    <a:pt x="798" y="0"/>
                    <a:pt x="651" y="0"/>
                  </a:cubicBezTo>
                  <a:close/>
                </a:path>
              </a:pathLst>
            </a:custGeom>
            <a:solidFill>
              <a:srgbClr val="FF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232;p60"/>
            <p:cNvSpPr/>
            <p:nvPr/>
          </p:nvSpPr>
          <p:spPr>
            <a:xfrm>
              <a:off x="2558717" y="1728100"/>
              <a:ext cx="94175" cy="16275"/>
            </a:xfrm>
            <a:custGeom>
              <a:avLst/>
              <a:gdLst/>
              <a:ahLst/>
              <a:cxnLst/>
              <a:rect l="l" t="t" r="r" b="b"/>
              <a:pathLst>
                <a:path w="3767" h="651" extrusionOk="0">
                  <a:moveTo>
                    <a:pt x="0" y="1"/>
                  </a:moveTo>
                  <a:lnTo>
                    <a:pt x="0" y="1"/>
                  </a:lnTo>
                  <a:cubicBezTo>
                    <a:pt x="0" y="1"/>
                    <a:pt x="49" y="50"/>
                    <a:pt x="123" y="111"/>
                  </a:cubicBezTo>
                  <a:cubicBezTo>
                    <a:pt x="221" y="185"/>
                    <a:pt x="344" y="271"/>
                    <a:pt x="516" y="356"/>
                  </a:cubicBezTo>
                  <a:cubicBezTo>
                    <a:pt x="602" y="393"/>
                    <a:pt x="700" y="442"/>
                    <a:pt x="810" y="479"/>
                  </a:cubicBezTo>
                  <a:cubicBezTo>
                    <a:pt x="859" y="491"/>
                    <a:pt x="908" y="516"/>
                    <a:pt x="970" y="528"/>
                  </a:cubicBezTo>
                  <a:cubicBezTo>
                    <a:pt x="1019" y="540"/>
                    <a:pt x="1080" y="553"/>
                    <a:pt x="1141" y="565"/>
                  </a:cubicBezTo>
                  <a:cubicBezTo>
                    <a:pt x="1252" y="602"/>
                    <a:pt x="1374" y="614"/>
                    <a:pt x="1497" y="626"/>
                  </a:cubicBezTo>
                  <a:cubicBezTo>
                    <a:pt x="1632" y="651"/>
                    <a:pt x="1755" y="651"/>
                    <a:pt x="1877" y="651"/>
                  </a:cubicBezTo>
                  <a:cubicBezTo>
                    <a:pt x="2012" y="651"/>
                    <a:pt x="2135" y="651"/>
                    <a:pt x="2258" y="639"/>
                  </a:cubicBezTo>
                  <a:cubicBezTo>
                    <a:pt x="2380" y="614"/>
                    <a:pt x="2515" y="602"/>
                    <a:pt x="2626" y="577"/>
                  </a:cubicBezTo>
                  <a:cubicBezTo>
                    <a:pt x="2687" y="565"/>
                    <a:pt x="2749" y="553"/>
                    <a:pt x="2798" y="540"/>
                  </a:cubicBezTo>
                  <a:cubicBezTo>
                    <a:pt x="2859" y="528"/>
                    <a:pt x="2908" y="504"/>
                    <a:pt x="2957" y="491"/>
                  </a:cubicBezTo>
                  <a:cubicBezTo>
                    <a:pt x="3068" y="455"/>
                    <a:pt x="3166" y="405"/>
                    <a:pt x="3252" y="369"/>
                  </a:cubicBezTo>
                  <a:cubicBezTo>
                    <a:pt x="3423" y="295"/>
                    <a:pt x="3546" y="197"/>
                    <a:pt x="3644" y="136"/>
                  </a:cubicBezTo>
                  <a:cubicBezTo>
                    <a:pt x="3730" y="62"/>
                    <a:pt x="3767" y="25"/>
                    <a:pt x="3767" y="25"/>
                  </a:cubicBezTo>
                  <a:lnTo>
                    <a:pt x="3767" y="25"/>
                  </a:lnTo>
                  <a:cubicBezTo>
                    <a:pt x="3767" y="25"/>
                    <a:pt x="3718" y="50"/>
                    <a:pt x="3620" y="99"/>
                  </a:cubicBezTo>
                  <a:cubicBezTo>
                    <a:pt x="3571" y="123"/>
                    <a:pt x="3509" y="148"/>
                    <a:pt x="3436" y="185"/>
                  </a:cubicBezTo>
                  <a:cubicBezTo>
                    <a:pt x="3374" y="209"/>
                    <a:pt x="3288" y="234"/>
                    <a:pt x="3203" y="271"/>
                  </a:cubicBezTo>
                  <a:cubicBezTo>
                    <a:pt x="3117" y="295"/>
                    <a:pt x="3018" y="320"/>
                    <a:pt x="2920" y="344"/>
                  </a:cubicBezTo>
                  <a:cubicBezTo>
                    <a:pt x="2822" y="369"/>
                    <a:pt x="2712" y="393"/>
                    <a:pt x="2589" y="405"/>
                  </a:cubicBezTo>
                  <a:cubicBezTo>
                    <a:pt x="2479" y="430"/>
                    <a:pt x="2368" y="430"/>
                    <a:pt x="2246" y="442"/>
                  </a:cubicBezTo>
                  <a:cubicBezTo>
                    <a:pt x="2135" y="455"/>
                    <a:pt x="2000" y="455"/>
                    <a:pt x="1877" y="455"/>
                  </a:cubicBezTo>
                  <a:cubicBezTo>
                    <a:pt x="1767" y="442"/>
                    <a:pt x="1632" y="442"/>
                    <a:pt x="1522" y="442"/>
                  </a:cubicBezTo>
                  <a:cubicBezTo>
                    <a:pt x="1399" y="418"/>
                    <a:pt x="1289" y="418"/>
                    <a:pt x="1166" y="393"/>
                  </a:cubicBezTo>
                  <a:cubicBezTo>
                    <a:pt x="1117" y="381"/>
                    <a:pt x="1055" y="381"/>
                    <a:pt x="1006" y="369"/>
                  </a:cubicBezTo>
                  <a:cubicBezTo>
                    <a:pt x="945" y="356"/>
                    <a:pt x="896" y="344"/>
                    <a:pt x="847" y="332"/>
                  </a:cubicBezTo>
                  <a:cubicBezTo>
                    <a:pt x="749" y="307"/>
                    <a:pt x="651" y="271"/>
                    <a:pt x="565" y="246"/>
                  </a:cubicBezTo>
                  <a:cubicBezTo>
                    <a:pt x="479" y="221"/>
                    <a:pt x="393" y="185"/>
                    <a:pt x="332" y="160"/>
                  </a:cubicBezTo>
                  <a:cubicBezTo>
                    <a:pt x="258" y="136"/>
                    <a:pt x="197" y="99"/>
                    <a:pt x="148" y="86"/>
                  </a:cubicBezTo>
                  <a:cubicBezTo>
                    <a:pt x="49" y="25"/>
                    <a:pt x="0" y="1"/>
                    <a:pt x="0" y="1"/>
                  </a:cubicBezTo>
                  <a:close/>
                </a:path>
              </a:pathLst>
            </a:custGeom>
            <a:solidFill>
              <a:srgbClr val="FB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33;p60"/>
            <p:cNvSpPr/>
            <p:nvPr/>
          </p:nvSpPr>
          <p:spPr>
            <a:xfrm>
              <a:off x="2600742" y="1645300"/>
              <a:ext cx="24550" cy="63800"/>
            </a:xfrm>
            <a:custGeom>
              <a:avLst/>
              <a:gdLst/>
              <a:ahLst/>
              <a:cxnLst/>
              <a:rect l="l" t="t" r="r" b="b"/>
              <a:pathLst>
                <a:path w="982" h="2552" extrusionOk="0">
                  <a:moveTo>
                    <a:pt x="62" y="0"/>
                  </a:moveTo>
                  <a:cubicBezTo>
                    <a:pt x="62" y="0"/>
                    <a:pt x="25" y="209"/>
                    <a:pt x="0" y="528"/>
                  </a:cubicBezTo>
                  <a:cubicBezTo>
                    <a:pt x="0" y="601"/>
                    <a:pt x="0" y="687"/>
                    <a:pt x="0" y="785"/>
                  </a:cubicBezTo>
                  <a:cubicBezTo>
                    <a:pt x="12" y="834"/>
                    <a:pt x="12" y="883"/>
                    <a:pt x="25" y="933"/>
                  </a:cubicBezTo>
                  <a:cubicBezTo>
                    <a:pt x="25" y="982"/>
                    <a:pt x="37" y="1031"/>
                    <a:pt x="49" y="1080"/>
                  </a:cubicBezTo>
                  <a:cubicBezTo>
                    <a:pt x="86" y="1190"/>
                    <a:pt x="123" y="1288"/>
                    <a:pt x="196" y="1386"/>
                  </a:cubicBezTo>
                  <a:cubicBezTo>
                    <a:pt x="258" y="1485"/>
                    <a:pt x="368" y="1558"/>
                    <a:pt x="466" y="1607"/>
                  </a:cubicBezTo>
                  <a:cubicBezTo>
                    <a:pt x="565" y="1669"/>
                    <a:pt x="663" y="1705"/>
                    <a:pt x="712" y="1755"/>
                  </a:cubicBezTo>
                  <a:cubicBezTo>
                    <a:pt x="773" y="1804"/>
                    <a:pt x="798" y="1865"/>
                    <a:pt x="785" y="1951"/>
                  </a:cubicBezTo>
                  <a:lnTo>
                    <a:pt x="785" y="1975"/>
                  </a:lnTo>
                  <a:lnTo>
                    <a:pt x="773" y="2012"/>
                  </a:lnTo>
                  <a:cubicBezTo>
                    <a:pt x="761" y="2024"/>
                    <a:pt x="761" y="2061"/>
                    <a:pt x="749" y="2073"/>
                  </a:cubicBezTo>
                  <a:cubicBezTo>
                    <a:pt x="736" y="2098"/>
                    <a:pt x="724" y="2135"/>
                    <a:pt x="699" y="2172"/>
                  </a:cubicBezTo>
                  <a:cubicBezTo>
                    <a:pt x="663" y="2196"/>
                    <a:pt x="638" y="2233"/>
                    <a:pt x="614" y="2258"/>
                  </a:cubicBezTo>
                  <a:cubicBezTo>
                    <a:pt x="589" y="2294"/>
                    <a:pt x="565" y="2319"/>
                    <a:pt x="528" y="2343"/>
                  </a:cubicBezTo>
                  <a:cubicBezTo>
                    <a:pt x="479" y="2380"/>
                    <a:pt x="417" y="2429"/>
                    <a:pt x="368" y="2454"/>
                  </a:cubicBezTo>
                  <a:cubicBezTo>
                    <a:pt x="307" y="2491"/>
                    <a:pt x="258" y="2503"/>
                    <a:pt x="209" y="2515"/>
                  </a:cubicBezTo>
                  <a:cubicBezTo>
                    <a:pt x="196" y="2519"/>
                    <a:pt x="184" y="2521"/>
                    <a:pt x="172" y="2521"/>
                  </a:cubicBezTo>
                  <a:cubicBezTo>
                    <a:pt x="149" y="2521"/>
                    <a:pt x="127" y="2515"/>
                    <a:pt x="111" y="2515"/>
                  </a:cubicBezTo>
                  <a:lnTo>
                    <a:pt x="74" y="2515"/>
                  </a:lnTo>
                  <a:cubicBezTo>
                    <a:pt x="74" y="2515"/>
                    <a:pt x="86" y="2515"/>
                    <a:pt x="111" y="2527"/>
                  </a:cubicBezTo>
                  <a:cubicBezTo>
                    <a:pt x="135" y="2527"/>
                    <a:pt x="172" y="2552"/>
                    <a:pt x="221" y="2552"/>
                  </a:cubicBezTo>
                  <a:cubicBezTo>
                    <a:pt x="270" y="2552"/>
                    <a:pt x="319" y="2552"/>
                    <a:pt x="393" y="2527"/>
                  </a:cubicBezTo>
                  <a:cubicBezTo>
                    <a:pt x="454" y="2515"/>
                    <a:pt x="528" y="2478"/>
                    <a:pt x="601" y="2442"/>
                  </a:cubicBezTo>
                  <a:cubicBezTo>
                    <a:pt x="638" y="2417"/>
                    <a:pt x="675" y="2392"/>
                    <a:pt x="712" y="2368"/>
                  </a:cubicBezTo>
                  <a:cubicBezTo>
                    <a:pt x="749" y="2331"/>
                    <a:pt x="773" y="2294"/>
                    <a:pt x="810" y="2270"/>
                  </a:cubicBezTo>
                  <a:cubicBezTo>
                    <a:pt x="847" y="2233"/>
                    <a:pt x="871" y="2172"/>
                    <a:pt x="908" y="2123"/>
                  </a:cubicBezTo>
                  <a:cubicBezTo>
                    <a:pt x="920" y="2110"/>
                    <a:pt x="933" y="2086"/>
                    <a:pt x="933" y="2061"/>
                  </a:cubicBezTo>
                  <a:lnTo>
                    <a:pt x="945" y="2024"/>
                  </a:lnTo>
                  <a:lnTo>
                    <a:pt x="957" y="2012"/>
                  </a:lnTo>
                  <a:lnTo>
                    <a:pt x="957" y="2000"/>
                  </a:lnTo>
                  <a:lnTo>
                    <a:pt x="957" y="1988"/>
                  </a:lnTo>
                  <a:lnTo>
                    <a:pt x="957" y="1975"/>
                  </a:lnTo>
                  <a:cubicBezTo>
                    <a:pt x="969" y="1914"/>
                    <a:pt x="982" y="1853"/>
                    <a:pt x="957" y="1791"/>
                  </a:cubicBezTo>
                  <a:cubicBezTo>
                    <a:pt x="933" y="1718"/>
                    <a:pt x="896" y="1656"/>
                    <a:pt x="847" y="1620"/>
                  </a:cubicBezTo>
                  <a:cubicBezTo>
                    <a:pt x="761" y="1534"/>
                    <a:pt x="650" y="1485"/>
                    <a:pt x="565" y="1436"/>
                  </a:cubicBezTo>
                  <a:cubicBezTo>
                    <a:pt x="515" y="1411"/>
                    <a:pt x="479" y="1386"/>
                    <a:pt x="442" y="1362"/>
                  </a:cubicBezTo>
                  <a:cubicBezTo>
                    <a:pt x="430" y="1350"/>
                    <a:pt x="405" y="1337"/>
                    <a:pt x="393" y="1313"/>
                  </a:cubicBezTo>
                  <a:cubicBezTo>
                    <a:pt x="381" y="1313"/>
                    <a:pt x="368" y="1288"/>
                    <a:pt x="356" y="1264"/>
                  </a:cubicBezTo>
                  <a:cubicBezTo>
                    <a:pt x="295" y="1202"/>
                    <a:pt x="258" y="1117"/>
                    <a:pt x="221" y="1031"/>
                  </a:cubicBezTo>
                  <a:cubicBezTo>
                    <a:pt x="209" y="982"/>
                    <a:pt x="196" y="945"/>
                    <a:pt x="184" y="896"/>
                  </a:cubicBezTo>
                  <a:cubicBezTo>
                    <a:pt x="172" y="859"/>
                    <a:pt x="160" y="810"/>
                    <a:pt x="160" y="773"/>
                  </a:cubicBezTo>
                  <a:cubicBezTo>
                    <a:pt x="135" y="687"/>
                    <a:pt x="135" y="601"/>
                    <a:pt x="123" y="528"/>
                  </a:cubicBezTo>
                  <a:cubicBezTo>
                    <a:pt x="98" y="368"/>
                    <a:pt x="98" y="233"/>
                    <a:pt x="86" y="147"/>
                  </a:cubicBezTo>
                  <a:cubicBezTo>
                    <a:pt x="74" y="49"/>
                    <a:pt x="62" y="0"/>
                    <a:pt x="62" y="0"/>
                  </a:cubicBezTo>
                  <a:close/>
                </a:path>
              </a:pathLst>
            </a:custGeom>
            <a:solidFill>
              <a:srgbClr val="FB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34;p60"/>
            <p:cNvSpPr/>
            <p:nvPr/>
          </p:nvSpPr>
          <p:spPr>
            <a:xfrm>
              <a:off x="2528342" y="1569400"/>
              <a:ext cx="21500" cy="12125"/>
            </a:xfrm>
            <a:custGeom>
              <a:avLst/>
              <a:gdLst/>
              <a:ahLst/>
              <a:cxnLst/>
              <a:rect l="l" t="t" r="r" b="b"/>
              <a:pathLst>
                <a:path w="860" h="485" extrusionOk="0">
                  <a:moveTo>
                    <a:pt x="458" y="0"/>
                  </a:moveTo>
                  <a:cubicBezTo>
                    <a:pt x="448" y="0"/>
                    <a:pt x="438" y="2"/>
                    <a:pt x="430" y="6"/>
                  </a:cubicBezTo>
                  <a:cubicBezTo>
                    <a:pt x="393" y="18"/>
                    <a:pt x="357" y="30"/>
                    <a:pt x="320" y="43"/>
                  </a:cubicBezTo>
                  <a:cubicBezTo>
                    <a:pt x="283" y="55"/>
                    <a:pt x="258" y="67"/>
                    <a:pt x="222" y="92"/>
                  </a:cubicBezTo>
                  <a:cubicBezTo>
                    <a:pt x="185" y="104"/>
                    <a:pt x="160" y="128"/>
                    <a:pt x="136" y="153"/>
                  </a:cubicBezTo>
                  <a:cubicBezTo>
                    <a:pt x="111" y="178"/>
                    <a:pt x="87" y="202"/>
                    <a:pt x="62" y="227"/>
                  </a:cubicBezTo>
                  <a:cubicBezTo>
                    <a:pt x="50" y="251"/>
                    <a:pt x="38" y="288"/>
                    <a:pt x="25" y="312"/>
                  </a:cubicBezTo>
                  <a:cubicBezTo>
                    <a:pt x="1" y="337"/>
                    <a:pt x="1" y="362"/>
                    <a:pt x="1" y="374"/>
                  </a:cubicBezTo>
                  <a:cubicBezTo>
                    <a:pt x="1" y="398"/>
                    <a:pt x="1" y="411"/>
                    <a:pt x="1" y="435"/>
                  </a:cubicBezTo>
                  <a:cubicBezTo>
                    <a:pt x="1" y="460"/>
                    <a:pt x="1" y="484"/>
                    <a:pt x="1" y="484"/>
                  </a:cubicBezTo>
                  <a:cubicBezTo>
                    <a:pt x="1" y="484"/>
                    <a:pt x="13" y="472"/>
                    <a:pt x="38" y="447"/>
                  </a:cubicBezTo>
                  <a:cubicBezTo>
                    <a:pt x="50" y="435"/>
                    <a:pt x="62" y="423"/>
                    <a:pt x="74" y="411"/>
                  </a:cubicBezTo>
                  <a:cubicBezTo>
                    <a:pt x="87" y="386"/>
                    <a:pt x="99" y="374"/>
                    <a:pt x="123" y="362"/>
                  </a:cubicBezTo>
                  <a:cubicBezTo>
                    <a:pt x="136" y="349"/>
                    <a:pt x="160" y="337"/>
                    <a:pt x="173" y="325"/>
                  </a:cubicBezTo>
                  <a:cubicBezTo>
                    <a:pt x="197" y="312"/>
                    <a:pt x="222" y="312"/>
                    <a:pt x="246" y="288"/>
                  </a:cubicBezTo>
                  <a:cubicBezTo>
                    <a:pt x="258" y="276"/>
                    <a:pt x="283" y="263"/>
                    <a:pt x="307" y="263"/>
                  </a:cubicBezTo>
                  <a:cubicBezTo>
                    <a:pt x="344" y="251"/>
                    <a:pt x="369" y="239"/>
                    <a:pt x="393" y="227"/>
                  </a:cubicBezTo>
                  <a:cubicBezTo>
                    <a:pt x="442" y="214"/>
                    <a:pt x="492" y="190"/>
                    <a:pt x="553" y="178"/>
                  </a:cubicBezTo>
                  <a:cubicBezTo>
                    <a:pt x="577" y="178"/>
                    <a:pt x="602" y="165"/>
                    <a:pt x="626" y="153"/>
                  </a:cubicBezTo>
                  <a:cubicBezTo>
                    <a:pt x="651" y="153"/>
                    <a:pt x="676" y="153"/>
                    <a:pt x="700" y="141"/>
                  </a:cubicBezTo>
                  <a:cubicBezTo>
                    <a:pt x="749" y="128"/>
                    <a:pt x="786" y="128"/>
                    <a:pt x="823" y="116"/>
                  </a:cubicBezTo>
                  <a:cubicBezTo>
                    <a:pt x="847" y="116"/>
                    <a:pt x="860" y="104"/>
                    <a:pt x="860" y="104"/>
                  </a:cubicBezTo>
                  <a:cubicBezTo>
                    <a:pt x="860" y="104"/>
                    <a:pt x="847" y="92"/>
                    <a:pt x="823" y="79"/>
                  </a:cubicBezTo>
                  <a:cubicBezTo>
                    <a:pt x="798" y="67"/>
                    <a:pt x="761" y="43"/>
                    <a:pt x="712" y="30"/>
                  </a:cubicBezTo>
                  <a:cubicBezTo>
                    <a:pt x="676" y="12"/>
                    <a:pt x="627" y="1"/>
                    <a:pt x="580" y="1"/>
                  </a:cubicBezTo>
                  <a:cubicBezTo>
                    <a:pt x="562" y="1"/>
                    <a:pt x="545" y="2"/>
                    <a:pt x="528" y="6"/>
                  </a:cubicBezTo>
                  <a:cubicBezTo>
                    <a:pt x="504" y="6"/>
                    <a:pt x="479" y="0"/>
                    <a:pt x="458" y="0"/>
                  </a:cubicBezTo>
                  <a:close/>
                </a:path>
              </a:pathLst>
            </a:custGeom>
            <a:solidFill>
              <a:srgbClr val="A5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35;p60"/>
            <p:cNvSpPr/>
            <p:nvPr/>
          </p:nvSpPr>
          <p:spPr>
            <a:xfrm>
              <a:off x="2527117" y="1646000"/>
              <a:ext cx="30100" cy="26675"/>
            </a:xfrm>
            <a:custGeom>
              <a:avLst/>
              <a:gdLst/>
              <a:ahLst/>
              <a:cxnLst/>
              <a:rect l="l" t="t" r="r" b="b"/>
              <a:pathLst>
                <a:path w="1204" h="1067" extrusionOk="0">
                  <a:moveTo>
                    <a:pt x="830" y="1"/>
                  </a:moveTo>
                  <a:cubicBezTo>
                    <a:pt x="721" y="1"/>
                    <a:pt x="603" y="74"/>
                    <a:pt x="565" y="168"/>
                  </a:cubicBezTo>
                  <a:cubicBezTo>
                    <a:pt x="541" y="230"/>
                    <a:pt x="528" y="316"/>
                    <a:pt x="516" y="401"/>
                  </a:cubicBezTo>
                  <a:cubicBezTo>
                    <a:pt x="496" y="404"/>
                    <a:pt x="475" y="405"/>
                    <a:pt x="454" y="405"/>
                  </a:cubicBezTo>
                  <a:cubicBezTo>
                    <a:pt x="350" y="405"/>
                    <a:pt x="244" y="379"/>
                    <a:pt x="172" y="328"/>
                  </a:cubicBezTo>
                  <a:cubicBezTo>
                    <a:pt x="111" y="279"/>
                    <a:pt x="50" y="205"/>
                    <a:pt x="38" y="70"/>
                  </a:cubicBezTo>
                  <a:cubicBezTo>
                    <a:pt x="1" y="70"/>
                    <a:pt x="1" y="144"/>
                    <a:pt x="1" y="168"/>
                  </a:cubicBezTo>
                  <a:cubicBezTo>
                    <a:pt x="1" y="267"/>
                    <a:pt x="25" y="316"/>
                    <a:pt x="123" y="389"/>
                  </a:cubicBezTo>
                  <a:cubicBezTo>
                    <a:pt x="197" y="451"/>
                    <a:pt x="307" y="487"/>
                    <a:pt x="418" y="500"/>
                  </a:cubicBezTo>
                  <a:lnTo>
                    <a:pt x="504" y="500"/>
                  </a:lnTo>
                  <a:cubicBezTo>
                    <a:pt x="504" y="561"/>
                    <a:pt x="504" y="610"/>
                    <a:pt x="516" y="659"/>
                  </a:cubicBezTo>
                  <a:cubicBezTo>
                    <a:pt x="464" y="685"/>
                    <a:pt x="399" y="701"/>
                    <a:pt x="332" y="701"/>
                  </a:cubicBezTo>
                  <a:cubicBezTo>
                    <a:pt x="273" y="701"/>
                    <a:pt x="212" y="688"/>
                    <a:pt x="160" y="659"/>
                  </a:cubicBezTo>
                  <a:lnTo>
                    <a:pt x="160" y="659"/>
                  </a:lnTo>
                  <a:cubicBezTo>
                    <a:pt x="148" y="684"/>
                    <a:pt x="197" y="733"/>
                    <a:pt x="222" y="745"/>
                  </a:cubicBezTo>
                  <a:cubicBezTo>
                    <a:pt x="283" y="782"/>
                    <a:pt x="307" y="782"/>
                    <a:pt x="369" y="794"/>
                  </a:cubicBezTo>
                  <a:cubicBezTo>
                    <a:pt x="430" y="794"/>
                    <a:pt x="479" y="782"/>
                    <a:pt x="541" y="770"/>
                  </a:cubicBezTo>
                  <a:cubicBezTo>
                    <a:pt x="575" y="929"/>
                    <a:pt x="672" y="1067"/>
                    <a:pt x="842" y="1067"/>
                  </a:cubicBezTo>
                  <a:cubicBezTo>
                    <a:pt x="856" y="1067"/>
                    <a:pt x="870" y="1066"/>
                    <a:pt x="884" y="1064"/>
                  </a:cubicBezTo>
                  <a:cubicBezTo>
                    <a:pt x="1203" y="1039"/>
                    <a:pt x="1203" y="573"/>
                    <a:pt x="1142" y="352"/>
                  </a:cubicBezTo>
                  <a:cubicBezTo>
                    <a:pt x="1117" y="230"/>
                    <a:pt x="1044" y="83"/>
                    <a:pt x="921" y="21"/>
                  </a:cubicBezTo>
                  <a:cubicBezTo>
                    <a:pt x="893" y="7"/>
                    <a:pt x="862" y="1"/>
                    <a:pt x="8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6;p60"/>
            <p:cNvSpPr/>
            <p:nvPr/>
          </p:nvSpPr>
          <p:spPr>
            <a:xfrm>
              <a:off x="2528042" y="1647125"/>
              <a:ext cx="25" cy="650"/>
            </a:xfrm>
            <a:custGeom>
              <a:avLst/>
              <a:gdLst/>
              <a:ahLst/>
              <a:cxnLst/>
              <a:rect l="l" t="t" r="r" b="b"/>
              <a:pathLst>
                <a:path w="1" h="26" extrusionOk="0">
                  <a:moveTo>
                    <a:pt x="1" y="25"/>
                  </a:moveTo>
                  <a:cubicBezTo>
                    <a:pt x="1" y="25"/>
                    <a:pt x="1" y="1"/>
                    <a:pt x="1" y="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37;p60"/>
            <p:cNvSpPr/>
            <p:nvPr/>
          </p:nvSpPr>
          <p:spPr>
            <a:xfrm>
              <a:off x="2674967" y="1646525"/>
              <a:ext cx="25" cy="625"/>
            </a:xfrm>
            <a:custGeom>
              <a:avLst/>
              <a:gdLst/>
              <a:ahLst/>
              <a:cxnLst/>
              <a:rect l="l" t="t" r="r" b="b"/>
              <a:pathLst>
                <a:path w="1" h="25" extrusionOk="0">
                  <a:moveTo>
                    <a:pt x="0" y="25"/>
                  </a:moveTo>
                  <a:cubicBezTo>
                    <a:pt x="0" y="0"/>
                    <a:pt x="0" y="25"/>
                    <a:pt x="0" y="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38;p60"/>
            <p:cNvSpPr/>
            <p:nvPr/>
          </p:nvSpPr>
          <p:spPr>
            <a:xfrm>
              <a:off x="2645817" y="1645975"/>
              <a:ext cx="30100" cy="26650"/>
            </a:xfrm>
            <a:custGeom>
              <a:avLst/>
              <a:gdLst/>
              <a:ahLst/>
              <a:cxnLst/>
              <a:rect l="l" t="t" r="r" b="b"/>
              <a:pathLst>
                <a:path w="1204" h="1066" extrusionOk="0">
                  <a:moveTo>
                    <a:pt x="375" y="0"/>
                  </a:moveTo>
                  <a:cubicBezTo>
                    <a:pt x="339" y="0"/>
                    <a:pt x="304" y="7"/>
                    <a:pt x="271" y="22"/>
                  </a:cubicBezTo>
                  <a:cubicBezTo>
                    <a:pt x="148" y="84"/>
                    <a:pt x="87" y="231"/>
                    <a:pt x="62" y="353"/>
                  </a:cubicBezTo>
                  <a:cubicBezTo>
                    <a:pt x="1" y="587"/>
                    <a:pt x="13" y="1040"/>
                    <a:pt x="332" y="1065"/>
                  </a:cubicBezTo>
                  <a:cubicBezTo>
                    <a:pt x="340" y="1065"/>
                    <a:pt x="348" y="1066"/>
                    <a:pt x="356" y="1066"/>
                  </a:cubicBezTo>
                  <a:cubicBezTo>
                    <a:pt x="548" y="1066"/>
                    <a:pt x="640" y="923"/>
                    <a:pt x="675" y="758"/>
                  </a:cubicBezTo>
                  <a:cubicBezTo>
                    <a:pt x="719" y="767"/>
                    <a:pt x="756" y="776"/>
                    <a:pt x="796" y="776"/>
                  </a:cubicBezTo>
                  <a:cubicBezTo>
                    <a:pt x="812" y="776"/>
                    <a:pt x="829" y="774"/>
                    <a:pt x="847" y="771"/>
                  </a:cubicBezTo>
                  <a:cubicBezTo>
                    <a:pt x="909" y="758"/>
                    <a:pt x="933" y="758"/>
                    <a:pt x="994" y="721"/>
                  </a:cubicBezTo>
                  <a:cubicBezTo>
                    <a:pt x="1019" y="709"/>
                    <a:pt x="1068" y="660"/>
                    <a:pt x="1056" y="636"/>
                  </a:cubicBezTo>
                  <a:lnTo>
                    <a:pt x="1056" y="636"/>
                  </a:lnTo>
                  <a:cubicBezTo>
                    <a:pt x="998" y="668"/>
                    <a:pt x="929" y="683"/>
                    <a:pt x="863" y="683"/>
                  </a:cubicBezTo>
                  <a:cubicBezTo>
                    <a:pt x="804" y="683"/>
                    <a:pt x="746" y="671"/>
                    <a:pt x="700" y="648"/>
                  </a:cubicBezTo>
                  <a:cubicBezTo>
                    <a:pt x="700" y="599"/>
                    <a:pt x="700" y="550"/>
                    <a:pt x="700" y="488"/>
                  </a:cubicBezTo>
                  <a:lnTo>
                    <a:pt x="786" y="488"/>
                  </a:lnTo>
                  <a:cubicBezTo>
                    <a:pt x="896" y="476"/>
                    <a:pt x="1007" y="427"/>
                    <a:pt x="1093" y="366"/>
                  </a:cubicBezTo>
                  <a:cubicBezTo>
                    <a:pt x="1178" y="292"/>
                    <a:pt x="1203" y="243"/>
                    <a:pt x="1203" y="145"/>
                  </a:cubicBezTo>
                  <a:cubicBezTo>
                    <a:pt x="1203" y="120"/>
                    <a:pt x="1191" y="47"/>
                    <a:pt x="1166" y="47"/>
                  </a:cubicBezTo>
                  <a:cubicBezTo>
                    <a:pt x="1154" y="182"/>
                    <a:pt x="1093" y="255"/>
                    <a:pt x="1031" y="304"/>
                  </a:cubicBezTo>
                  <a:cubicBezTo>
                    <a:pt x="959" y="366"/>
                    <a:pt x="862" y="393"/>
                    <a:pt x="752" y="393"/>
                  </a:cubicBezTo>
                  <a:cubicBezTo>
                    <a:pt x="731" y="393"/>
                    <a:pt x="710" y="392"/>
                    <a:pt x="688" y="390"/>
                  </a:cubicBezTo>
                  <a:cubicBezTo>
                    <a:pt x="675" y="304"/>
                    <a:pt x="663" y="218"/>
                    <a:pt x="639" y="157"/>
                  </a:cubicBezTo>
                  <a:cubicBezTo>
                    <a:pt x="592" y="65"/>
                    <a:pt x="484" y="0"/>
                    <a:pt x="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39;p60"/>
            <p:cNvSpPr/>
            <p:nvPr/>
          </p:nvSpPr>
          <p:spPr>
            <a:xfrm>
              <a:off x="2751942" y="1733625"/>
              <a:ext cx="12600" cy="11975"/>
            </a:xfrm>
            <a:custGeom>
              <a:avLst/>
              <a:gdLst/>
              <a:ahLst/>
              <a:cxnLst/>
              <a:rect l="l" t="t" r="r" b="b"/>
              <a:pathLst>
                <a:path w="504" h="479" extrusionOk="0">
                  <a:moveTo>
                    <a:pt x="258" y="0"/>
                  </a:moveTo>
                  <a:lnTo>
                    <a:pt x="172" y="160"/>
                  </a:lnTo>
                  <a:lnTo>
                    <a:pt x="1" y="184"/>
                  </a:lnTo>
                  <a:lnTo>
                    <a:pt x="123" y="307"/>
                  </a:lnTo>
                  <a:lnTo>
                    <a:pt x="99" y="479"/>
                  </a:lnTo>
                  <a:lnTo>
                    <a:pt x="258" y="393"/>
                  </a:lnTo>
                  <a:lnTo>
                    <a:pt x="406" y="479"/>
                  </a:lnTo>
                  <a:lnTo>
                    <a:pt x="381" y="307"/>
                  </a:lnTo>
                  <a:lnTo>
                    <a:pt x="504" y="184"/>
                  </a:lnTo>
                  <a:lnTo>
                    <a:pt x="332" y="160"/>
                  </a:lnTo>
                  <a:lnTo>
                    <a:pt x="258" y="0"/>
                  </a:lnTo>
                  <a:close/>
                </a:path>
              </a:pathLst>
            </a:custGeom>
            <a:solidFill>
              <a:srgbClr val="008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40;p60"/>
            <p:cNvSpPr/>
            <p:nvPr/>
          </p:nvSpPr>
          <p:spPr>
            <a:xfrm>
              <a:off x="2441242" y="1733625"/>
              <a:ext cx="12600" cy="11975"/>
            </a:xfrm>
            <a:custGeom>
              <a:avLst/>
              <a:gdLst/>
              <a:ahLst/>
              <a:cxnLst/>
              <a:rect l="l" t="t" r="r" b="b"/>
              <a:pathLst>
                <a:path w="504" h="479" extrusionOk="0">
                  <a:moveTo>
                    <a:pt x="246" y="0"/>
                  </a:moveTo>
                  <a:lnTo>
                    <a:pt x="172" y="160"/>
                  </a:lnTo>
                  <a:lnTo>
                    <a:pt x="0" y="184"/>
                  </a:lnTo>
                  <a:lnTo>
                    <a:pt x="123" y="307"/>
                  </a:lnTo>
                  <a:lnTo>
                    <a:pt x="86" y="479"/>
                  </a:lnTo>
                  <a:lnTo>
                    <a:pt x="246" y="393"/>
                  </a:lnTo>
                  <a:lnTo>
                    <a:pt x="405" y="479"/>
                  </a:lnTo>
                  <a:lnTo>
                    <a:pt x="405" y="479"/>
                  </a:lnTo>
                  <a:lnTo>
                    <a:pt x="369" y="307"/>
                  </a:lnTo>
                  <a:lnTo>
                    <a:pt x="503" y="184"/>
                  </a:lnTo>
                  <a:lnTo>
                    <a:pt x="332" y="160"/>
                  </a:lnTo>
                  <a:lnTo>
                    <a:pt x="246" y="0"/>
                  </a:lnTo>
                  <a:close/>
                </a:path>
              </a:pathLst>
            </a:custGeom>
            <a:solidFill>
              <a:srgbClr val="008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41;p60"/>
            <p:cNvSpPr/>
            <p:nvPr/>
          </p:nvSpPr>
          <p:spPr>
            <a:xfrm>
              <a:off x="2415167" y="1697600"/>
              <a:ext cx="28550" cy="30225"/>
            </a:xfrm>
            <a:custGeom>
              <a:avLst/>
              <a:gdLst/>
              <a:ahLst/>
              <a:cxnLst/>
              <a:rect l="l" t="t" r="r" b="b"/>
              <a:pathLst>
                <a:path w="1142" h="1209" extrusionOk="0">
                  <a:moveTo>
                    <a:pt x="136" y="1"/>
                  </a:moveTo>
                  <a:cubicBezTo>
                    <a:pt x="112" y="1"/>
                    <a:pt x="91" y="6"/>
                    <a:pt x="74" y="6"/>
                  </a:cubicBezTo>
                  <a:cubicBezTo>
                    <a:pt x="25" y="18"/>
                    <a:pt x="1" y="18"/>
                    <a:pt x="1" y="18"/>
                  </a:cubicBezTo>
                  <a:cubicBezTo>
                    <a:pt x="1" y="18"/>
                    <a:pt x="25" y="31"/>
                    <a:pt x="74" y="55"/>
                  </a:cubicBezTo>
                  <a:cubicBezTo>
                    <a:pt x="123" y="67"/>
                    <a:pt x="185" y="92"/>
                    <a:pt x="246" y="141"/>
                  </a:cubicBezTo>
                  <a:cubicBezTo>
                    <a:pt x="283" y="153"/>
                    <a:pt x="307" y="178"/>
                    <a:pt x="344" y="202"/>
                  </a:cubicBezTo>
                  <a:cubicBezTo>
                    <a:pt x="381" y="227"/>
                    <a:pt x="418" y="264"/>
                    <a:pt x="455" y="288"/>
                  </a:cubicBezTo>
                  <a:cubicBezTo>
                    <a:pt x="516" y="350"/>
                    <a:pt x="577" y="423"/>
                    <a:pt x="639" y="509"/>
                  </a:cubicBezTo>
                  <a:cubicBezTo>
                    <a:pt x="761" y="681"/>
                    <a:pt x="872" y="865"/>
                    <a:pt x="970" y="1000"/>
                  </a:cubicBezTo>
                  <a:cubicBezTo>
                    <a:pt x="1068" y="1135"/>
                    <a:pt x="1142" y="1208"/>
                    <a:pt x="1142" y="1208"/>
                  </a:cubicBezTo>
                  <a:cubicBezTo>
                    <a:pt x="1142" y="1208"/>
                    <a:pt x="1129" y="1098"/>
                    <a:pt x="1080" y="938"/>
                  </a:cubicBezTo>
                  <a:cubicBezTo>
                    <a:pt x="1031" y="779"/>
                    <a:pt x="945" y="570"/>
                    <a:pt x="810" y="386"/>
                  </a:cubicBezTo>
                  <a:cubicBezTo>
                    <a:pt x="774" y="337"/>
                    <a:pt x="749" y="288"/>
                    <a:pt x="700" y="251"/>
                  </a:cubicBezTo>
                  <a:cubicBezTo>
                    <a:pt x="663" y="202"/>
                    <a:pt x="614" y="178"/>
                    <a:pt x="565" y="141"/>
                  </a:cubicBezTo>
                  <a:cubicBezTo>
                    <a:pt x="479" y="80"/>
                    <a:pt x="381" y="31"/>
                    <a:pt x="283" y="18"/>
                  </a:cubicBezTo>
                  <a:cubicBezTo>
                    <a:pt x="246" y="6"/>
                    <a:pt x="197" y="6"/>
                    <a:pt x="172" y="6"/>
                  </a:cubicBezTo>
                  <a:cubicBezTo>
                    <a:pt x="160" y="2"/>
                    <a:pt x="148" y="1"/>
                    <a:pt x="136" y="1"/>
                  </a:cubicBezTo>
                  <a:close/>
                </a:path>
              </a:pathLst>
            </a:custGeom>
            <a:solidFill>
              <a:srgbClr val="FB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42;p60"/>
            <p:cNvSpPr/>
            <p:nvPr/>
          </p:nvSpPr>
          <p:spPr>
            <a:xfrm>
              <a:off x="2765142" y="1695600"/>
              <a:ext cx="25175" cy="30075"/>
            </a:xfrm>
            <a:custGeom>
              <a:avLst/>
              <a:gdLst/>
              <a:ahLst/>
              <a:cxnLst/>
              <a:rect l="l" t="t" r="r" b="b"/>
              <a:pathLst>
                <a:path w="1007" h="1203" extrusionOk="0">
                  <a:moveTo>
                    <a:pt x="1006" y="0"/>
                  </a:moveTo>
                  <a:cubicBezTo>
                    <a:pt x="1006" y="0"/>
                    <a:pt x="982" y="12"/>
                    <a:pt x="933" y="25"/>
                  </a:cubicBezTo>
                  <a:cubicBezTo>
                    <a:pt x="896" y="37"/>
                    <a:pt x="834" y="49"/>
                    <a:pt x="761" y="86"/>
                  </a:cubicBezTo>
                  <a:cubicBezTo>
                    <a:pt x="687" y="111"/>
                    <a:pt x="601" y="160"/>
                    <a:pt x="528" y="221"/>
                  </a:cubicBezTo>
                  <a:cubicBezTo>
                    <a:pt x="491" y="246"/>
                    <a:pt x="442" y="270"/>
                    <a:pt x="405" y="307"/>
                  </a:cubicBezTo>
                  <a:cubicBezTo>
                    <a:pt x="368" y="344"/>
                    <a:pt x="331" y="380"/>
                    <a:pt x="295" y="430"/>
                  </a:cubicBezTo>
                  <a:cubicBezTo>
                    <a:pt x="270" y="466"/>
                    <a:pt x="233" y="503"/>
                    <a:pt x="209" y="552"/>
                  </a:cubicBezTo>
                  <a:cubicBezTo>
                    <a:pt x="172" y="589"/>
                    <a:pt x="147" y="638"/>
                    <a:pt x="123" y="687"/>
                  </a:cubicBezTo>
                  <a:cubicBezTo>
                    <a:pt x="98" y="724"/>
                    <a:pt x="86" y="773"/>
                    <a:pt x="74" y="810"/>
                  </a:cubicBezTo>
                  <a:cubicBezTo>
                    <a:pt x="49" y="859"/>
                    <a:pt x="49" y="896"/>
                    <a:pt x="37" y="945"/>
                  </a:cubicBezTo>
                  <a:cubicBezTo>
                    <a:pt x="12" y="1018"/>
                    <a:pt x="12" y="1080"/>
                    <a:pt x="12" y="1129"/>
                  </a:cubicBezTo>
                  <a:cubicBezTo>
                    <a:pt x="0" y="1166"/>
                    <a:pt x="0" y="1202"/>
                    <a:pt x="0" y="1202"/>
                  </a:cubicBezTo>
                  <a:cubicBezTo>
                    <a:pt x="0" y="1202"/>
                    <a:pt x="25" y="1178"/>
                    <a:pt x="49" y="1141"/>
                  </a:cubicBezTo>
                  <a:cubicBezTo>
                    <a:pt x="74" y="1104"/>
                    <a:pt x="98" y="1043"/>
                    <a:pt x="147" y="982"/>
                  </a:cubicBezTo>
                  <a:cubicBezTo>
                    <a:pt x="172" y="957"/>
                    <a:pt x="196" y="920"/>
                    <a:pt x="209" y="896"/>
                  </a:cubicBezTo>
                  <a:cubicBezTo>
                    <a:pt x="233" y="859"/>
                    <a:pt x="270" y="822"/>
                    <a:pt x="295" y="785"/>
                  </a:cubicBezTo>
                  <a:cubicBezTo>
                    <a:pt x="344" y="712"/>
                    <a:pt x="405" y="638"/>
                    <a:pt x="466" y="564"/>
                  </a:cubicBezTo>
                  <a:cubicBezTo>
                    <a:pt x="528" y="503"/>
                    <a:pt x="589" y="430"/>
                    <a:pt x="650" y="356"/>
                  </a:cubicBezTo>
                  <a:cubicBezTo>
                    <a:pt x="687" y="331"/>
                    <a:pt x="712" y="295"/>
                    <a:pt x="736" y="270"/>
                  </a:cubicBezTo>
                  <a:cubicBezTo>
                    <a:pt x="773" y="246"/>
                    <a:pt x="798" y="209"/>
                    <a:pt x="822" y="184"/>
                  </a:cubicBezTo>
                  <a:cubicBezTo>
                    <a:pt x="884" y="135"/>
                    <a:pt x="933" y="86"/>
                    <a:pt x="957" y="61"/>
                  </a:cubicBezTo>
                  <a:cubicBezTo>
                    <a:pt x="994" y="25"/>
                    <a:pt x="1006" y="0"/>
                    <a:pt x="1006" y="0"/>
                  </a:cubicBezTo>
                  <a:close/>
                </a:path>
              </a:pathLst>
            </a:custGeom>
            <a:solidFill>
              <a:srgbClr val="FB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43;p60"/>
            <p:cNvSpPr/>
            <p:nvPr/>
          </p:nvSpPr>
          <p:spPr>
            <a:xfrm>
              <a:off x="2460267" y="1589775"/>
              <a:ext cx="119625" cy="119650"/>
            </a:xfrm>
            <a:custGeom>
              <a:avLst/>
              <a:gdLst/>
              <a:ahLst/>
              <a:cxnLst/>
              <a:rect l="l" t="t" r="r" b="b"/>
              <a:pathLst>
                <a:path w="4785" h="4786" extrusionOk="0">
                  <a:moveTo>
                    <a:pt x="2393" y="209"/>
                  </a:moveTo>
                  <a:cubicBezTo>
                    <a:pt x="3607" y="209"/>
                    <a:pt x="4589" y="1191"/>
                    <a:pt x="4589" y="2393"/>
                  </a:cubicBezTo>
                  <a:cubicBezTo>
                    <a:pt x="4589" y="3595"/>
                    <a:pt x="3607" y="4577"/>
                    <a:pt x="2393" y="4577"/>
                  </a:cubicBezTo>
                  <a:cubicBezTo>
                    <a:pt x="1190" y="4577"/>
                    <a:pt x="209" y="3595"/>
                    <a:pt x="209" y="2393"/>
                  </a:cubicBezTo>
                  <a:cubicBezTo>
                    <a:pt x="209" y="1191"/>
                    <a:pt x="1190" y="209"/>
                    <a:pt x="2393" y="209"/>
                  </a:cubicBezTo>
                  <a:close/>
                  <a:moveTo>
                    <a:pt x="2393" y="0"/>
                  </a:moveTo>
                  <a:cubicBezTo>
                    <a:pt x="1080" y="0"/>
                    <a:pt x="0" y="1068"/>
                    <a:pt x="0" y="2393"/>
                  </a:cubicBezTo>
                  <a:cubicBezTo>
                    <a:pt x="0" y="3718"/>
                    <a:pt x="1080" y="4785"/>
                    <a:pt x="2393" y="4785"/>
                  </a:cubicBezTo>
                  <a:cubicBezTo>
                    <a:pt x="3718" y="4785"/>
                    <a:pt x="4785" y="3718"/>
                    <a:pt x="4785" y="2393"/>
                  </a:cubicBezTo>
                  <a:cubicBezTo>
                    <a:pt x="4785" y="1068"/>
                    <a:pt x="3718" y="0"/>
                    <a:pt x="239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44;p60"/>
            <p:cNvSpPr/>
            <p:nvPr/>
          </p:nvSpPr>
          <p:spPr>
            <a:xfrm>
              <a:off x="2617592" y="1589775"/>
              <a:ext cx="119975" cy="119650"/>
            </a:xfrm>
            <a:custGeom>
              <a:avLst/>
              <a:gdLst/>
              <a:ahLst/>
              <a:cxnLst/>
              <a:rect l="l" t="t" r="r" b="b"/>
              <a:pathLst>
                <a:path w="4799" h="4786" extrusionOk="0">
                  <a:moveTo>
                    <a:pt x="2393" y="209"/>
                  </a:moveTo>
                  <a:cubicBezTo>
                    <a:pt x="3608" y="209"/>
                    <a:pt x="4589" y="1191"/>
                    <a:pt x="4589" y="2393"/>
                  </a:cubicBezTo>
                  <a:cubicBezTo>
                    <a:pt x="4589" y="3595"/>
                    <a:pt x="3608" y="4577"/>
                    <a:pt x="2393" y="4577"/>
                  </a:cubicBezTo>
                  <a:cubicBezTo>
                    <a:pt x="1191" y="4577"/>
                    <a:pt x="210" y="3595"/>
                    <a:pt x="210" y="2393"/>
                  </a:cubicBezTo>
                  <a:cubicBezTo>
                    <a:pt x="210" y="1191"/>
                    <a:pt x="1191" y="209"/>
                    <a:pt x="2393" y="209"/>
                  </a:cubicBezTo>
                  <a:close/>
                  <a:moveTo>
                    <a:pt x="2393" y="0"/>
                  </a:moveTo>
                  <a:cubicBezTo>
                    <a:pt x="1081" y="0"/>
                    <a:pt x="1" y="1068"/>
                    <a:pt x="1" y="2393"/>
                  </a:cubicBezTo>
                  <a:cubicBezTo>
                    <a:pt x="1" y="3718"/>
                    <a:pt x="1081" y="4785"/>
                    <a:pt x="2393" y="4785"/>
                  </a:cubicBezTo>
                  <a:cubicBezTo>
                    <a:pt x="3718" y="4785"/>
                    <a:pt x="4798" y="3718"/>
                    <a:pt x="4798" y="2393"/>
                  </a:cubicBezTo>
                  <a:cubicBezTo>
                    <a:pt x="4798" y="1068"/>
                    <a:pt x="3718" y="0"/>
                    <a:pt x="239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45;p60"/>
            <p:cNvSpPr/>
            <p:nvPr/>
          </p:nvSpPr>
          <p:spPr>
            <a:xfrm>
              <a:off x="2574667" y="1635750"/>
              <a:ext cx="48475" cy="16400"/>
            </a:xfrm>
            <a:custGeom>
              <a:avLst/>
              <a:gdLst/>
              <a:ahLst/>
              <a:cxnLst/>
              <a:rect l="l" t="t" r="r" b="b"/>
              <a:pathLst>
                <a:path w="1939" h="656" extrusionOk="0">
                  <a:moveTo>
                    <a:pt x="1014" y="1"/>
                  </a:moveTo>
                  <a:cubicBezTo>
                    <a:pt x="470" y="1"/>
                    <a:pt x="49" y="469"/>
                    <a:pt x="37" y="493"/>
                  </a:cubicBezTo>
                  <a:cubicBezTo>
                    <a:pt x="0" y="529"/>
                    <a:pt x="0" y="591"/>
                    <a:pt x="37" y="627"/>
                  </a:cubicBezTo>
                  <a:cubicBezTo>
                    <a:pt x="62" y="646"/>
                    <a:pt x="89" y="655"/>
                    <a:pt x="115" y="655"/>
                  </a:cubicBezTo>
                  <a:cubicBezTo>
                    <a:pt x="141" y="655"/>
                    <a:pt x="166" y="646"/>
                    <a:pt x="184" y="627"/>
                  </a:cubicBezTo>
                  <a:cubicBezTo>
                    <a:pt x="196" y="615"/>
                    <a:pt x="566" y="210"/>
                    <a:pt x="1023" y="210"/>
                  </a:cubicBezTo>
                  <a:cubicBezTo>
                    <a:pt x="1030" y="210"/>
                    <a:pt x="1036" y="210"/>
                    <a:pt x="1043" y="210"/>
                  </a:cubicBezTo>
                  <a:cubicBezTo>
                    <a:pt x="1301" y="210"/>
                    <a:pt x="1534" y="358"/>
                    <a:pt x="1742" y="615"/>
                  </a:cubicBezTo>
                  <a:cubicBezTo>
                    <a:pt x="1767" y="640"/>
                    <a:pt x="1792" y="652"/>
                    <a:pt x="1828" y="652"/>
                  </a:cubicBezTo>
                  <a:cubicBezTo>
                    <a:pt x="1841" y="652"/>
                    <a:pt x="1865" y="652"/>
                    <a:pt x="1890" y="640"/>
                  </a:cubicBezTo>
                  <a:cubicBezTo>
                    <a:pt x="1939" y="603"/>
                    <a:pt x="1939" y="529"/>
                    <a:pt x="1902" y="493"/>
                  </a:cubicBezTo>
                  <a:cubicBezTo>
                    <a:pt x="1657" y="174"/>
                    <a:pt x="1362" y="14"/>
                    <a:pt x="1055" y="2"/>
                  </a:cubicBezTo>
                  <a:cubicBezTo>
                    <a:pt x="1042" y="1"/>
                    <a:pt x="1028" y="1"/>
                    <a:pt x="1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46;p60"/>
            <p:cNvSpPr/>
            <p:nvPr/>
          </p:nvSpPr>
          <p:spPr>
            <a:xfrm>
              <a:off x="2454117" y="1640700"/>
              <a:ext cx="8625" cy="8900"/>
            </a:xfrm>
            <a:custGeom>
              <a:avLst/>
              <a:gdLst/>
              <a:ahLst/>
              <a:cxnLst/>
              <a:rect l="l" t="t" r="r" b="b"/>
              <a:pathLst>
                <a:path w="345" h="356" extrusionOk="0">
                  <a:moveTo>
                    <a:pt x="1" y="0"/>
                  </a:moveTo>
                  <a:lnTo>
                    <a:pt x="1" y="356"/>
                  </a:lnTo>
                  <a:lnTo>
                    <a:pt x="344" y="356"/>
                  </a:lnTo>
                  <a:lnTo>
                    <a:pt x="344"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47;p60"/>
            <p:cNvSpPr/>
            <p:nvPr/>
          </p:nvSpPr>
          <p:spPr>
            <a:xfrm>
              <a:off x="2734767" y="1640700"/>
              <a:ext cx="8925" cy="8900"/>
            </a:xfrm>
            <a:custGeom>
              <a:avLst/>
              <a:gdLst/>
              <a:ahLst/>
              <a:cxnLst/>
              <a:rect l="l" t="t" r="r" b="b"/>
              <a:pathLst>
                <a:path w="357" h="356" extrusionOk="0">
                  <a:moveTo>
                    <a:pt x="1" y="0"/>
                  </a:moveTo>
                  <a:lnTo>
                    <a:pt x="1" y="356"/>
                  </a:lnTo>
                  <a:lnTo>
                    <a:pt x="356" y="356"/>
                  </a:lnTo>
                  <a:lnTo>
                    <a:pt x="35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48;p60"/>
            <p:cNvSpPr/>
            <p:nvPr/>
          </p:nvSpPr>
          <p:spPr>
            <a:xfrm>
              <a:off x="2425592" y="1642475"/>
              <a:ext cx="35600" cy="36875"/>
            </a:xfrm>
            <a:custGeom>
              <a:avLst/>
              <a:gdLst/>
              <a:ahLst/>
              <a:cxnLst/>
              <a:rect l="l" t="t" r="r" b="b"/>
              <a:pathLst>
                <a:path w="1424" h="1475" extrusionOk="0">
                  <a:moveTo>
                    <a:pt x="1315" y="1"/>
                  </a:moveTo>
                  <a:cubicBezTo>
                    <a:pt x="1286" y="1"/>
                    <a:pt x="1260" y="13"/>
                    <a:pt x="1240" y="39"/>
                  </a:cubicBezTo>
                  <a:lnTo>
                    <a:pt x="38" y="1303"/>
                  </a:lnTo>
                  <a:cubicBezTo>
                    <a:pt x="1" y="1340"/>
                    <a:pt x="1" y="1401"/>
                    <a:pt x="50" y="1450"/>
                  </a:cubicBezTo>
                  <a:cubicBezTo>
                    <a:pt x="62" y="1463"/>
                    <a:pt x="87" y="1475"/>
                    <a:pt x="123" y="1475"/>
                  </a:cubicBezTo>
                  <a:cubicBezTo>
                    <a:pt x="148" y="1475"/>
                    <a:pt x="173" y="1463"/>
                    <a:pt x="197" y="1438"/>
                  </a:cubicBezTo>
                  <a:lnTo>
                    <a:pt x="1387" y="174"/>
                  </a:lnTo>
                  <a:cubicBezTo>
                    <a:pt x="1424" y="138"/>
                    <a:pt x="1424" y="64"/>
                    <a:pt x="1387" y="27"/>
                  </a:cubicBezTo>
                  <a:cubicBezTo>
                    <a:pt x="1364" y="10"/>
                    <a:pt x="1339" y="1"/>
                    <a:pt x="131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49;p60"/>
            <p:cNvSpPr/>
            <p:nvPr/>
          </p:nvSpPr>
          <p:spPr>
            <a:xfrm>
              <a:off x="2736292" y="1642475"/>
              <a:ext cx="34400" cy="36575"/>
            </a:xfrm>
            <a:custGeom>
              <a:avLst/>
              <a:gdLst/>
              <a:ahLst/>
              <a:cxnLst/>
              <a:rect l="l" t="t" r="r" b="b"/>
              <a:pathLst>
                <a:path w="1376" h="1463" extrusionOk="0">
                  <a:moveTo>
                    <a:pt x="118" y="1"/>
                  </a:moveTo>
                  <a:cubicBezTo>
                    <a:pt x="92" y="1"/>
                    <a:pt x="67" y="10"/>
                    <a:pt x="50" y="27"/>
                  </a:cubicBezTo>
                  <a:cubicBezTo>
                    <a:pt x="13" y="64"/>
                    <a:pt x="1" y="138"/>
                    <a:pt x="38" y="174"/>
                  </a:cubicBezTo>
                  <a:lnTo>
                    <a:pt x="1191" y="1438"/>
                  </a:lnTo>
                  <a:cubicBezTo>
                    <a:pt x="1203" y="1463"/>
                    <a:pt x="1240" y="1463"/>
                    <a:pt x="1265" y="1463"/>
                  </a:cubicBezTo>
                  <a:cubicBezTo>
                    <a:pt x="1289" y="1463"/>
                    <a:pt x="1314" y="1463"/>
                    <a:pt x="1338" y="1438"/>
                  </a:cubicBezTo>
                  <a:cubicBezTo>
                    <a:pt x="1375" y="1401"/>
                    <a:pt x="1375" y="1340"/>
                    <a:pt x="1338" y="1291"/>
                  </a:cubicBezTo>
                  <a:lnTo>
                    <a:pt x="197" y="39"/>
                  </a:lnTo>
                  <a:cubicBezTo>
                    <a:pt x="178" y="13"/>
                    <a:pt x="147" y="1"/>
                    <a:pt x="11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50;p60"/>
            <p:cNvSpPr/>
            <p:nvPr/>
          </p:nvSpPr>
          <p:spPr>
            <a:xfrm>
              <a:off x="2387267" y="1863675"/>
              <a:ext cx="138650" cy="471750"/>
            </a:xfrm>
            <a:custGeom>
              <a:avLst/>
              <a:gdLst/>
              <a:ahLst/>
              <a:cxnLst/>
              <a:rect l="l" t="t" r="r" b="b"/>
              <a:pathLst>
                <a:path w="5546" h="18870" extrusionOk="0">
                  <a:moveTo>
                    <a:pt x="5168" y="10"/>
                  </a:moveTo>
                  <a:cubicBezTo>
                    <a:pt x="4805" y="10"/>
                    <a:pt x="4130" y="307"/>
                    <a:pt x="4049" y="528"/>
                  </a:cubicBezTo>
                  <a:cubicBezTo>
                    <a:pt x="3975" y="712"/>
                    <a:pt x="2908" y="5963"/>
                    <a:pt x="2712" y="7030"/>
                  </a:cubicBezTo>
                  <a:lnTo>
                    <a:pt x="1742" y="12809"/>
                  </a:lnTo>
                  <a:cubicBezTo>
                    <a:pt x="1706" y="13030"/>
                    <a:pt x="1656" y="13287"/>
                    <a:pt x="1620" y="13557"/>
                  </a:cubicBezTo>
                  <a:lnTo>
                    <a:pt x="1350" y="15164"/>
                  </a:lnTo>
                  <a:cubicBezTo>
                    <a:pt x="1325" y="15275"/>
                    <a:pt x="1313" y="15373"/>
                    <a:pt x="1288" y="15471"/>
                  </a:cubicBezTo>
                  <a:cubicBezTo>
                    <a:pt x="1239" y="15765"/>
                    <a:pt x="1068" y="15999"/>
                    <a:pt x="871" y="16281"/>
                  </a:cubicBezTo>
                  <a:cubicBezTo>
                    <a:pt x="675" y="16575"/>
                    <a:pt x="0" y="17827"/>
                    <a:pt x="246" y="17888"/>
                  </a:cubicBezTo>
                  <a:cubicBezTo>
                    <a:pt x="479" y="17777"/>
                    <a:pt x="675" y="17336"/>
                    <a:pt x="822" y="17127"/>
                  </a:cubicBezTo>
                  <a:lnTo>
                    <a:pt x="822" y="17127"/>
                  </a:lnTo>
                  <a:cubicBezTo>
                    <a:pt x="712" y="17409"/>
                    <a:pt x="295" y="18428"/>
                    <a:pt x="589" y="18587"/>
                  </a:cubicBezTo>
                  <a:cubicBezTo>
                    <a:pt x="871" y="18379"/>
                    <a:pt x="982" y="17483"/>
                    <a:pt x="1104" y="17176"/>
                  </a:cubicBezTo>
                  <a:lnTo>
                    <a:pt x="1104" y="17176"/>
                  </a:lnTo>
                  <a:cubicBezTo>
                    <a:pt x="1068" y="17409"/>
                    <a:pt x="1031" y="17643"/>
                    <a:pt x="982" y="17863"/>
                  </a:cubicBezTo>
                  <a:cubicBezTo>
                    <a:pt x="969" y="18084"/>
                    <a:pt x="736" y="18734"/>
                    <a:pt x="896" y="18869"/>
                  </a:cubicBezTo>
                  <a:cubicBezTo>
                    <a:pt x="1252" y="18722"/>
                    <a:pt x="1448" y="17630"/>
                    <a:pt x="1620" y="17324"/>
                  </a:cubicBezTo>
                  <a:lnTo>
                    <a:pt x="1620" y="17324"/>
                  </a:lnTo>
                  <a:cubicBezTo>
                    <a:pt x="1595" y="17481"/>
                    <a:pt x="1333" y="18723"/>
                    <a:pt x="1525" y="18723"/>
                  </a:cubicBezTo>
                  <a:cubicBezTo>
                    <a:pt x="1528" y="18723"/>
                    <a:pt x="1531" y="18723"/>
                    <a:pt x="1534" y="18722"/>
                  </a:cubicBezTo>
                  <a:cubicBezTo>
                    <a:pt x="1644" y="18710"/>
                    <a:pt x="1840" y="18072"/>
                    <a:pt x="1877" y="17998"/>
                  </a:cubicBezTo>
                  <a:cubicBezTo>
                    <a:pt x="1988" y="17728"/>
                    <a:pt x="2037" y="17262"/>
                    <a:pt x="2159" y="17005"/>
                  </a:cubicBezTo>
                  <a:cubicBezTo>
                    <a:pt x="2288" y="17168"/>
                    <a:pt x="2482" y="17807"/>
                    <a:pt x="2723" y="17807"/>
                  </a:cubicBezTo>
                  <a:cubicBezTo>
                    <a:pt x="2735" y="17807"/>
                    <a:pt x="2748" y="17806"/>
                    <a:pt x="2761" y="17802"/>
                  </a:cubicBezTo>
                  <a:cubicBezTo>
                    <a:pt x="2736" y="17483"/>
                    <a:pt x="2638" y="17176"/>
                    <a:pt x="2638" y="16857"/>
                  </a:cubicBezTo>
                  <a:cubicBezTo>
                    <a:pt x="2626" y="16600"/>
                    <a:pt x="2687" y="16293"/>
                    <a:pt x="2626" y="16048"/>
                  </a:cubicBezTo>
                  <a:cubicBezTo>
                    <a:pt x="2589" y="15900"/>
                    <a:pt x="2429" y="15827"/>
                    <a:pt x="2368" y="15692"/>
                  </a:cubicBezTo>
                  <a:cubicBezTo>
                    <a:pt x="2319" y="15581"/>
                    <a:pt x="2356" y="15373"/>
                    <a:pt x="2368" y="15262"/>
                  </a:cubicBezTo>
                  <a:cubicBezTo>
                    <a:pt x="2380" y="15042"/>
                    <a:pt x="2429" y="14796"/>
                    <a:pt x="2466" y="14551"/>
                  </a:cubicBezTo>
                  <a:cubicBezTo>
                    <a:pt x="2773" y="13336"/>
                    <a:pt x="3718" y="9619"/>
                    <a:pt x="4098" y="7938"/>
                  </a:cubicBezTo>
                  <a:cubicBezTo>
                    <a:pt x="4343" y="6944"/>
                    <a:pt x="5497" y="2454"/>
                    <a:pt x="5497" y="2454"/>
                  </a:cubicBezTo>
                  <a:cubicBezTo>
                    <a:pt x="5533" y="2049"/>
                    <a:pt x="5546" y="1644"/>
                    <a:pt x="5533" y="1252"/>
                  </a:cubicBezTo>
                  <a:cubicBezTo>
                    <a:pt x="5533" y="957"/>
                    <a:pt x="5521" y="663"/>
                    <a:pt x="5460" y="381"/>
                  </a:cubicBezTo>
                  <a:cubicBezTo>
                    <a:pt x="5435" y="283"/>
                    <a:pt x="5423" y="148"/>
                    <a:pt x="5362" y="62"/>
                  </a:cubicBezTo>
                  <a:cubicBezTo>
                    <a:pt x="5313" y="0"/>
                    <a:pt x="5313" y="25"/>
                    <a:pt x="5227" y="13"/>
                  </a:cubicBezTo>
                  <a:cubicBezTo>
                    <a:pt x="5208" y="11"/>
                    <a:pt x="5189" y="10"/>
                    <a:pt x="5168" y="10"/>
                  </a:cubicBezTo>
                  <a:close/>
                </a:path>
              </a:pathLst>
            </a:custGeom>
            <a:solidFill>
              <a:srgbClr val="FFD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251;p60"/>
            <p:cNvSpPr/>
            <p:nvPr/>
          </p:nvSpPr>
          <p:spPr>
            <a:xfrm>
              <a:off x="2643067" y="1569400"/>
              <a:ext cx="21500" cy="11800"/>
            </a:xfrm>
            <a:custGeom>
              <a:avLst/>
              <a:gdLst/>
              <a:ahLst/>
              <a:cxnLst/>
              <a:rect l="l" t="t" r="r" b="b"/>
              <a:pathLst>
                <a:path w="860" h="472" extrusionOk="0">
                  <a:moveTo>
                    <a:pt x="401" y="0"/>
                  </a:moveTo>
                  <a:cubicBezTo>
                    <a:pt x="381" y="0"/>
                    <a:pt x="356" y="6"/>
                    <a:pt x="332" y="6"/>
                  </a:cubicBezTo>
                  <a:cubicBezTo>
                    <a:pt x="312" y="2"/>
                    <a:pt x="293" y="1"/>
                    <a:pt x="275" y="1"/>
                  </a:cubicBezTo>
                  <a:cubicBezTo>
                    <a:pt x="226" y="1"/>
                    <a:pt x="183" y="12"/>
                    <a:pt x="147" y="30"/>
                  </a:cubicBezTo>
                  <a:cubicBezTo>
                    <a:pt x="98" y="30"/>
                    <a:pt x="62" y="67"/>
                    <a:pt x="37" y="79"/>
                  </a:cubicBezTo>
                  <a:cubicBezTo>
                    <a:pt x="13" y="92"/>
                    <a:pt x="0" y="104"/>
                    <a:pt x="0" y="104"/>
                  </a:cubicBezTo>
                  <a:cubicBezTo>
                    <a:pt x="0" y="104"/>
                    <a:pt x="13" y="116"/>
                    <a:pt x="37" y="116"/>
                  </a:cubicBezTo>
                  <a:cubicBezTo>
                    <a:pt x="74" y="128"/>
                    <a:pt x="111" y="128"/>
                    <a:pt x="160" y="141"/>
                  </a:cubicBezTo>
                  <a:cubicBezTo>
                    <a:pt x="172" y="153"/>
                    <a:pt x="197" y="153"/>
                    <a:pt x="233" y="153"/>
                  </a:cubicBezTo>
                  <a:cubicBezTo>
                    <a:pt x="258" y="165"/>
                    <a:pt x="282" y="178"/>
                    <a:pt x="307" y="178"/>
                  </a:cubicBezTo>
                  <a:cubicBezTo>
                    <a:pt x="356" y="190"/>
                    <a:pt x="417" y="214"/>
                    <a:pt x="466" y="227"/>
                  </a:cubicBezTo>
                  <a:cubicBezTo>
                    <a:pt x="491" y="239"/>
                    <a:pt x="516" y="251"/>
                    <a:pt x="540" y="251"/>
                  </a:cubicBezTo>
                  <a:cubicBezTo>
                    <a:pt x="565" y="263"/>
                    <a:pt x="589" y="276"/>
                    <a:pt x="614" y="288"/>
                  </a:cubicBezTo>
                  <a:cubicBezTo>
                    <a:pt x="638" y="300"/>
                    <a:pt x="663" y="312"/>
                    <a:pt x="675" y="325"/>
                  </a:cubicBezTo>
                  <a:cubicBezTo>
                    <a:pt x="700" y="337"/>
                    <a:pt x="712" y="349"/>
                    <a:pt x="736" y="362"/>
                  </a:cubicBezTo>
                  <a:cubicBezTo>
                    <a:pt x="749" y="374"/>
                    <a:pt x="773" y="386"/>
                    <a:pt x="785" y="411"/>
                  </a:cubicBezTo>
                  <a:cubicBezTo>
                    <a:pt x="798" y="423"/>
                    <a:pt x="810" y="435"/>
                    <a:pt x="822" y="447"/>
                  </a:cubicBezTo>
                  <a:cubicBezTo>
                    <a:pt x="847" y="472"/>
                    <a:pt x="859" y="472"/>
                    <a:pt x="859" y="472"/>
                  </a:cubicBezTo>
                  <a:cubicBezTo>
                    <a:pt x="859" y="472"/>
                    <a:pt x="859" y="460"/>
                    <a:pt x="859" y="435"/>
                  </a:cubicBezTo>
                  <a:cubicBezTo>
                    <a:pt x="859" y="411"/>
                    <a:pt x="859" y="398"/>
                    <a:pt x="859" y="374"/>
                  </a:cubicBezTo>
                  <a:cubicBezTo>
                    <a:pt x="859" y="362"/>
                    <a:pt x="847" y="337"/>
                    <a:pt x="835" y="312"/>
                  </a:cubicBezTo>
                  <a:cubicBezTo>
                    <a:pt x="822" y="288"/>
                    <a:pt x="810" y="251"/>
                    <a:pt x="785" y="227"/>
                  </a:cubicBezTo>
                  <a:cubicBezTo>
                    <a:pt x="773" y="190"/>
                    <a:pt x="749" y="178"/>
                    <a:pt x="724" y="153"/>
                  </a:cubicBezTo>
                  <a:cubicBezTo>
                    <a:pt x="700" y="128"/>
                    <a:pt x="675" y="92"/>
                    <a:pt x="638" y="79"/>
                  </a:cubicBezTo>
                  <a:cubicBezTo>
                    <a:pt x="601" y="67"/>
                    <a:pt x="577" y="55"/>
                    <a:pt x="540" y="30"/>
                  </a:cubicBezTo>
                  <a:cubicBezTo>
                    <a:pt x="503" y="30"/>
                    <a:pt x="466" y="18"/>
                    <a:pt x="430" y="6"/>
                  </a:cubicBezTo>
                  <a:cubicBezTo>
                    <a:pt x="421" y="2"/>
                    <a:pt x="412" y="0"/>
                    <a:pt x="401" y="0"/>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52;p60"/>
            <p:cNvSpPr/>
            <p:nvPr/>
          </p:nvSpPr>
          <p:spPr>
            <a:xfrm>
              <a:off x="2413017" y="2236625"/>
              <a:ext cx="43575" cy="16900"/>
            </a:xfrm>
            <a:custGeom>
              <a:avLst/>
              <a:gdLst/>
              <a:ahLst/>
              <a:cxnLst/>
              <a:rect l="l" t="t" r="r" b="b"/>
              <a:pathLst>
                <a:path w="1743" h="676" extrusionOk="0">
                  <a:moveTo>
                    <a:pt x="13" y="1"/>
                  </a:moveTo>
                  <a:cubicBezTo>
                    <a:pt x="1" y="259"/>
                    <a:pt x="25" y="467"/>
                    <a:pt x="381" y="528"/>
                  </a:cubicBezTo>
                  <a:lnTo>
                    <a:pt x="1228" y="663"/>
                  </a:lnTo>
                  <a:cubicBezTo>
                    <a:pt x="1273" y="671"/>
                    <a:pt x="1314" y="675"/>
                    <a:pt x="1351" y="675"/>
                  </a:cubicBezTo>
                  <a:cubicBezTo>
                    <a:pt x="1597" y="675"/>
                    <a:pt x="1679" y="508"/>
                    <a:pt x="1743" y="295"/>
                  </a:cubicBezTo>
                  <a:lnTo>
                    <a:pt x="13" y="1"/>
                  </a:lnTo>
                  <a:close/>
                </a:path>
              </a:pathLst>
            </a:custGeom>
            <a:solidFill>
              <a:srgbClr val="498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53;p60"/>
            <p:cNvSpPr/>
            <p:nvPr/>
          </p:nvSpPr>
          <p:spPr>
            <a:xfrm>
              <a:off x="2413342" y="2225600"/>
              <a:ext cx="45100" cy="18425"/>
            </a:xfrm>
            <a:custGeom>
              <a:avLst/>
              <a:gdLst/>
              <a:ahLst/>
              <a:cxnLst/>
              <a:rect l="l" t="t" r="r" b="b"/>
              <a:pathLst>
                <a:path w="1804" h="737" extrusionOk="0">
                  <a:moveTo>
                    <a:pt x="74" y="0"/>
                  </a:moveTo>
                  <a:cubicBezTo>
                    <a:pt x="61" y="13"/>
                    <a:pt x="61" y="37"/>
                    <a:pt x="49" y="49"/>
                  </a:cubicBezTo>
                  <a:lnTo>
                    <a:pt x="0" y="393"/>
                  </a:lnTo>
                  <a:cubicBezTo>
                    <a:pt x="0" y="405"/>
                    <a:pt x="0" y="430"/>
                    <a:pt x="0" y="442"/>
                  </a:cubicBezTo>
                  <a:lnTo>
                    <a:pt x="1730" y="736"/>
                  </a:lnTo>
                  <a:cubicBezTo>
                    <a:pt x="1742" y="712"/>
                    <a:pt x="1742" y="700"/>
                    <a:pt x="1754" y="675"/>
                  </a:cubicBezTo>
                  <a:lnTo>
                    <a:pt x="1804" y="344"/>
                  </a:lnTo>
                  <a:cubicBezTo>
                    <a:pt x="1804" y="319"/>
                    <a:pt x="1804" y="307"/>
                    <a:pt x="1804" y="282"/>
                  </a:cubicBezTo>
                  <a:lnTo>
                    <a:pt x="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54;p60"/>
            <p:cNvSpPr/>
            <p:nvPr/>
          </p:nvSpPr>
          <p:spPr>
            <a:xfrm>
              <a:off x="2415167" y="2215800"/>
              <a:ext cx="43575" cy="16875"/>
            </a:xfrm>
            <a:custGeom>
              <a:avLst/>
              <a:gdLst/>
              <a:ahLst/>
              <a:cxnLst/>
              <a:rect l="l" t="t" r="r" b="b"/>
              <a:pathLst>
                <a:path w="1743" h="675" extrusionOk="0">
                  <a:moveTo>
                    <a:pt x="394" y="1"/>
                  </a:moveTo>
                  <a:cubicBezTo>
                    <a:pt x="139" y="1"/>
                    <a:pt x="65" y="178"/>
                    <a:pt x="1" y="392"/>
                  </a:cubicBezTo>
                  <a:lnTo>
                    <a:pt x="1731" y="674"/>
                  </a:lnTo>
                  <a:cubicBezTo>
                    <a:pt x="1743" y="417"/>
                    <a:pt x="1706" y="208"/>
                    <a:pt x="1362" y="159"/>
                  </a:cubicBezTo>
                  <a:lnTo>
                    <a:pt x="516" y="12"/>
                  </a:lnTo>
                  <a:cubicBezTo>
                    <a:pt x="471" y="4"/>
                    <a:pt x="431" y="1"/>
                    <a:pt x="394" y="1"/>
                  </a:cubicBezTo>
                  <a:close/>
                </a:path>
              </a:pathLst>
            </a:custGeom>
            <a:solidFill>
              <a:srgbClr val="B47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55;p60"/>
            <p:cNvSpPr/>
            <p:nvPr/>
          </p:nvSpPr>
          <p:spPr>
            <a:xfrm>
              <a:off x="2493067" y="1847425"/>
              <a:ext cx="228550" cy="325175"/>
            </a:xfrm>
            <a:custGeom>
              <a:avLst/>
              <a:gdLst/>
              <a:ahLst/>
              <a:cxnLst/>
              <a:rect l="l" t="t" r="r" b="b"/>
              <a:pathLst>
                <a:path w="9142" h="13007" extrusionOk="0">
                  <a:moveTo>
                    <a:pt x="2958" y="0"/>
                  </a:moveTo>
                  <a:cubicBezTo>
                    <a:pt x="2958" y="0"/>
                    <a:pt x="2037" y="98"/>
                    <a:pt x="1866" y="123"/>
                  </a:cubicBezTo>
                  <a:cubicBezTo>
                    <a:pt x="1363" y="196"/>
                    <a:pt x="467" y="331"/>
                    <a:pt x="124" y="503"/>
                  </a:cubicBezTo>
                  <a:cubicBezTo>
                    <a:pt x="271" y="761"/>
                    <a:pt x="308" y="1153"/>
                    <a:pt x="344" y="1472"/>
                  </a:cubicBezTo>
                  <a:cubicBezTo>
                    <a:pt x="357" y="1681"/>
                    <a:pt x="406" y="2503"/>
                    <a:pt x="430" y="3595"/>
                  </a:cubicBezTo>
                  <a:cubicBezTo>
                    <a:pt x="467" y="3828"/>
                    <a:pt x="516" y="4294"/>
                    <a:pt x="578" y="4858"/>
                  </a:cubicBezTo>
                  <a:cubicBezTo>
                    <a:pt x="725" y="6134"/>
                    <a:pt x="896" y="7582"/>
                    <a:pt x="982" y="8527"/>
                  </a:cubicBezTo>
                  <a:cubicBezTo>
                    <a:pt x="737" y="9251"/>
                    <a:pt x="283" y="10931"/>
                    <a:pt x="1" y="12453"/>
                  </a:cubicBezTo>
                  <a:cubicBezTo>
                    <a:pt x="1473" y="13005"/>
                    <a:pt x="2994" y="12968"/>
                    <a:pt x="4553" y="13005"/>
                  </a:cubicBezTo>
                  <a:cubicBezTo>
                    <a:pt x="4611" y="13006"/>
                    <a:pt x="4671" y="13007"/>
                    <a:pt x="4734" y="13007"/>
                  </a:cubicBezTo>
                  <a:cubicBezTo>
                    <a:pt x="5856" y="13007"/>
                    <a:pt x="7729" y="12801"/>
                    <a:pt x="9031" y="12453"/>
                  </a:cubicBezTo>
                  <a:cubicBezTo>
                    <a:pt x="8577" y="10551"/>
                    <a:pt x="8000" y="8932"/>
                    <a:pt x="7853" y="8674"/>
                  </a:cubicBezTo>
                  <a:cubicBezTo>
                    <a:pt x="7976" y="7288"/>
                    <a:pt x="8307" y="4306"/>
                    <a:pt x="8405" y="3558"/>
                  </a:cubicBezTo>
                  <a:cubicBezTo>
                    <a:pt x="8564" y="3448"/>
                    <a:pt x="9141" y="908"/>
                    <a:pt x="8994" y="748"/>
                  </a:cubicBezTo>
                  <a:cubicBezTo>
                    <a:pt x="8945" y="699"/>
                    <a:pt x="8896" y="650"/>
                    <a:pt x="8834" y="614"/>
                  </a:cubicBezTo>
                  <a:cubicBezTo>
                    <a:pt x="8834" y="601"/>
                    <a:pt x="8834" y="601"/>
                    <a:pt x="8822" y="589"/>
                  </a:cubicBezTo>
                  <a:cubicBezTo>
                    <a:pt x="8663" y="393"/>
                    <a:pt x="7546" y="209"/>
                    <a:pt x="6969" y="123"/>
                  </a:cubicBezTo>
                  <a:cubicBezTo>
                    <a:pt x="6798" y="98"/>
                    <a:pt x="5767" y="49"/>
                    <a:pt x="5767" y="49"/>
                  </a:cubicBezTo>
                  <a:lnTo>
                    <a:pt x="5375" y="282"/>
                  </a:lnTo>
                  <a:lnTo>
                    <a:pt x="4798" y="822"/>
                  </a:lnTo>
                  <a:lnTo>
                    <a:pt x="3755" y="822"/>
                  </a:lnTo>
                  <a:lnTo>
                    <a:pt x="3289" y="454"/>
                  </a:lnTo>
                  <a:lnTo>
                    <a:pt x="2958" y="0"/>
                  </a:lnTo>
                  <a:close/>
                </a:path>
              </a:pathLst>
            </a:custGeom>
            <a:solidFill>
              <a:srgbClr val="E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256;p60"/>
            <p:cNvSpPr/>
            <p:nvPr/>
          </p:nvSpPr>
          <p:spPr>
            <a:xfrm>
              <a:off x="2541242" y="1844350"/>
              <a:ext cx="126075" cy="31250"/>
            </a:xfrm>
            <a:custGeom>
              <a:avLst/>
              <a:gdLst/>
              <a:ahLst/>
              <a:cxnLst/>
              <a:rect l="l" t="t" r="r" b="b"/>
              <a:pathLst>
                <a:path w="5043" h="1250" extrusionOk="0">
                  <a:moveTo>
                    <a:pt x="3840" y="0"/>
                  </a:moveTo>
                  <a:cubicBezTo>
                    <a:pt x="3840" y="0"/>
                    <a:pt x="3006" y="651"/>
                    <a:pt x="2503" y="908"/>
                  </a:cubicBezTo>
                  <a:cubicBezTo>
                    <a:pt x="2012" y="638"/>
                    <a:pt x="1202" y="13"/>
                    <a:pt x="1202" y="13"/>
                  </a:cubicBezTo>
                  <a:cubicBezTo>
                    <a:pt x="0" y="418"/>
                    <a:pt x="393" y="1043"/>
                    <a:pt x="1141" y="1190"/>
                  </a:cubicBezTo>
                  <a:cubicBezTo>
                    <a:pt x="1286" y="1220"/>
                    <a:pt x="1423" y="1232"/>
                    <a:pt x="1551" y="1232"/>
                  </a:cubicBezTo>
                  <a:cubicBezTo>
                    <a:pt x="2057" y="1232"/>
                    <a:pt x="2410" y="1038"/>
                    <a:pt x="2527" y="970"/>
                  </a:cubicBezTo>
                  <a:cubicBezTo>
                    <a:pt x="2648" y="1053"/>
                    <a:pt x="2980" y="1249"/>
                    <a:pt x="3431" y="1249"/>
                  </a:cubicBezTo>
                  <a:cubicBezTo>
                    <a:pt x="3577" y="1249"/>
                    <a:pt x="3734" y="1229"/>
                    <a:pt x="3902" y="1178"/>
                  </a:cubicBezTo>
                  <a:cubicBezTo>
                    <a:pt x="4625" y="957"/>
                    <a:pt x="5042" y="405"/>
                    <a:pt x="3840" y="0"/>
                  </a:cubicBezTo>
                  <a:close/>
                </a:path>
              </a:pathLst>
            </a:custGeom>
            <a:solidFill>
              <a:srgbClr val="333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257;p60"/>
            <p:cNvSpPr/>
            <p:nvPr/>
          </p:nvSpPr>
          <p:spPr>
            <a:xfrm>
              <a:off x="2387267" y="1863675"/>
              <a:ext cx="138650" cy="471750"/>
            </a:xfrm>
            <a:custGeom>
              <a:avLst/>
              <a:gdLst/>
              <a:ahLst/>
              <a:cxnLst/>
              <a:rect l="l" t="t" r="r" b="b"/>
              <a:pathLst>
                <a:path w="5546" h="18870" extrusionOk="0">
                  <a:moveTo>
                    <a:pt x="5168" y="10"/>
                  </a:moveTo>
                  <a:cubicBezTo>
                    <a:pt x="4805" y="10"/>
                    <a:pt x="4130" y="307"/>
                    <a:pt x="4049" y="528"/>
                  </a:cubicBezTo>
                  <a:cubicBezTo>
                    <a:pt x="3975" y="712"/>
                    <a:pt x="2908" y="5963"/>
                    <a:pt x="2712" y="7030"/>
                  </a:cubicBezTo>
                  <a:lnTo>
                    <a:pt x="1742" y="12809"/>
                  </a:lnTo>
                  <a:cubicBezTo>
                    <a:pt x="1706" y="13030"/>
                    <a:pt x="1656" y="13287"/>
                    <a:pt x="1620" y="13557"/>
                  </a:cubicBezTo>
                  <a:lnTo>
                    <a:pt x="1350" y="15164"/>
                  </a:lnTo>
                  <a:cubicBezTo>
                    <a:pt x="1325" y="15275"/>
                    <a:pt x="1313" y="15373"/>
                    <a:pt x="1288" y="15471"/>
                  </a:cubicBezTo>
                  <a:cubicBezTo>
                    <a:pt x="1239" y="15765"/>
                    <a:pt x="1068" y="15999"/>
                    <a:pt x="871" y="16281"/>
                  </a:cubicBezTo>
                  <a:cubicBezTo>
                    <a:pt x="675" y="16575"/>
                    <a:pt x="0" y="17827"/>
                    <a:pt x="246" y="17888"/>
                  </a:cubicBezTo>
                  <a:cubicBezTo>
                    <a:pt x="479" y="17777"/>
                    <a:pt x="675" y="17336"/>
                    <a:pt x="822" y="17127"/>
                  </a:cubicBezTo>
                  <a:lnTo>
                    <a:pt x="822" y="17127"/>
                  </a:lnTo>
                  <a:cubicBezTo>
                    <a:pt x="712" y="17409"/>
                    <a:pt x="295" y="18428"/>
                    <a:pt x="589" y="18587"/>
                  </a:cubicBezTo>
                  <a:cubicBezTo>
                    <a:pt x="871" y="18379"/>
                    <a:pt x="982" y="17483"/>
                    <a:pt x="1104" y="17176"/>
                  </a:cubicBezTo>
                  <a:lnTo>
                    <a:pt x="1104" y="17176"/>
                  </a:lnTo>
                  <a:cubicBezTo>
                    <a:pt x="1068" y="17409"/>
                    <a:pt x="1031" y="17643"/>
                    <a:pt x="982" y="17863"/>
                  </a:cubicBezTo>
                  <a:cubicBezTo>
                    <a:pt x="969" y="18084"/>
                    <a:pt x="736" y="18734"/>
                    <a:pt x="896" y="18869"/>
                  </a:cubicBezTo>
                  <a:cubicBezTo>
                    <a:pt x="1252" y="18722"/>
                    <a:pt x="1448" y="17630"/>
                    <a:pt x="1620" y="17324"/>
                  </a:cubicBezTo>
                  <a:lnTo>
                    <a:pt x="1620" y="17324"/>
                  </a:lnTo>
                  <a:cubicBezTo>
                    <a:pt x="1595" y="17481"/>
                    <a:pt x="1333" y="18723"/>
                    <a:pt x="1525" y="18723"/>
                  </a:cubicBezTo>
                  <a:cubicBezTo>
                    <a:pt x="1528" y="18723"/>
                    <a:pt x="1531" y="18723"/>
                    <a:pt x="1534" y="18722"/>
                  </a:cubicBezTo>
                  <a:cubicBezTo>
                    <a:pt x="1644" y="18710"/>
                    <a:pt x="1840" y="18072"/>
                    <a:pt x="1877" y="17998"/>
                  </a:cubicBezTo>
                  <a:cubicBezTo>
                    <a:pt x="1988" y="17728"/>
                    <a:pt x="2037" y="17262"/>
                    <a:pt x="2159" y="17005"/>
                  </a:cubicBezTo>
                  <a:cubicBezTo>
                    <a:pt x="2288" y="17168"/>
                    <a:pt x="2482" y="17807"/>
                    <a:pt x="2723" y="17807"/>
                  </a:cubicBezTo>
                  <a:cubicBezTo>
                    <a:pt x="2735" y="17807"/>
                    <a:pt x="2748" y="17806"/>
                    <a:pt x="2761" y="17802"/>
                  </a:cubicBezTo>
                  <a:cubicBezTo>
                    <a:pt x="2736" y="17483"/>
                    <a:pt x="2638" y="17176"/>
                    <a:pt x="2638" y="16857"/>
                  </a:cubicBezTo>
                  <a:cubicBezTo>
                    <a:pt x="2626" y="16600"/>
                    <a:pt x="2687" y="16293"/>
                    <a:pt x="2626" y="16048"/>
                  </a:cubicBezTo>
                  <a:cubicBezTo>
                    <a:pt x="2589" y="15900"/>
                    <a:pt x="2429" y="15827"/>
                    <a:pt x="2368" y="15692"/>
                  </a:cubicBezTo>
                  <a:cubicBezTo>
                    <a:pt x="2319" y="15581"/>
                    <a:pt x="2356" y="15373"/>
                    <a:pt x="2368" y="15262"/>
                  </a:cubicBezTo>
                  <a:cubicBezTo>
                    <a:pt x="2380" y="15042"/>
                    <a:pt x="2429" y="14796"/>
                    <a:pt x="2466" y="14551"/>
                  </a:cubicBezTo>
                  <a:cubicBezTo>
                    <a:pt x="2773" y="13336"/>
                    <a:pt x="3718" y="9619"/>
                    <a:pt x="4098" y="7938"/>
                  </a:cubicBezTo>
                  <a:cubicBezTo>
                    <a:pt x="4343" y="6944"/>
                    <a:pt x="5497" y="2454"/>
                    <a:pt x="5497" y="2454"/>
                  </a:cubicBezTo>
                  <a:cubicBezTo>
                    <a:pt x="5533" y="2049"/>
                    <a:pt x="5546" y="1644"/>
                    <a:pt x="5533" y="1252"/>
                  </a:cubicBezTo>
                  <a:cubicBezTo>
                    <a:pt x="5533" y="957"/>
                    <a:pt x="5521" y="663"/>
                    <a:pt x="5460" y="381"/>
                  </a:cubicBezTo>
                  <a:cubicBezTo>
                    <a:pt x="5435" y="283"/>
                    <a:pt x="5423" y="148"/>
                    <a:pt x="5362" y="62"/>
                  </a:cubicBezTo>
                  <a:cubicBezTo>
                    <a:pt x="5313" y="0"/>
                    <a:pt x="5313" y="25"/>
                    <a:pt x="5227" y="13"/>
                  </a:cubicBezTo>
                  <a:cubicBezTo>
                    <a:pt x="5208" y="11"/>
                    <a:pt x="5189" y="10"/>
                    <a:pt x="5168" y="10"/>
                  </a:cubicBezTo>
                  <a:close/>
                </a:path>
              </a:pathLst>
            </a:custGeom>
            <a:solidFill>
              <a:srgbClr val="FFD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258;p60"/>
            <p:cNvSpPr/>
            <p:nvPr/>
          </p:nvSpPr>
          <p:spPr>
            <a:xfrm>
              <a:off x="2411492" y="1858150"/>
              <a:ext cx="135275" cy="406550"/>
            </a:xfrm>
            <a:custGeom>
              <a:avLst/>
              <a:gdLst/>
              <a:ahLst/>
              <a:cxnLst/>
              <a:rect l="l" t="t" r="r" b="b"/>
              <a:pathLst>
                <a:path w="5411" h="16262" extrusionOk="0">
                  <a:moveTo>
                    <a:pt x="3669" y="0"/>
                  </a:moveTo>
                  <a:cubicBezTo>
                    <a:pt x="2798" y="148"/>
                    <a:pt x="2687" y="1080"/>
                    <a:pt x="2491" y="1718"/>
                  </a:cubicBezTo>
                  <a:cubicBezTo>
                    <a:pt x="2147" y="2773"/>
                    <a:pt x="2012" y="3853"/>
                    <a:pt x="1853" y="4932"/>
                  </a:cubicBezTo>
                  <a:cubicBezTo>
                    <a:pt x="1657" y="6184"/>
                    <a:pt x="1620" y="7619"/>
                    <a:pt x="1190" y="8809"/>
                  </a:cubicBezTo>
                  <a:cubicBezTo>
                    <a:pt x="1080" y="9153"/>
                    <a:pt x="822" y="9472"/>
                    <a:pt x="786" y="9840"/>
                  </a:cubicBezTo>
                  <a:cubicBezTo>
                    <a:pt x="675" y="10318"/>
                    <a:pt x="871" y="10797"/>
                    <a:pt x="810" y="11275"/>
                  </a:cubicBezTo>
                  <a:cubicBezTo>
                    <a:pt x="737" y="11778"/>
                    <a:pt x="356" y="12073"/>
                    <a:pt x="283" y="12539"/>
                  </a:cubicBezTo>
                  <a:cubicBezTo>
                    <a:pt x="246" y="12981"/>
                    <a:pt x="442" y="13435"/>
                    <a:pt x="467" y="13864"/>
                  </a:cubicBezTo>
                  <a:cubicBezTo>
                    <a:pt x="491" y="14367"/>
                    <a:pt x="160" y="14453"/>
                    <a:pt x="62" y="14895"/>
                  </a:cubicBezTo>
                  <a:cubicBezTo>
                    <a:pt x="0" y="15066"/>
                    <a:pt x="172" y="15189"/>
                    <a:pt x="184" y="15312"/>
                  </a:cubicBezTo>
                  <a:cubicBezTo>
                    <a:pt x="160" y="15520"/>
                    <a:pt x="49" y="15766"/>
                    <a:pt x="62" y="15962"/>
                  </a:cubicBezTo>
                  <a:cubicBezTo>
                    <a:pt x="491" y="15962"/>
                    <a:pt x="835" y="16183"/>
                    <a:pt x="1276" y="16256"/>
                  </a:cubicBezTo>
                  <a:cubicBezTo>
                    <a:pt x="1288" y="16255"/>
                    <a:pt x="1304" y="16254"/>
                    <a:pt x="1324" y="16254"/>
                  </a:cubicBezTo>
                  <a:cubicBezTo>
                    <a:pt x="1389" y="16254"/>
                    <a:pt x="1492" y="16261"/>
                    <a:pt x="1589" y="16261"/>
                  </a:cubicBezTo>
                  <a:cubicBezTo>
                    <a:pt x="1695" y="16261"/>
                    <a:pt x="1796" y="16253"/>
                    <a:pt x="1841" y="16220"/>
                  </a:cubicBezTo>
                  <a:cubicBezTo>
                    <a:pt x="2074" y="16072"/>
                    <a:pt x="1902" y="15974"/>
                    <a:pt x="1976" y="15741"/>
                  </a:cubicBezTo>
                  <a:cubicBezTo>
                    <a:pt x="2209" y="15030"/>
                    <a:pt x="2491" y="14208"/>
                    <a:pt x="2810" y="13459"/>
                  </a:cubicBezTo>
                  <a:cubicBezTo>
                    <a:pt x="3006" y="12907"/>
                    <a:pt x="2847" y="12379"/>
                    <a:pt x="2945" y="11840"/>
                  </a:cubicBezTo>
                  <a:cubicBezTo>
                    <a:pt x="3043" y="11239"/>
                    <a:pt x="3301" y="10650"/>
                    <a:pt x="3472" y="10073"/>
                  </a:cubicBezTo>
                  <a:cubicBezTo>
                    <a:pt x="3791" y="8785"/>
                    <a:pt x="4209" y="7484"/>
                    <a:pt x="4429" y="6172"/>
                  </a:cubicBezTo>
                  <a:cubicBezTo>
                    <a:pt x="4785" y="4344"/>
                    <a:pt x="5411" y="2074"/>
                    <a:pt x="4380" y="332"/>
                  </a:cubicBezTo>
                  <a:lnTo>
                    <a:pt x="3669" y="0"/>
                  </a:lnTo>
                  <a:close/>
                </a:path>
              </a:pathLst>
            </a:custGeom>
            <a:solidFill>
              <a:srgbClr val="BF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259;p60"/>
            <p:cNvSpPr/>
            <p:nvPr/>
          </p:nvSpPr>
          <p:spPr>
            <a:xfrm>
              <a:off x="2416092" y="2241150"/>
              <a:ext cx="46950" cy="6625"/>
            </a:xfrm>
            <a:custGeom>
              <a:avLst/>
              <a:gdLst/>
              <a:ahLst/>
              <a:cxnLst/>
              <a:rect l="l" t="t" r="r" b="b"/>
              <a:pathLst>
                <a:path w="1878" h="265" extrusionOk="0">
                  <a:moveTo>
                    <a:pt x="85" y="1"/>
                  </a:moveTo>
                  <a:cubicBezTo>
                    <a:pt x="31" y="1"/>
                    <a:pt x="0" y="4"/>
                    <a:pt x="0" y="4"/>
                  </a:cubicBezTo>
                  <a:cubicBezTo>
                    <a:pt x="0" y="4"/>
                    <a:pt x="111" y="53"/>
                    <a:pt x="283" y="114"/>
                  </a:cubicBezTo>
                  <a:cubicBezTo>
                    <a:pt x="368" y="139"/>
                    <a:pt x="467" y="176"/>
                    <a:pt x="577" y="188"/>
                  </a:cubicBezTo>
                  <a:cubicBezTo>
                    <a:pt x="687" y="213"/>
                    <a:pt x="798" y="237"/>
                    <a:pt x="921" y="249"/>
                  </a:cubicBezTo>
                  <a:cubicBezTo>
                    <a:pt x="1043" y="262"/>
                    <a:pt x="1166" y="262"/>
                    <a:pt x="1276" y="262"/>
                  </a:cubicBezTo>
                  <a:cubicBezTo>
                    <a:pt x="1297" y="264"/>
                    <a:pt x="1319" y="265"/>
                    <a:pt x="1339" y="265"/>
                  </a:cubicBezTo>
                  <a:cubicBezTo>
                    <a:pt x="1428" y="265"/>
                    <a:pt x="1514" y="247"/>
                    <a:pt x="1583" y="237"/>
                  </a:cubicBezTo>
                  <a:cubicBezTo>
                    <a:pt x="1755" y="213"/>
                    <a:pt x="1878" y="188"/>
                    <a:pt x="1878" y="188"/>
                  </a:cubicBezTo>
                  <a:cubicBezTo>
                    <a:pt x="1878" y="188"/>
                    <a:pt x="1755" y="163"/>
                    <a:pt x="1583" y="139"/>
                  </a:cubicBezTo>
                  <a:cubicBezTo>
                    <a:pt x="1497" y="127"/>
                    <a:pt x="1387" y="127"/>
                    <a:pt x="1276" y="114"/>
                  </a:cubicBezTo>
                  <a:cubicBezTo>
                    <a:pt x="1178" y="102"/>
                    <a:pt x="1056" y="90"/>
                    <a:pt x="945" y="78"/>
                  </a:cubicBezTo>
                  <a:cubicBezTo>
                    <a:pt x="822" y="65"/>
                    <a:pt x="712" y="53"/>
                    <a:pt x="602" y="41"/>
                  </a:cubicBezTo>
                  <a:cubicBezTo>
                    <a:pt x="491" y="41"/>
                    <a:pt x="393" y="16"/>
                    <a:pt x="307" y="16"/>
                  </a:cubicBezTo>
                  <a:cubicBezTo>
                    <a:pt x="215" y="4"/>
                    <a:pt x="138" y="1"/>
                    <a:pt x="85"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260;p60"/>
            <p:cNvSpPr/>
            <p:nvPr/>
          </p:nvSpPr>
          <p:spPr>
            <a:xfrm>
              <a:off x="2420992" y="2244600"/>
              <a:ext cx="4950" cy="13525"/>
            </a:xfrm>
            <a:custGeom>
              <a:avLst/>
              <a:gdLst/>
              <a:ahLst/>
              <a:cxnLst/>
              <a:rect l="l" t="t" r="r" b="b"/>
              <a:pathLst>
                <a:path w="198" h="541" extrusionOk="0">
                  <a:moveTo>
                    <a:pt x="148" y="1"/>
                  </a:moveTo>
                  <a:cubicBezTo>
                    <a:pt x="148" y="1"/>
                    <a:pt x="123" y="38"/>
                    <a:pt x="87" y="75"/>
                  </a:cubicBezTo>
                  <a:cubicBezTo>
                    <a:pt x="62" y="124"/>
                    <a:pt x="25" y="197"/>
                    <a:pt x="13" y="259"/>
                  </a:cubicBezTo>
                  <a:cubicBezTo>
                    <a:pt x="1" y="332"/>
                    <a:pt x="1" y="393"/>
                    <a:pt x="13" y="455"/>
                  </a:cubicBezTo>
                  <a:cubicBezTo>
                    <a:pt x="38" y="504"/>
                    <a:pt x="50" y="541"/>
                    <a:pt x="50" y="541"/>
                  </a:cubicBezTo>
                  <a:cubicBezTo>
                    <a:pt x="50" y="541"/>
                    <a:pt x="87" y="516"/>
                    <a:pt x="111" y="467"/>
                  </a:cubicBezTo>
                  <a:cubicBezTo>
                    <a:pt x="148" y="418"/>
                    <a:pt x="172" y="357"/>
                    <a:pt x="185" y="283"/>
                  </a:cubicBezTo>
                  <a:cubicBezTo>
                    <a:pt x="197" y="222"/>
                    <a:pt x="197" y="148"/>
                    <a:pt x="185" y="99"/>
                  </a:cubicBezTo>
                  <a:cubicBezTo>
                    <a:pt x="172" y="38"/>
                    <a:pt x="148" y="1"/>
                    <a:pt x="148"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261;p60"/>
            <p:cNvSpPr/>
            <p:nvPr/>
          </p:nvSpPr>
          <p:spPr>
            <a:xfrm>
              <a:off x="2434192" y="2244925"/>
              <a:ext cx="4625" cy="14125"/>
            </a:xfrm>
            <a:custGeom>
              <a:avLst/>
              <a:gdLst/>
              <a:ahLst/>
              <a:cxnLst/>
              <a:rect l="l" t="t" r="r" b="b"/>
              <a:pathLst>
                <a:path w="185" h="565" extrusionOk="0">
                  <a:moveTo>
                    <a:pt x="123" y="0"/>
                  </a:moveTo>
                  <a:cubicBezTo>
                    <a:pt x="123" y="0"/>
                    <a:pt x="98" y="25"/>
                    <a:pt x="62" y="74"/>
                  </a:cubicBezTo>
                  <a:cubicBezTo>
                    <a:pt x="37" y="135"/>
                    <a:pt x="13" y="196"/>
                    <a:pt x="0" y="270"/>
                  </a:cubicBezTo>
                  <a:cubicBezTo>
                    <a:pt x="0" y="344"/>
                    <a:pt x="13" y="417"/>
                    <a:pt x="37" y="479"/>
                  </a:cubicBezTo>
                  <a:cubicBezTo>
                    <a:pt x="62" y="528"/>
                    <a:pt x="86" y="565"/>
                    <a:pt x="86" y="565"/>
                  </a:cubicBezTo>
                  <a:cubicBezTo>
                    <a:pt x="86" y="565"/>
                    <a:pt x="123" y="528"/>
                    <a:pt x="148" y="479"/>
                  </a:cubicBezTo>
                  <a:cubicBezTo>
                    <a:pt x="160" y="417"/>
                    <a:pt x="184" y="356"/>
                    <a:pt x="184" y="282"/>
                  </a:cubicBezTo>
                  <a:cubicBezTo>
                    <a:pt x="184" y="258"/>
                    <a:pt x="184" y="221"/>
                    <a:pt x="184" y="184"/>
                  </a:cubicBezTo>
                  <a:cubicBezTo>
                    <a:pt x="172" y="147"/>
                    <a:pt x="172" y="123"/>
                    <a:pt x="160" y="86"/>
                  </a:cubicBezTo>
                  <a:cubicBezTo>
                    <a:pt x="148" y="37"/>
                    <a:pt x="123" y="0"/>
                    <a:pt x="123"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262;p60"/>
            <p:cNvSpPr/>
            <p:nvPr/>
          </p:nvSpPr>
          <p:spPr>
            <a:xfrm>
              <a:off x="2446767" y="2247375"/>
              <a:ext cx="4625" cy="12600"/>
            </a:xfrm>
            <a:custGeom>
              <a:avLst/>
              <a:gdLst/>
              <a:ahLst/>
              <a:cxnLst/>
              <a:rect l="l" t="t" r="r" b="b"/>
              <a:pathLst>
                <a:path w="185" h="504" extrusionOk="0">
                  <a:moveTo>
                    <a:pt x="62" y="0"/>
                  </a:moveTo>
                  <a:cubicBezTo>
                    <a:pt x="62" y="0"/>
                    <a:pt x="37" y="37"/>
                    <a:pt x="25" y="98"/>
                  </a:cubicBezTo>
                  <a:cubicBezTo>
                    <a:pt x="25" y="123"/>
                    <a:pt x="13" y="148"/>
                    <a:pt x="13" y="172"/>
                  </a:cubicBezTo>
                  <a:cubicBezTo>
                    <a:pt x="13" y="197"/>
                    <a:pt x="13" y="221"/>
                    <a:pt x="13" y="258"/>
                  </a:cubicBezTo>
                  <a:cubicBezTo>
                    <a:pt x="0" y="307"/>
                    <a:pt x="25" y="368"/>
                    <a:pt x="25" y="417"/>
                  </a:cubicBezTo>
                  <a:cubicBezTo>
                    <a:pt x="37" y="467"/>
                    <a:pt x="62" y="503"/>
                    <a:pt x="62" y="503"/>
                  </a:cubicBezTo>
                  <a:cubicBezTo>
                    <a:pt x="62" y="503"/>
                    <a:pt x="86" y="479"/>
                    <a:pt x="123" y="442"/>
                  </a:cubicBezTo>
                  <a:cubicBezTo>
                    <a:pt x="135" y="417"/>
                    <a:pt x="160" y="393"/>
                    <a:pt x="160" y="356"/>
                  </a:cubicBezTo>
                  <a:cubicBezTo>
                    <a:pt x="172" y="319"/>
                    <a:pt x="184" y="295"/>
                    <a:pt x="184" y="258"/>
                  </a:cubicBezTo>
                  <a:cubicBezTo>
                    <a:pt x="184" y="184"/>
                    <a:pt x="160" y="111"/>
                    <a:pt x="123" y="74"/>
                  </a:cubicBezTo>
                  <a:cubicBezTo>
                    <a:pt x="98" y="25"/>
                    <a:pt x="62" y="0"/>
                    <a:pt x="6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263;p60"/>
            <p:cNvSpPr/>
            <p:nvPr/>
          </p:nvSpPr>
          <p:spPr>
            <a:xfrm>
              <a:off x="2437242" y="2210250"/>
              <a:ext cx="19675" cy="10450"/>
            </a:xfrm>
            <a:custGeom>
              <a:avLst/>
              <a:gdLst/>
              <a:ahLst/>
              <a:cxnLst/>
              <a:rect l="l" t="t" r="r" b="b"/>
              <a:pathLst>
                <a:path w="787" h="418" extrusionOk="0">
                  <a:moveTo>
                    <a:pt x="786" y="1"/>
                  </a:moveTo>
                  <a:cubicBezTo>
                    <a:pt x="786" y="1"/>
                    <a:pt x="774" y="1"/>
                    <a:pt x="749" y="13"/>
                  </a:cubicBezTo>
                  <a:cubicBezTo>
                    <a:pt x="725" y="25"/>
                    <a:pt x="688" y="50"/>
                    <a:pt x="651" y="62"/>
                  </a:cubicBezTo>
                  <a:cubicBezTo>
                    <a:pt x="590" y="111"/>
                    <a:pt x="492" y="148"/>
                    <a:pt x="406" y="197"/>
                  </a:cubicBezTo>
                  <a:cubicBezTo>
                    <a:pt x="308" y="234"/>
                    <a:pt x="210" y="283"/>
                    <a:pt x="136" y="320"/>
                  </a:cubicBezTo>
                  <a:cubicBezTo>
                    <a:pt x="99" y="332"/>
                    <a:pt x="62" y="344"/>
                    <a:pt x="38" y="357"/>
                  </a:cubicBezTo>
                  <a:cubicBezTo>
                    <a:pt x="13" y="369"/>
                    <a:pt x="1" y="381"/>
                    <a:pt x="1" y="381"/>
                  </a:cubicBezTo>
                  <a:cubicBezTo>
                    <a:pt x="1" y="381"/>
                    <a:pt x="26" y="381"/>
                    <a:pt x="50" y="393"/>
                  </a:cubicBezTo>
                  <a:cubicBezTo>
                    <a:pt x="75" y="393"/>
                    <a:pt x="111" y="418"/>
                    <a:pt x="148" y="418"/>
                  </a:cubicBezTo>
                  <a:cubicBezTo>
                    <a:pt x="197" y="418"/>
                    <a:pt x="246" y="418"/>
                    <a:pt x="308" y="406"/>
                  </a:cubicBezTo>
                  <a:cubicBezTo>
                    <a:pt x="357" y="393"/>
                    <a:pt x="418" y="369"/>
                    <a:pt x="479" y="357"/>
                  </a:cubicBezTo>
                  <a:cubicBezTo>
                    <a:pt x="529" y="320"/>
                    <a:pt x="578" y="295"/>
                    <a:pt x="627" y="258"/>
                  </a:cubicBezTo>
                  <a:cubicBezTo>
                    <a:pt x="663" y="222"/>
                    <a:pt x="700" y="173"/>
                    <a:pt x="725" y="136"/>
                  </a:cubicBezTo>
                  <a:cubicBezTo>
                    <a:pt x="749" y="99"/>
                    <a:pt x="762" y="62"/>
                    <a:pt x="774" y="38"/>
                  </a:cubicBezTo>
                  <a:cubicBezTo>
                    <a:pt x="786" y="13"/>
                    <a:pt x="786" y="1"/>
                    <a:pt x="786"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264;p60"/>
            <p:cNvSpPr/>
            <p:nvPr/>
          </p:nvSpPr>
          <p:spPr>
            <a:xfrm>
              <a:off x="2448917" y="2147375"/>
              <a:ext cx="11375" cy="11675"/>
            </a:xfrm>
            <a:custGeom>
              <a:avLst/>
              <a:gdLst/>
              <a:ahLst/>
              <a:cxnLst/>
              <a:rect l="l" t="t" r="r" b="b"/>
              <a:pathLst>
                <a:path w="455" h="467" extrusionOk="0">
                  <a:moveTo>
                    <a:pt x="0" y="1"/>
                  </a:moveTo>
                  <a:cubicBezTo>
                    <a:pt x="0" y="1"/>
                    <a:pt x="0" y="50"/>
                    <a:pt x="25" y="111"/>
                  </a:cubicBezTo>
                  <a:cubicBezTo>
                    <a:pt x="49" y="160"/>
                    <a:pt x="98" y="234"/>
                    <a:pt x="160" y="295"/>
                  </a:cubicBezTo>
                  <a:cubicBezTo>
                    <a:pt x="221" y="357"/>
                    <a:pt x="282" y="406"/>
                    <a:pt x="344" y="430"/>
                  </a:cubicBezTo>
                  <a:cubicBezTo>
                    <a:pt x="405" y="455"/>
                    <a:pt x="454" y="467"/>
                    <a:pt x="454" y="467"/>
                  </a:cubicBezTo>
                  <a:cubicBezTo>
                    <a:pt x="454" y="467"/>
                    <a:pt x="454" y="418"/>
                    <a:pt x="417" y="369"/>
                  </a:cubicBezTo>
                  <a:cubicBezTo>
                    <a:pt x="393" y="307"/>
                    <a:pt x="344" y="234"/>
                    <a:pt x="282" y="185"/>
                  </a:cubicBezTo>
                  <a:cubicBezTo>
                    <a:pt x="233" y="123"/>
                    <a:pt x="160" y="62"/>
                    <a:pt x="98" y="38"/>
                  </a:cubicBezTo>
                  <a:cubicBezTo>
                    <a:pt x="37" y="13"/>
                    <a:pt x="0" y="1"/>
                    <a:pt x="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65;p60"/>
            <p:cNvSpPr/>
            <p:nvPr/>
          </p:nvSpPr>
          <p:spPr>
            <a:xfrm>
              <a:off x="2480192" y="1967650"/>
              <a:ext cx="19350" cy="15350"/>
            </a:xfrm>
            <a:custGeom>
              <a:avLst/>
              <a:gdLst/>
              <a:ahLst/>
              <a:cxnLst/>
              <a:rect l="l" t="t" r="r" b="b"/>
              <a:pathLst>
                <a:path w="774" h="614" extrusionOk="0">
                  <a:moveTo>
                    <a:pt x="1" y="0"/>
                  </a:moveTo>
                  <a:cubicBezTo>
                    <a:pt x="1" y="0"/>
                    <a:pt x="13" y="13"/>
                    <a:pt x="13" y="49"/>
                  </a:cubicBezTo>
                  <a:cubicBezTo>
                    <a:pt x="25" y="74"/>
                    <a:pt x="25" y="111"/>
                    <a:pt x="50" y="160"/>
                  </a:cubicBezTo>
                  <a:cubicBezTo>
                    <a:pt x="74" y="209"/>
                    <a:pt x="99" y="258"/>
                    <a:pt x="148" y="307"/>
                  </a:cubicBezTo>
                  <a:cubicBezTo>
                    <a:pt x="185" y="356"/>
                    <a:pt x="234" y="393"/>
                    <a:pt x="283" y="442"/>
                  </a:cubicBezTo>
                  <a:cubicBezTo>
                    <a:pt x="344" y="479"/>
                    <a:pt x="393" y="516"/>
                    <a:pt x="455" y="540"/>
                  </a:cubicBezTo>
                  <a:cubicBezTo>
                    <a:pt x="504" y="577"/>
                    <a:pt x="565" y="589"/>
                    <a:pt x="614" y="602"/>
                  </a:cubicBezTo>
                  <a:cubicBezTo>
                    <a:pt x="663" y="614"/>
                    <a:pt x="700" y="614"/>
                    <a:pt x="737" y="614"/>
                  </a:cubicBezTo>
                  <a:lnTo>
                    <a:pt x="774" y="614"/>
                  </a:lnTo>
                  <a:cubicBezTo>
                    <a:pt x="774" y="614"/>
                    <a:pt x="761" y="602"/>
                    <a:pt x="749" y="589"/>
                  </a:cubicBezTo>
                  <a:cubicBezTo>
                    <a:pt x="724" y="565"/>
                    <a:pt x="688" y="540"/>
                    <a:pt x="651" y="503"/>
                  </a:cubicBezTo>
                  <a:cubicBezTo>
                    <a:pt x="577" y="454"/>
                    <a:pt x="479" y="381"/>
                    <a:pt x="393" y="307"/>
                  </a:cubicBezTo>
                  <a:cubicBezTo>
                    <a:pt x="295" y="233"/>
                    <a:pt x="197" y="160"/>
                    <a:pt x="136" y="99"/>
                  </a:cubicBezTo>
                  <a:cubicBezTo>
                    <a:pt x="99" y="74"/>
                    <a:pt x="62" y="49"/>
                    <a:pt x="37" y="25"/>
                  </a:cubicBezTo>
                  <a:cubicBezTo>
                    <a:pt x="25" y="0"/>
                    <a:pt x="1" y="0"/>
                    <a:pt x="1"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266;p60"/>
            <p:cNvSpPr/>
            <p:nvPr/>
          </p:nvSpPr>
          <p:spPr>
            <a:xfrm>
              <a:off x="2454742" y="1844350"/>
              <a:ext cx="131600" cy="426975"/>
            </a:xfrm>
            <a:custGeom>
              <a:avLst/>
              <a:gdLst/>
              <a:ahLst/>
              <a:cxnLst/>
              <a:rect l="l" t="t" r="r" b="b"/>
              <a:pathLst>
                <a:path w="5264" h="17079" extrusionOk="0">
                  <a:moveTo>
                    <a:pt x="4392" y="0"/>
                  </a:moveTo>
                  <a:cubicBezTo>
                    <a:pt x="3988" y="62"/>
                    <a:pt x="3239" y="234"/>
                    <a:pt x="2724" y="368"/>
                  </a:cubicBezTo>
                  <a:cubicBezTo>
                    <a:pt x="1988" y="565"/>
                    <a:pt x="1362" y="491"/>
                    <a:pt x="1264" y="1460"/>
                  </a:cubicBezTo>
                  <a:cubicBezTo>
                    <a:pt x="1080" y="3252"/>
                    <a:pt x="1816" y="4994"/>
                    <a:pt x="1693" y="6797"/>
                  </a:cubicBezTo>
                  <a:cubicBezTo>
                    <a:pt x="1558" y="8748"/>
                    <a:pt x="1362" y="9987"/>
                    <a:pt x="994" y="12294"/>
                  </a:cubicBezTo>
                  <a:cubicBezTo>
                    <a:pt x="933" y="12698"/>
                    <a:pt x="724" y="13054"/>
                    <a:pt x="626" y="13459"/>
                  </a:cubicBezTo>
                  <a:cubicBezTo>
                    <a:pt x="601" y="13729"/>
                    <a:pt x="663" y="14158"/>
                    <a:pt x="565" y="14428"/>
                  </a:cubicBezTo>
                  <a:cubicBezTo>
                    <a:pt x="491" y="14600"/>
                    <a:pt x="295" y="14698"/>
                    <a:pt x="197" y="14931"/>
                  </a:cubicBezTo>
                  <a:cubicBezTo>
                    <a:pt x="135" y="15066"/>
                    <a:pt x="160" y="15324"/>
                    <a:pt x="98" y="15496"/>
                  </a:cubicBezTo>
                  <a:cubicBezTo>
                    <a:pt x="0" y="15729"/>
                    <a:pt x="246" y="16109"/>
                    <a:pt x="25" y="16600"/>
                  </a:cubicBezTo>
                  <a:cubicBezTo>
                    <a:pt x="17" y="16622"/>
                    <a:pt x="19" y="16626"/>
                    <a:pt x="21" y="16626"/>
                  </a:cubicBezTo>
                  <a:cubicBezTo>
                    <a:pt x="23" y="16626"/>
                    <a:pt x="25" y="16624"/>
                    <a:pt x="25" y="16624"/>
                  </a:cubicBezTo>
                  <a:cubicBezTo>
                    <a:pt x="970" y="16624"/>
                    <a:pt x="1988" y="16968"/>
                    <a:pt x="2896" y="17066"/>
                  </a:cubicBezTo>
                  <a:cubicBezTo>
                    <a:pt x="2971" y="17070"/>
                    <a:pt x="3045" y="17072"/>
                    <a:pt x="3118" y="17072"/>
                  </a:cubicBezTo>
                  <a:cubicBezTo>
                    <a:pt x="3357" y="17072"/>
                    <a:pt x="3584" y="17054"/>
                    <a:pt x="3824" y="17054"/>
                  </a:cubicBezTo>
                  <a:cubicBezTo>
                    <a:pt x="3925" y="17054"/>
                    <a:pt x="4028" y="17057"/>
                    <a:pt x="4135" y="17066"/>
                  </a:cubicBezTo>
                  <a:cubicBezTo>
                    <a:pt x="4230" y="17075"/>
                    <a:pt x="4312" y="17078"/>
                    <a:pt x="4388" y="17078"/>
                  </a:cubicBezTo>
                  <a:cubicBezTo>
                    <a:pt x="4569" y="17078"/>
                    <a:pt x="4712" y="17060"/>
                    <a:pt x="4903" y="17060"/>
                  </a:cubicBezTo>
                  <a:cubicBezTo>
                    <a:pt x="4960" y="17060"/>
                    <a:pt x="5023" y="17062"/>
                    <a:pt x="5092" y="17066"/>
                  </a:cubicBezTo>
                  <a:cubicBezTo>
                    <a:pt x="5264" y="15900"/>
                    <a:pt x="4392" y="0"/>
                    <a:pt x="4392" y="0"/>
                  </a:cubicBezTo>
                  <a:close/>
                </a:path>
              </a:pathLst>
            </a:custGeom>
            <a:solidFill>
              <a:srgbClr val="FF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267;p60"/>
            <p:cNvSpPr/>
            <p:nvPr/>
          </p:nvSpPr>
          <p:spPr>
            <a:xfrm>
              <a:off x="2458417" y="2237250"/>
              <a:ext cx="111050" cy="11200"/>
            </a:xfrm>
            <a:custGeom>
              <a:avLst/>
              <a:gdLst/>
              <a:ahLst/>
              <a:cxnLst/>
              <a:rect l="l" t="t" r="r" b="b"/>
              <a:pathLst>
                <a:path w="4442" h="448" extrusionOk="0">
                  <a:moveTo>
                    <a:pt x="1" y="0"/>
                  </a:moveTo>
                  <a:lnTo>
                    <a:pt x="1" y="0"/>
                  </a:lnTo>
                  <a:cubicBezTo>
                    <a:pt x="1" y="0"/>
                    <a:pt x="74" y="25"/>
                    <a:pt x="185" y="62"/>
                  </a:cubicBezTo>
                  <a:cubicBezTo>
                    <a:pt x="307" y="86"/>
                    <a:pt x="467" y="160"/>
                    <a:pt x="675" y="197"/>
                  </a:cubicBezTo>
                  <a:cubicBezTo>
                    <a:pt x="884" y="246"/>
                    <a:pt x="1129" y="295"/>
                    <a:pt x="1387" y="332"/>
                  </a:cubicBezTo>
                  <a:cubicBezTo>
                    <a:pt x="1645" y="369"/>
                    <a:pt x="1927" y="393"/>
                    <a:pt x="2209" y="418"/>
                  </a:cubicBezTo>
                  <a:cubicBezTo>
                    <a:pt x="2491" y="430"/>
                    <a:pt x="2773" y="442"/>
                    <a:pt x="3031" y="442"/>
                  </a:cubicBezTo>
                  <a:cubicBezTo>
                    <a:pt x="3117" y="446"/>
                    <a:pt x="3201" y="448"/>
                    <a:pt x="3284" y="448"/>
                  </a:cubicBezTo>
                  <a:cubicBezTo>
                    <a:pt x="3448" y="448"/>
                    <a:pt x="3603" y="442"/>
                    <a:pt x="3742" y="442"/>
                  </a:cubicBezTo>
                  <a:cubicBezTo>
                    <a:pt x="4172" y="430"/>
                    <a:pt x="4442" y="405"/>
                    <a:pt x="4442" y="405"/>
                  </a:cubicBezTo>
                  <a:cubicBezTo>
                    <a:pt x="4442" y="405"/>
                    <a:pt x="4172" y="381"/>
                    <a:pt x="3742" y="344"/>
                  </a:cubicBezTo>
                  <a:cubicBezTo>
                    <a:pt x="3534" y="332"/>
                    <a:pt x="3301" y="319"/>
                    <a:pt x="3031" y="295"/>
                  </a:cubicBezTo>
                  <a:cubicBezTo>
                    <a:pt x="2773" y="283"/>
                    <a:pt x="2491" y="258"/>
                    <a:pt x="2221" y="246"/>
                  </a:cubicBezTo>
                  <a:cubicBezTo>
                    <a:pt x="1939" y="221"/>
                    <a:pt x="1657" y="209"/>
                    <a:pt x="1399" y="184"/>
                  </a:cubicBezTo>
                  <a:cubicBezTo>
                    <a:pt x="1276" y="160"/>
                    <a:pt x="1142" y="160"/>
                    <a:pt x="1031" y="148"/>
                  </a:cubicBezTo>
                  <a:cubicBezTo>
                    <a:pt x="908" y="135"/>
                    <a:pt x="798" y="111"/>
                    <a:pt x="700" y="99"/>
                  </a:cubicBezTo>
                  <a:cubicBezTo>
                    <a:pt x="491" y="86"/>
                    <a:pt x="319" y="50"/>
                    <a:pt x="197" y="25"/>
                  </a:cubicBezTo>
                  <a:cubicBezTo>
                    <a:pt x="74" y="13"/>
                    <a:pt x="1" y="0"/>
                    <a:pt x="1"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268;p60"/>
            <p:cNvSpPr/>
            <p:nvPr/>
          </p:nvSpPr>
          <p:spPr>
            <a:xfrm>
              <a:off x="2470692" y="2240000"/>
              <a:ext cx="4625" cy="21200"/>
            </a:xfrm>
            <a:custGeom>
              <a:avLst/>
              <a:gdLst/>
              <a:ahLst/>
              <a:cxnLst/>
              <a:rect l="l" t="t" r="r" b="b"/>
              <a:pathLst>
                <a:path w="185" h="848" extrusionOk="0">
                  <a:moveTo>
                    <a:pt x="123" y="1"/>
                  </a:moveTo>
                  <a:cubicBezTo>
                    <a:pt x="123" y="1"/>
                    <a:pt x="98" y="50"/>
                    <a:pt x="62" y="136"/>
                  </a:cubicBezTo>
                  <a:cubicBezTo>
                    <a:pt x="37" y="209"/>
                    <a:pt x="13" y="320"/>
                    <a:pt x="13" y="418"/>
                  </a:cubicBezTo>
                  <a:cubicBezTo>
                    <a:pt x="0" y="528"/>
                    <a:pt x="13" y="639"/>
                    <a:pt x="25" y="712"/>
                  </a:cubicBezTo>
                  <a:cubicBezTo>
                    <a:pt x="49" y="798"/>
                    <a:pt x="74" y="847"/>
                    <a:pt x="74" y="847"/>
                  </a:cubicBezTo>
                  <a:cubicBezTo>
                    <a:pt x="74" y="847"/>
                    <a:pt x="98" y="798"/>
                    <a:pt x="135" y="725"/>
                  </a:cubicBezTo>
                  <a:cubicBezTo>
                    <a:pt x="160" y="639"/>
                    <a:pt x="172" y="541"/>
                    <a:pt x="184" y="430"/>
                  </a:cubicBezTo>
                  <a:cubicBezTo>
                    <a:pt x="184" y="320"/>
                    <a:pt x="184" y="222"/>
                    <a:pt x="172" y="136"/>
                  </a:cubicBezTo>
                  <a:cubicBezTo>
                    <a:pt x="147" y="62"/>
                    <a:pt x="123" y="1"/>
                    <a:pt x="123"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269;p60"/>
            <p:cNvSpPr/>
            <p:nvPr/>
          </p:nvSpPr>
          <p:spPr>
            <a:xfrm>
              <a:off x="2491542" y="2247375"/>
              <a:ext cx="4625" cy="16900"/>
            </a:xfrm>
            <a:custGeom>
              <a:avLst/>
              <a:gdLst/>
              <a:ahLst/>
              <a:cxnLst/>
              <a:rect l="l" t="t" r="r" b="b"/>
              <a:pathLst>
                <a:path w="185" h="676" extrusionOk="0">
                  <a:moveTo>
                    <a:pt x="123" y="0"/>
                  </a:moveTo>
                  <a:cubicBezTo>
                    <a:pt x="123" y="0"/>
                    <a:pt x="86" y="37"/>
                    <a:pt x="62" y="98"/>
                  </a:cubicBezTo>
                  <a:cubicBezTo>
                    <a:pt x="37" y="160"/>
                    <a:pt x="13" y="246"/>
                    <a:pt x="1" y="332"/>
                  </a:cubicBezTo>
                  <a:cubicBezTo>
                    <a:pt x="1" y="405"/>
                    <a:pt x="1" y="491"/>
                    <a:pt x="13" y="565"/>
                  </a:cubicBezTo>
                  <a:cubicBezTo>
                    <a:pt x="37" y="626"/>
                    <a:pt x="62" y="675"/>
                    <a:pt x="62" y="675"/>
                  </a:cubicBezTo>
                  <a:cubicBezTo>
                    <a:pt x="62" y="675"/>
                    <a:pt x="86" y="638"/>
                    <a:pt x="111" y="577"/>
                  </a:cubicBezTo>
                  <a:cubicBezTo>
                    <a:pt x="148" y="516"/>
                    <a:pt x="172" y="430"/>
                    <a:pt x="172" y="344"/>
                  </a:cubicBezTo>
                  <a:cubicBezTo>
                    <a:pt x="185" y="270"/>
                    <a:pt x="172" y="184"/>
                    <a:pt x="160" y="111"/>
                  </a:cubicBezTo>
                  <a:cubicBezTo>
                    <a:pt x="148" y="49"/>
                    <a:pt x="123" y="0"/>
                    <a:pt x="123"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270;p60"/>
            <p:cNvSpPr/>
            <p:nvPr/>
          </p:nvSpPr>
          <p:spPr>
            <a:xfrm>
              <a:off x="2510567" y="2246750"/>
              <a:ext cx="4925" cy="21500"/>
            </a:xfrm>
            <a:custGeom>
              <a:avLst/>
              <a:gdLst/>
              <a:ahLst/>
              <a:cxnLst/>
              <a:rect l="l" t="t" r="r" b="b"/>
              <a:pathLst>
                <a:path w="197" h="860" extrusionOk="0">
                  <a:moveTo>
                    <a:pt x="160" y="1"/>
                  </a:moveTo>
                  <a:cubicBezTo>
                    <a:pt x="160" y="1"/>
                    <a:pt x="123" y="38"/>
                    <a:pt x="86" y="123"/>
                  </a:cubicBezTo>
                  <a:cubicBezTo>
                    <a:pt x="62" y="197"/>
                    <a:pt x="25" y="307"/>
                    <a:pt x="12" y="418"/>
                  </a:cubicBezTo>
                  <a:cubicBezTo>
                    <a:pt x="0" y="528"/>
                    <a:pt x="12" y="639"/>
                    <a:pt x="25" y="725"/>
                  </a:cubicBezTo>
                  <a:cubicBezTo>
                    <a:pt x="37" y="811"/>
                    <a:pt x="62" y="860"/>
                    <a:pt x="62" y="860"/>
                  </a:cubicBezTo>
                  <a:cubicBezTo>
                    <a:pt x="62" y="860"/>
                    <a:pt x="86" y="811"/>
                    <a:pt x="123" y="725"/>
                  </a:cubicBezTo>
                  <a:cubicBezTo>
                    <a:pt x="135" y="688"/>
                    <a:pt x="147" y="639"/>
                    <a:pt x="160" y="590"/>
                  </a:cubicBezTo>
                  <a:cubicBezTo>
                    <a:pt x="160" y="541"/>
                    <a:pt x="172" y="479"/>
                    <a:pt x="172" y="430"/>
                  </a:cubicBezTo>
                  <a:cubicBezTo>
                    <a:pt x="196" y="332"/>
                    <a:pt x="196" y="222"/>
                    <a:pt x="184" y="136"/>
                  </a:cubicBezTo>
                  <a:cubicBezTo>
                    <a:pt x="184" y="62"/>
                    <a:pt x="160" y="1"/>
                    <a:pt x="16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71;p60"/>
            <p:cNvSpPr/>
            <p:nvPr/>
          </p:nvSpPr>
          <p:spPr>
            <a:xfrm>
              <a:off x="2525292" y="2247375"/>
              <a:ext cx="4925" cy="23325"/>
            </a:xfrm>
            <a:custGeom>
              <a:avLst/>
              <a:gdLst/>
              <a:ahLst/>
              <a:cxnLst/>
              <a:rect l="l" t="t" r="r" b="b"/>
              <a:pathLst>
                <a:path w="197" h="933" extrusionOk="0">
                  <a:moveTo>
                    <a:pt x="160" y="0"/>
                  </a:moveTo>
                  <a:cubicBezTo>
                    <a:pt x="160" y="0"/>
                    <a:pt x="123" y="62"/>
                    <a:pt x="86" y="148"/>
                  </a:cubicBezTo>
                  <a:cubicBezTo>
                    <a:pt x="49" y="233"/>
                    <a:pt x="25" y="344"/>
                    <a:pt x="12" y="467"/>
                  </a:cubicBezTo>
                  <a:cubicBezTo>
                    <a:pt x="0" y="577"/>
                    <a:pt x="12" y="700"/>
                    <a:pt x="25" y="786"/>
                  </a:cubicBezTo>
                  <a:cubicBezTo>
                    <a:pt x="49" y="884"/>
                    <a:pt x="74" y="933"/>
                    <a:pt x="74" y="933"/>
                  </a:cubicBezTo>
                  <a:cubicBezTo>
                    <a:pt x="74" y="933"/>
                    <a:pt x="98" y="884"/>
                    <a:pt x="123" y="798"/>
                  </a:cubicBezTo>
                  <a:cubicBezTo>
                    <a:pt x="160" y="712"/>
                    <a:pt x="172" y="589"/>
                    <a:pt x="184" y="479"/>
                  </a:cubicBezTo>
                  <a:cubicBezTo>
                    <a:pt x="184" y="417"/>
                    <a:pt x="196" y="356"/>
                    <a:pt x="196" y="307"/>
                  </a:cubicBezTo>
                  <a:cubicBezTo>
                    <a:pt x="196" y="258"/>
                    <a:pt x="196" y="197"/>
                    <a:pt x="184" y="160"/>
                  </a:cubicBezTo>
                  <a:cubicBezTo>
                    <a:pt x="172" y="74"/>
                    <a:pt x="160" y="0"/>
                    <a:pt x="16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72;p60"/>
            <p:cNvSpPr/>
            <p:nvPr/>
          </p:nvSpPr>
          <p:spPr>
            <a:xfrm>
              <a:off x="2542142" y="2255050"/>
              <a:ext cx="4625" cy="15650"/>
            </a:xfrm>
            <a:custGeom>
              <a:avLst/>
              <a:gdLst/>
              <a:ahLst/>
              <a:cxnLst/>
              <a:rect l="l" t="t" r="r" b="b"/>
              <a:pathLst>
                <a:path w="185" h="626" extrusionOk="0">
                  <a:moveTo>
                    <a:pt x="136" y="0"/>
                  </a:moveTo>
                  <a:cubicBezTo>
                    <a:pt x="136" y="0"/>
                    <a:pt x="99" y="37"/>
                    <a:pt x="74" y="86"/>
                  </a:cubicBezTo>
                  <a:cubicBezTo>
                    <a:pt x="50" y="147"/>
                    <a:pt x="25" y="221"/>
                    <a:pt x="13" y="307"/>
                  </a:cubicBezTo>
                  <a:cubicBezTo>
                    <a:pt x="1" y="380"/>
                    <a:pt x="13" y="466"/>
                    <a:pt x="25" y="528"/>
                  </a:cubicBezTo>
                  <a:cubicBezTo>
                    <a:pt x="38" y="589"/>
                    <a:pt x="62" y="626"/>
                    <a:pt x="62" y="626"/>
                  </a:cubicBezTo>
                  <a:cubicBezTo>
                    <a:pt x="62" y="626"/>
                    <a:pt x="99" y="589"/>
                    <a:pt x="124" y="540"/>
                  </a:cubicBezTo>
                  <a:cubicBezTo>
                    <a:pt x="148" y="479"/>
                    <a:pt x="173" y="405"/>
                    <a:pt x="185" y="331"/>
                  </a:cubicBezTo>
                  <a:cubicBezTo>
                    <a:pt x="185" y="245"/>
                    <a:pt x="185" y="172"/>
                    <a:pt x="173" y="110"/>
                  </a:cubicBezTo>
                  <a:cubicBezTo>
                    <a:pt x="148" y="49"/>
                    <a:pt x="136" y="0"/>
                    <a:pt x="136"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73;p60"/>
            <p:cNvSpPr/>
            <p:nvPr/>
          </p:nvSpPr>
          <p:spPr>
            <a:xfrm>
              <a:off x="2561167" y="2249200"/>
              <a:ext cx="4925" cy="16600"/>
            </a:xfrm>
            <a:custGeom>
              <a:avLst/>
              <a:gdLst/>
              <a:ahLst/>
              <a:cxnLst/>
              <a:rect l="l" t="t" r="r" b="b"/>
              <a:pathLst>
                <a:path w="197" h="664" extrusionOk="0">
                  <a:moveTo>
                    <a:pt x="172" y="1"/>
                  </a:moveTo>
                  <a:cubicBezTo>
                    <a:pt x="172" y="1"/>
                    <a:pt x="135" y="25"/>
                    <a:pt x="99" y="87"/>
                  </a:cubicBezTo>
                  <a:cubicBezTo>
                    <a:pt x="62" y="148"/>
                    <a:pt x="25" y="234"/>
                    <a:pt x="13" y="320"/>
                  </a:cubicBezTo>
                  <a:cubicBezTo>
                    <a:pt x="1" y="406"/>
                    <a:pt x="13" y="492"/>
                    <a:pt x="25" y="553"/>
                  </a:cubicBezTo>
                  <a:cubicBezTo>
                    <a:pt x="50" y="627"/>
                    <a:pt x="74" y="663"/>
                    <a:pt x="74" y="663"/>
                  </a:cubicBezTo>
                  <a:cubicBezTo>
                    <a:pt x="74" y="663"/>
                    <a:pt x="99" y="627"/>
                    <a:pt x="123" y="565"/>
                  </a:cubicBezTo>
                  <a:cubicBezTo>
                    <a:pt x="135" y="528"/>
                    <a:pt x="148" y="492"/>
                    <a:pt x="160" y="455"/>
                  </a:cubicBezTo>
                  <a:cubicBezTo>
                    <a:pt x="172" y="418"/>
                    <a:pt x="172" y="381"/>
                    <a:pt x="185" y="344"/>
                  </a:cubicBezTo>
                  <a:cubicBezTo>
                    <a:pt x="197" y="259"/>
                    <a:pt x="197" y="173"/>
                    <a:pt x="197" y="111"/>
                  </a:cubicBezTo>
                  <a:cubicBezTo>
                    <a:pt x="185" y="50"/>
                    <a:pt x="172" y="1"/>
                    <a:pt x="172"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74;p60"/>
            <p:cNvSpPr/>
            <p:nvPr/>
          </p:nvSpPr>
          <p:spPr>
            <a:xfrm>
              <a:off x="2497992" y="2193400"/>
              <a:ext cx="61675" cy="14125"/>
            </a:xfrm>
            <a:custGeom>
              <a:avLst/>
              <a:gdLst/>
              <a:ahLst/>
              <a:cxnLst/>
              <a:rect l="l" t="t" r="r" b="b"/>
              <a:pathLst>
                <a:path w="2467" h="565" extrusionOk="0">
                  <a:moveTo>
                    <a:pt x="0" y="0"/>
                  </a:moveTo>
                  <a:cubicBezTo>
                    <a:pt x="0" y="0"/>
                    <a:pt x="147" y="74"/>
                    <a:pt x="356" y="160"/>
                  </a:cubicBezTo>
                  <a:cubicBezTo>
                    <a:pt x="577" y="258"/>
                    <a:pt x="884" y="344"/>
                    <a:pt x="1190" y="429"/>
                  </a:cubicBezTo>
                  <a:cubicBezTo>
                    <a:pt x="1509" y="491"/>
                    <a:pt x="1828" y="552"/>
                    <a:pt x="2061" y="552"/>
                  </a:cubicBezTo>
                  <a:cubicBezTo>
                    <a:pt x="2307" y="564"/>
                    <a:pt x="2466" y="564"/>
                    <a:pt x="2466" y="564"/>
                  </a:cubicBezTo>
                  <a:cubicBezTo>
                    <a:pt x="2466" y="564"/>
                    <a:pt x="2307" y="515"/>
                    <a:pt x="2074" y="454"/>
                  </a:cubicBezTo>
                  <a:cubicBezTo>
                    <a:pt x="1963" y="429"/>
                    <a:pt x="1828" y="405"/>
                    <a:pt x="1681" y="368"/>
                  </a:cubicBezTo>
                  <a:cubicBezTo>
                    <a:pt x="1546" y="319"/>
                    <a:pt x="1387" y="294"/>
                    <a:pt x="1239" y="258"/>
                  </a:cubicBezTo>
                  <a:cubicBezTo>
                    <a:pt x="1080" y="221"/>
                    <a:pt x="933" y="184"/>
                    <a:pt x="785" y="147"/>
                  </a:cubicBezTo>
                  <a:cubicBezTo>
                    <a:pt x="638" y="123"/>
                    <a:pt x="503" y="98"/>
                    <a:pt x="393" y="61"/>
                  </a:cubicBezTo>
                  <a:cubicBezTo>
                    <a:pt x="160" y="12"/>
                    <a:pt x="0" y="0"/>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75;p60"/>
            <p:cNvSpPr/>
            <p:nvPr/>
          </p:nvSpPr>
          <p:spPr>
            <a:xfrm>
              <a:off x="2488792" y="1918275"/>
              <a:ext cx="9825" cy="115950"/>
            </a:xfrm>
            <a:custGeom>
              <a:avLst/>
              <a:gdLst/>
              <a:ahLst/>
              <a:cxnLst/>
              <a:rect l="l" t="t" r="r" b="b"/>
              <a:pathLst>
                <a:path w="393" h="4638" extrusionOk="0">
                  <a:moveTo>
                    <a:pt x="0" y="0"/>
                  </a:moveTo>
                  <a:cubicBezTo>
                    <a:pt x="0" y="0"/>
                    <a:pt x="0" y="295"/>
                    <a:pt x="12" y="736"/>
                  </a:cubicBezTo>
                  <a:cubicBezTo>
                    <a:pt x="25" y="945"/>
                    <a:pt x="37" y="1202"/>
                    <a:pt x="61" y="1472"/>
                  </a:cubicBezTo>
                  <a:cubicBezTo>
                    <a:pt x="86" y="1742"/>
                    <a:pt x="111" y="2037"/>
                    <a:pt x="135" y="2319"/>
                  </a:cubicBezTo>
                  <a:cubicBezTo>
                    <a:pt x="160" y="2613"/>
                    <a:pt x="172" y="2896"/>
                    <a:pt x="209" y="3178"/>
                  </a:cubicBezTo>
                  <a:cubicBezTo>
                    <a:pt x="233" y="3448"/>
                    <a:pt x="258" y="3693"/>
                    <a:pt x="282" y="3914"/>
                  </a:cubicBezTo>
                  <a:cubicBezTo>
                    <a:pt x="331" y="4343"/>
                    <a:pt x="380" y="4638"/>
                    <a:pt x="380" y="4638"/>
                  </a:cubicBezTo>
                  <a:cubicBezTo>
                    <a:pt x="380" y="4638"/>
                    <a:pt x="393" y="4343"/>
                    <a:pt x="380" y="3902"/>
                  </a:cubicBezTo>
                  <a:cubicBezTo>
                    <a:pt x="368" y="3693"/>
                    <a:pt x="368" y="3435"/>
                    <a:pt x="356" y="3165"/>
                  </a:cubicBezTo>
                  <a:cubicBezTo>
                    <a:pt x="344" y="2883"/>
                    <a:pt x="319" y="2601"/>
                    <a:pt x="307" y="2307"/>
                  </a:cubicBezTo>
                  <a:cubicBezTo>
                    <a:pt x="282" y="2024"/>
                    <a:pt x="245" y="1730"/>
                    <a:pt x="209" y="1460"/>
                  </a:cubicBezTo>
                  <a:cubicBezTo>
                    <a:pt x="184" y="1190"/>
                    <a:pt x="147" y="933"/>
                    <a:pt x="111" y="724"/>
                  </a:cubicBezTo>
                  <a:cubicBezTo>
                    <a:pt x="49" y="295"/>
                    <a:pt x="0" y="0"/>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276;p60"/>
            <p:cNvSpPr/>
            <p:nvPr/>
          </p:nvSpPr>
          <p:spPr>
            <a:xfrm>
              <a:off x="2534492" y="1856000"/>
              <a:ext cx="40800" cy="198475"/>
            </a:xfrm>
            <a:custGeom>
              <a:avLst/>
              <a:gdLst/>
              <a:ahLst/>
              <a:cxnLst/>
              <a:rect l="l" t="t" r="r" b="b"/>
              <a:pathLst>
                <a:path w="1632" h="7939" extrusionOk="0">
                  <a:moveTo>
                    <a:pt x="0" y="1"/>
                  </a:moveTo>
                  <a:cubicBezTo>
                    <a:pt x="0" y="1"/>
                    <a:pt x="12" y="136"/>
                    <a:pt x="25" y="356"/>
                  </a:cubicBezTo>
                  <a:cubicBezTo>
                    <a:pt x="37" y="577"/>
                    <a:pt x="61" y="896"/>
                    <a:pt x="111" y="1264"/>
                  </a:cubicBezTo>
                  <a:cubicBezTo>
                    <a:pt x="147" y="1645"/>
                    <a:pt x="209" y="2086"/>
                    <a:pt x="282" y="2552"/>
                  </a:cubicBezTo>
                  <a:cubicBezTo>
                    <a:pt x="319" y="2798"/>
                    <a:pt x="368" y="3031"/>
                    <a:pt x="405" y="3276"/>
                  </a:cubicBezTo>
                  <a:cubicBezTo>
                    <a:pt x="454" y="3522"/>
                    <a:pt x="491" y="3779"/>
                    <a:pt x="540" y="4025"/>
                  </a:cubicBezTo>
                  <a:cubicBezTo>
                    <a:pt x="589" y="4270"/>
                    <a:pt x="650" y="4515"/>
                    <a:pt x="699" y="4761"/>
                  </a:cubicBezTo>
                  <a:cubicBezTo>
                    <a:pt x="749" y="5006"/>
                    <a:pt x="810" y="5252"/>
                    <a:pt x="859" y="5485"/>
                  </a:cubicBezTo>
                  <a:cubicBezTo>
                    <a:pt x="908" y="5718"/>
                    <a:pt x="982" y="5939"/>
                    <a:pt x="1031" y="6147"/>
                  </a:cubicBezTo>
                  <a:cubicBezTo>
                    <a:pt x="1092" y="6356"/>
                    <a:pt x="1141" y="6552"/>
                    <a:pt x="1202" y="6736"/>
                  </a:cubicBezTo>
                  <a:cubicBezTo>
                    <a:pt x="1252" y="6920"/>
                    <a:pt x="1313" y="7092"/>
                    <a:pt x="1362" y="7239"/>
                  </a:cubicBezTo>
                  <a:cubicBezTo>
                    <a:pt x="1411" y="7374"/>
                    <a:pt x="1460" y="7509"/>
                    <a:pt x="1497" y="7607"/>
                  </a:cubicBezTo>
                  <a:cubicBezTo>
                    <a:pt x="1583" y="7816"/>
                    <a:pt x="1632" y="7938"/>
                    <a:pt x="1632" y="7938"/>
                  </a:cubicBezTo>
                  <a:cubicBezTo>
                    <a:pt x="1632" y="7938"/>
                    <a:pt x="1595" y="7816"/>
                    <a:pt x="1546" y="7595"/>
                  </a:cubicBezTo>
                  <a:cubicBezTo>
                    <a:pt x="1509" y="7484"/>
                    <a:pt x="1485" y="7362"/>
                    <a:pt x="1436" y="7215"/>
                  </a:cubicBezTo>
                  <a:cubicBezTo>
                    <a:pt x="1411" y="7055"/>
                    <a:pt x="1374" y="6896"/>
                    <a:pt x="1325" y="6712"/>
                  </a:cubicBezTo>
                  <a:cubicBezTo>
                    <a:pt x="1276" y="6527"/>
                    <a:pt x="1227" y="6319"/>
                    <a:pt x="1190" y="6110"/>
                  </a:cubicBezTo>
                  <a:cubicBezTo>
                    <a:pt x="1141" y="5902"/>
                    <a:pt x="1104" y="5669"/>
                    <a:pt x="1055" y="5436"/>
                  </a:cubicBezTo>
                  <a:cubicBezTo>
                    <a:pt x="957" y="4969"/>
                    <a:pt x="871" y="4479"/>
                    <a:pt x="773" y="3988"/>
                  </a:cubicBezTo>
                  <a:cubicBezTo>
                    <a:pt x="675" y="3485"/>
                    <a:pt x="589" y="2982"/>
                    <a:pt x="503" y="2516"/>
                  </a:cubicBezTo>
                  <a:cubicBezTo>
                    <a:pt x="417" y="2049"/>
                    <a:pt x="331" y="1620"/>
                    <a:pt x="258" y="1240"/>
                  </a:cubicBezTo>
                  <a:cubicBezTo>
                    <a:pt x="196" y="872"/>
                    <a:pt x="123" y="565"/>
                    <a:pt x="86" y="344"/>
                  </a:cubicBezTo>
                  <a:cubicBezTo>
                    <a:pt x="37" y="123"/>
                    <a:pt x="0" y="1"/>
                    <a:pt x="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277;p60"/>
            <p:cNvSpPr/>
            <p:nvPr/>
          </p:nvSpPr>
          <p:spPr>
            <a:xfrm>
              <a:off x="2540617" y="1860900"/>
              <a:ext cx="18725" cy="5550"/>
            </a:xfrm>
            <a:custGeom>
              <a:avLst/>
              <a:gdLst/>
              <a:ahLst/>
              <a:cxnLst/>
              <a:rect l="l" t="t" r="r" b="b"/>
              <a:pathLst>
                <a:path w="749" h="222" extrusionOk="0">
                  <a:moveTo>
                    <a:pt x="626" y="1"/>
                  </a:moveTo>
                  <a:cubicBezTo>
                    <a:pt x="540" y="1"/>
                    <a:pt x="454" y="13"/>
                    <a:pt x="356" y="38"/>
                  </a:cubicBezTo>
                  <a:cubicBezTo>
                    <a:pt x="320" y="38"/>
                    <a:pt x="270" y="50"/>
                    <a:pt x="234" y="75"/>
                  </a:cubicBezTo>
                  <a:cubicBezTo>
                    <a:pt x="197" y="87"/>
                    <a:pt x="148" y="99"/>
                    <a:pt x="111" y="111"/>
                  </a:cubicBezTo>
                  <a:cubicBezTo>
                    <a:pt x="50" y="136"/>
                    <a:pt x="1" y="173"/>
                    <a:pt x="1" y="173"/>
                  </a:cubicBezTo>
                  <a:cubicBezTo>
                    <a:pt x="1" y="173"/>
                    <a:pt x="50" y="185"/>
                    <a:pt x="123" y="209"/>
                  </a:cubicBezTo>
                  <a:cubicBezTo>
                    <a:pt x="160" y="222"/>
                    <a:pt x="197" y="222"/>
                    <a:pt x="246" y="222"/>
                  </a:cubicBezTo>
                  <a:cubicBezTo>
                    <a:pt x="295" y="222"/>
                    <a:pt x="344" y="209"/>
                    <a:pt x="405" y="197"/>
                  </a:cubicBezTo>
                  <a:cubicBezTo>
                    <a:pt x="491" y="173"/>
                    <a:pt x="589" y="136"/>
                    <a:pt x="651" y="99"/>
                  </a:cubicBezTo>
                  <a:cubicBezTo>
                    <a:pt x="712" y="62"/>
                    <a:pt x="749" y="13"/>
                    <a:pt x="749" y="13"/>
                  </a:cubicBezTo>
                  <a:cubicBezTo>
                    <a:pt x="749" y="13"/>
                    <a:pt x="700" y="1"/>
                    <a:pt x="626"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278;p60"/>
            <p:cNvSpPr/>
            <p:nvPr/>
          </p:nvSpPr>
          <p:spPr>
            <a:xfrm>
              <a:off x="2542767" y="1878475"/>
              <a:ext cx="16575" cy="4775"/>
            </a:xfrm>
            <a:custGeom>
              <a:avLst/>
              <a:gdLst/>
              <a:ahLst/>
              <a:cxnLst/>
              <a:rect l="l" t="t" r="r" b="b"/>
              <a:pathLst>
                <a:path w="663" h="191" extrusionOk="0">
                  <a:moveTo>
                    <a:pt x="445" y="0"/>
                  </a:moveTo>
                  <a:cubicBezTo>
                    <a:pt x="405" y="0"/>
                    <a:pt x="362" y="3"/>
                    <a:pt x="319" y="9"/>
                  </a:cubicBezTo>
                  <a:cubicBezTo>
                    <a:pt x="234" y="22"/>
                    <a:pt x="160" y="59"/>
                    <a:pt x="99" y="83"/>
                  </a:cubicBezTo>
                  <a:cubicBezTo>
                    <a:pt x="37" y="120"/>
                    <a:pt x="0" y="157"/>
                    <a:pt x="0" y="157"/>
                  </a:cubicBezTo>
                  <a:cubicBezTo>
                    <a:pt x="0" y="157"/>
                    <a:pt x="49" y="169"/>
                    <a:pt x="111" y="181"/>
                  </a:cubicBezTo>
                  <a:cubicBezTo>
                    <a:pt x="148" y="187"/>
                    <a:pt x="187" y="190"/>
                    <a:pt x="227" y="190"/>
                  </a:cubicBezTo>
                  <a:cubicBezTo>
                    <a:pt x="267" y="190"/>
                    <a:pt x="307" y="187"/>
                    <a:pt x="344" y="181"/>
                  </a:cubicBezTo>
                  <a:cubicBezTo>
                    <a:pt x="430" y="169"/>
                    <a:pt x="516" y="132"/>
                    <a:pt x="565" y="108"/>
                  </a:cubicBezTo>
                  <a:cubicBezTo>
                    <a:pt x="626" y="71"/>
                    <a:pt x="663" y="34"/>
                    <a:pt x="663" y="34"/>
                  </a:cubicBezTo>
                  <a:cubicBezTo>
                    <a:pt x="663" y="34"/>
                    <a:pt x="626" y="22"/>
                    <a:pt x="552" y="9"/>
                  </a:cubicBezTo>
                  <a:cubicBezTo>
                    <a:pt x="522" y="3"/>
                    <a:pt x="485" y="0"/>
                    <a:pt x="445"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279;p60"/>
            <p:cNvSpPr/>
            <p:nvPr/>
          </p:nvSpPr>
          <p:spPr>
            <a:xfrm>
              <a:off x="2542142" y="1892675"/>
              <a:ext cx="20900" cy="4750"/>
            </a:xfrm>
            <a:custGeom>
              <a:avLst/>
              <a:gdLst/>
              <a:ahLst/>
              <a:cxnLst/>
              <a:rect l="l" t="t" r="r" b="b"/>
              <a:pathLst>
                <a:path w="836" h="190" extrusionOk="0">
                  <a:moveTo>
                    <a:pt x="622" y="1"/>
                  </a:moveTo>
                  <a:cubicBezTo>
                    <a:pt x="556" y="1"/>
                    <a:pt x="484" y="9"/>
                    <a:pt x="406" y="18"/>
                  </a:cubicBezTo>
                  <a:cubicBezTo>
                    <a:pt x="357" y="18"/>
                    <a:pt x="320" y="30"/>
                    <a:pt x="271" y="43"/>
                  </a:cubicBezTo>
                  <a:cubicBezTo>
                    <a:pt x="222" y="55"/>
                    <a:pt x="173" y="55"/>
                    <a:pt x="136" y="67"/>
                  </a:cubicBezTo>
                  <a:cubicBezTo>
                    <a:pt x="50" y="79"/>
                    <a:pt x="1" y="104"/>
                    <a:pt x="1" y="104"/>
                  </a:cubicBezTo>
                  <a:cubicBezTo>
                    <a:pt x="1" y="104"/>
                    <a:pt x="50" y="129"/>
                    <a:pt x="124" y="165"/>
                  </a:cubicBezTo>
                  <a:cubicBezTo>
                    <a:pt x="160" y="178"/>
                    <a:pt x="209" y="190"/>
                    <a:pt x="259" y="190"/>
                  </a:cubicBezTo>
                  <a:lnTo>
                    <a:pt x="430" y="190"/>
                  </a:lnTo>
                  <a:cubicBezTo>
                    <a:pt x="541" y="165"/>
                    <a:pt x="639" y="141"/>
                    <a:pt x="712" y="104"/>
                  </a:cubicBezTo>
                  <a:cubicBezTo>
                    <a:pt x="786" y="79"/>
                    <a:pt x="835" y="43"/>
                    <a:pt x="835" y="43"/>
                  </a:cubicBezTo>
                  <a:cubicBezTo>
                    <a:pt x="835" y="43"/>
                    <a:pt x="786" y="18"/>
                    <a:pt x="700" y="6"/>
                  </a:cubicBezTo>
                  <a:cubicBezTo>
                    <a:pt x="675" y="2"/>
                    <a:pt x="649" y="1"/>
                    <a:pt x="622"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280;p60"/>
            <p:cNvSpPr/>
            <p:nvPr/>
          </p:nvSpPr>
          <p:spPr>
            <a:xfrm>
              <a:off x="2543692" y="1911300"/>
              <a:ext cx="17800" cy="4725"/>
            </a:xfrm>
            <a:custGeom>
              <a:avLst/>
              <a:gdLst/>
              <a:ahLst/>
              <a:cxnLst/>
              <a:rect l="l" t="t" r="r" b="b"/>
              <a:pathLst>
                <a:path w="712" h="189" extrusionOk="0">
                  <a:moveTo>
                    <a:pt x="477" y="0"/>
                  </a:moveTo>
                  <a:cubicBezTo>
                    <a:pt x="433" y="0"/>
                    <a:pt x="387" y="3"/>
                    <a:pt x="344" y="9"/>
                  </a:cubicBezTo>
                  <a:cubicBezTo>
                    <a:pt x="258" y="21"/>
                    <a:pt x="184" y="46"/>
                    <a:pt x="111" y="58"/>
                  </a:cubicBezTo>
                  <a:cubicBezTo>
                    <a:pt x="37" y="83"/>
                    <a:pt x="0" y="107"/>
                    <a:pt x="0" y="107"/>
                  </a:cubicBezTo>
                  <a:cubicBezTo>
                    <a:pt x="0" y="107"/>
                    <a:pt x="37" y="132"/>
                    <a:pt x="111" y="156"/>
                  </a:cubicBezTo>
                  <a:cubicBezTo>
                    <a:pt x="150" y="180"/>
                    <a:pt x="203" y="188"/>
                    <a:pt x="262" y="188"/>
                  </a:cubicBezTo>
                  <a:cubicBezTo>
                    <a:pt x="296" y="188"/>
                    <a:pt x="332" y="185"/>
                    <a:pt x="368" y="181"/>
                  </a:cubicBezTo>
                  <a:cubicBezTo>
                    <a:pt x="454" y="169"/>
                    <a:pt x="552" y="144"/>
                    <a:pt x="614" y="107"/>
                  </a:cubicBezTo>
                  <a:cubicBezTo>
                    <a:pt x="675" y="83"/>
                    <a:pt x="712" y="46"/>
                    <a:pt x="712" y="46"/>
                  </a:cubicBezTo>
                  <a:cubicBezTo>
                    <a:pt x="712" y="46"/>
                    <a:pt x="663" y="21"/>
                    <a:pt x="601" y="9"/>
                  </a:cubicBezTo>
                  <a:cubicBezTo>
                    <a:pt x="565" y="3"/>
                    <a:pt x="522" y="0"/>
                    <a:pt x="47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281;p60"/>
            <p:cNvSpPr/>
            <p:nvPr/>
          </p:nvSpPr>
          <p:spPr>
            <a:xfrm>
              <a:off x="2547367" y="1936675"/>
              <a:ext cx="16575" cy="4300"/>
            </a:xfrm>
            <a:custGeom>
              <a:avLst/>
              <a:gdLst/>
              <a:ahLst/>
              <a:cxnLst/>
              <a:rect l="l" t="t" r="r" b="b"/>
              <a:pathLst>
                <a:path w="663" h="172" extrusionOk="0">
                  <a:moveTo>
                    <a:pt x="319" y="0"/>
                  </a:moveTo>
                  <a:cubicBezTo>
                    <a:pt x="246" y="0"/>
                    <a:pt x="172" y="25"/>
                    <a:pt x="111" y="37"/>
                  </a:cubicBezTo>
                  <a:cubicBezTo>
                    <a:pt x="50" y="62"/>
                    <a:pt x="0" y="86"/>
                    <a:pt x="0" y="86"/>
                  </a:cubicBezTo>
                  <a:cubicBezTo>
                    <a:pt x="0" y="86"/>
                    <a:pt x="37" y="111"/>
                    <a:pt x="99" y="135"/>
                  </a:cubicBezTo>
                  <a:cubicBezTo>
                    <a:pt x="160" y="172"/>
                    <a:pt x="246" y="172"/>
                    <a:pt x="332" y="172"/>
                  </a:cubicBezTo>
                  <a:cubicBezTo>
                    <a:pt x="418" y="160"/>
                    <a:pt x="503" y="147"/>
                    <a:pt x="565" y="111"/>
                  </a:cubicBezTo>
                  <a:cubicBezTo>
                    <a:pt x="626" y="86"/>
                    <a:pt x="663" y="49"/>
                    <a:pt x="663" y="49"/>
                  </a:cubicBezTo>
                  <a:cubicBezTo>
                    <a:pt x="663" y="49"/>
                    <a:pt x="614" y="25"/>
                    <a:pt x="553" y="13"/>
                  </a:cubicBezTo>
                  <a:cubicBezTo>
                    <a:pt x="491" y="0"/>
                    <a:pt x="405" y="0"/>
                    <a:pt x="319"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282;p60"/>
            <p:cNvSpPr/>
            <p:nvPr/>
          </p:nvSpPr>
          <p:spPr>
            <a:xfrm>
              <a:off x="2550442" y="1954025"/>
              <a:ext cx="16575" cy="4450"/>
            </a:xfrm>
            <a:custGeom>
              <a:avLst/>
              <a:gdLst/>
              <a:ahLst/>
              <a:cxnLst/>
              <a:rect l="l" t="t" r="r" b="b"/>
              <a:pathLst>
                <a:path w="663" h="178" extrusionOk="0">
                  <a:moveTo>
                    <a:pt x="392" y="0"/>
                  </a:moveTo>
                  <a:cubicBezTo>
                    <a:pt x="368" y="0"/>
                    <a:pt x="344" y="2"/>
                    <a:pt x="319" y="6"/>
                  </a:cubicBezTo>
                  <a:cubicBezTo>
                    <a:pt x="245" y="6"/>
                    <a:pt x="172" y="30"/>
                    <a:pt x="98" y="42"/>
                  </a:cubicBezTo>
                  <a:cubicBezTo>
                    <a:pt x="37" y="55"/>
                    <a:pt x="0" y="79"/>
                    <a:pt x="0" y="79"/>
                  </a:cubicBezTo>
                  <a:cubicBezTo>
                    <a:pt x="0" y="79"/>
                    <a:pt x="37" y="104"/>
                    <a:pt x="98" y="141"/>
                  </a:cubicBezTo>
                  <a:cubicBezTo>
                    <a:pt x="147" y="165"/>
                    <a:pt x="245" y="177"/>
                    <a:pt x="331" y="177"/>
                  </a:cubicBezTo>
                  <a:cubicBezTo>
                    <a:pt x="417" y="165"/>
                    <a:pt x="503" y="141"/>
                    <a:pt x="564" y="116"/>
                  </a:cubicBezTo>
                  <a:cubicBezTo>
                    <a:pt x="614" y="79"/>
                    <a:pt x="663" y="55"/>
                    <a:pt x="663" y="55"/>
                  </a:cubicBezTo>
                  <a:cubicBezTo>
                    <a:pt x="663" y="55"/>
                    <a:pt x="614" y="30"/>
                    <a:pt x="552" y="18"/>
                  </a:cubicBezTo>
                  <a:cubicBezTo>
                    <a:pt x="500" y="9"/>
                    <a:pt x="448" y="0"/>
                    <a:pt x="39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283;p60"/>
            <p:cNvSpPr/>
            <p:nvPr/>
          </p:nvSpPr>
          <p:spPr>
            <a:xfrm>
              <a:off x="2552592" y="1971200"/>
              <a:ext cx="12900" cy="4450"/>
            </a:xfrm>
            <a:custGeom>
              <a:avLst/>
              <a:gdLst/>
              <a:ahLst/>
              <a:cxnLst/>
              <a:rect l="l" t="t" r="r" b="b"/>
              <a:pathLst>
                <a:path w="516" h="178" extrusionOk="0">
                  <a:moveTo>
                    <a:pt x="311" y="1"/>
                  </a:moveTo>
                  <a:cubicBezTo>
                    <a:pt x="294" y="1"/>
                    <a:pt x="276" y="2"/>
                    <a:pt x="258" y="6"/>
                  </a:cubicBezTo>
                  <a:cubicBezTo>
                    <a:pt x="184" y="6"/>
                    <a:pt x="123" y="30"/>
                    <a:pt x="74" y="55"/>
                  </a:cubicBezTo>
                  <a:cubicBezTo>
                    <a:pt x="37" y="79"/>
                    <a:pt x="0" y="116"/>
                    <a:pt x="0" y="116"/>
                  </a:cubicBezTo>
                  <a:cubicBezTo>
                    <a:pt x="0" y="116"/>
                    <a:pt x="37" y="141"/>
                    <a:pt x="86" y="153"/>
                  </a:cubicBezTo>
                  <a:cubicBezTo>
                    <a:pt x="135" y="177"/>
                    <a:pt x="196" y="177"/>
                    <a:pt x="270" y="177"/>
                  </a:cubicBezTo>
                  <a:cubicBezTo>
                    <a:pt x="331" y="165"/>
                    <a:pt x="393" y="141"/>
                    <a:pt x="442" y="116"/>
                  </a:cubicBezTo>
                  <a:cubicBezTo>
                    <a:pt x="491" y="79"/>
                    <a:pt x="515" y="55"/>
                    <a:pt x="515" y="55"/>
                  </a:cubicBezTo>
                  <a:cubicBezTo>
                    <a:pt x="515" y="55"/>
                    <a:pt x="478" y="30"/>
                    <a:pt x="429" y="18"/>
                  </a:cubicBezTo>
                  <a:cubicBezTo>
                    <a:pt x="395" y="9"/>
                    <a:pt x="354" y="1"/>
                    <a:pt x="311"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284;p60"/>
            <p:cNvSpPr/>
            <p:nvPr/>
          </p:nvSpPr>
          <p:spPr>
            <a:xfrm>
              <a:off x="2556267" y="1986675"/>
              <a:ext cx="15050" cy="4300"/>
            </a:xfrm>
            <a:custGeom>
              <a:avLst/>
              <a:gdLst/>
              <a:ahLst/>
              <a:cxnLst/>
              <a:rect l="l" t="t" r="r" b="b"/>
              <a:pathLst>
                <a:path w="602" h="172" extrusionOk="0">
                  <a:moveTo>
                    <a:pt x="307" y="0"/>
                  </a:moveTo>
                  <a:cubicBezTo>
                    <a:pt x="233" y="0"/>
                    <a:pt x="160" y="12"/>
                    <a:pt x="98" y="25"/>
                  </a:cubicBezTo>
                  <a:cubicBezTo>
                    <a:pt x="49" y="37"/>
                    <a:pt x="0" y="61"/>
                    <a:pt x="0" y="61"/>
                  </a:cubicBezTo>
                  <a:cubicBezTo>
                    <a:pt x="0" y="61"/>
                    <a:pt x="37" y="98"/>
                    <a:pt x="98" y="123"/>
                  </a:cubicBezTo>
                  <a:cubicBezTo>
                    <a:pt x="147" y="147"/>
                    <a:pt x="221" y="172"/>
                    <a:pt x="295" y="172"/>
                  </a:cubicBezTo>
                  <a:cubicBezTo>
                    <a:pt x="368" y="172"/>
                    <a:pt x="454" y="160"/>
                    <a:pt x="503" y="147"/>
                  </a:cubicBezTo>
                  <a:cubicBezTo>
                    <a:pt x="565" y="123"/>
                    <a:pt x="601" y="98"/>
                    <a:pt x="601" y="98"/>
                  </a:cubicBezTo>
                  <a:cubicBezTo>
                    <a:pt x="601" y="98"/>
                    <a:pt x="565" y="74"/>
                    <a:pt x="516" y="49"/>
                  </a:cubicBezTo>
                  <a:cubicBezTo>
                    <a:pt x="454" y="25"/>
                    <a:pt x="381" y="0"/>
                    <a:pt x="30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285;p60"/>
            <p:cNvSpPr/>
            <p:nvPr/>
          </p:nvSpPr>
          <p:spPr>
            <a:xfrm>
              <a:off x="2564542" y="2007525"/>
              <a:ext cx="4625" cy="4325"/>
            </a:xfrm>
            <a:custGeom>
              <a:avLst/>
              <a:gdLst/>
              <a:ahLst/>
              <a:cxnLst/>
              <a:rect l="l" t="t" r="r" b="b"/>
              <a:pathLst>
                <a:path w="185" h="173" extrusionOk="0">
                  <a:moveTo>
                    <a:pt x="86" y="0"/>
                  </a:moveTo>
                  <a:cubicBezTo>
                    <a:pt x="62" y="0"/>
                    <a:pt x="37" y="25"/>
                    <a:pt x="25" y="49"/>
                  </a:cubicBezTo>
                  <a:cubicBezTo>
                    <a:pt x="13" y="74"/>
                    <a:pt x="0" y="98"/>
                    <a:pt x="0" y="98"/>
                  </a:cubicBezTo>
                  <a:cubicBezTo>
                    <a:pt x="0" y="98"/>
                    <a:pt x="13" y="123"/>
                    <a:pt x="37" y="148"/>
                  </a:cubicBezTo>
                  <a:cubicBezTo>
                    <a:pt x="62" y="160"/>
                    <a:pt x="86" y="172"/>
                    <a:pt x="111" y="172"/>
                  </a:cubicBezTo>
                  <a:cubicBezTo>
                    <a:pt x="123" y="172"/>
                    <a:pt x="148" y="148"/>
                    <a:pt x="160" y="123"/>
                  </a:cubicBezTo>
                  <a:cubicBezTo>
                    <a:pt x="172" y="98"/>
                    <a:pt x="185" y="74"/>
                    <a:pt x="185" y="74"/>
                  </a:cubicBezTo>
                  <a:cubicBezTo>
                    <a:pt x="185" y="74"/>
                    <a:pt x="172" y="49"/>
                    <a:pt x="160" y="25"/>
                  </a:cubicBezTo>
                  <a:cubicBezTo>
                    <a:pt x="135" y="13"/>
                    <a:pt x="111" y="0"/>
                    <a:pt x="86"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286;p60"/>
            <p:cNvSpPr/>
            <p:nvPr/>
          </p:nvSpPr>
          <p:spPr>
            <a:xfrm>
              <a:off x="2693667" y="1866750"/>
              <a:ext cx="138675" cy="471425"/>
            </a:xfrm>
            <a:custGeom>
              <a:avLst/>
              <a:gdLst/>
              <a:ahLst/>
              <a:cxnLst/>
              <a:rect l="l" t="t" r="r" b="b"/>
              <a:pathLst>
                <a:path w="5547" h="18857" extrusionOk="0">
                  <a:moveTo>
                    <a:pt x="397" y="7"/>
                  </a:moveTo>
                  <a:cubicBezTo>
                    <a:pt x="369" y="7"/>
                    <a:pt x="343" y="9"/>
                    <a:pt x="320" y="12"/>
                  </a:cubicBezTo>
                  <a:cubicBezTo>
                    <a:pt x="234" y="25"/>
                    <a:pt x="234" y="0"/>
                    <a:pt x="185" y="61"/>
                  </a:cubicBezTo>
                  <a:cubicBezTo>
                    <a:pt x="123" y="135"/>
                    <a:pt x="111" y="270"/>
                    <a:pt x="86" y="368"/>
                  </a:cubicBezTo>
                  <a:cubicBezTo>
                    <a:pt x="25" y="650"/>
                    <a:pt x="13" y="957"/>
                    <a:pt x="13" y="1239"/>
                  </a:cubicBezTo>
                  <a:cubicBezTo>
                    <a:pt x="1" y="1644"/>
                    <a:pt x="13" y="2037"/>
                    <a:pt x="50" y="2441"/>
                  </a:cubicBezTo>
                  <a:cubicBezTo>
                    <a:pt x="50" y="2441"/>
                    <a:pt x="1203" y="6944"/>
                    <a:pt x="1448" y="7926"/>
                  </a:cubicBezTo>
                  <a:cubicBezTo>
                    <a:pt x="1829" y="9619"/>
                    <a:pt x="2773" y="13324"/>
                    <a:pt x="3080" y="14551"/>
                  </a:cubicBezTo>
                  <a:cubicBezTo>
                    <a:pt x="3117" y="14784"/>
                    <a:pt x="3166" y="15029"/>
                    <a:pt x="3178" y="15250"/>
                  </a:cubicBezTo>
                  <a:cubicBezTo>
                    <a:pt x="3190" y="15360"/>
                    <a:pt x="3227" y="15569"/>
                    <a:pt x="3178" y="15692"/>
                  </a:cubicBezTo>
                  <a:cubicBezTo>
                    <a:pt x="3117" y="15814"/>
                    <a:pt x="2957" y="15888"/>
                    <a:pt x="2921" y="16047"/>
                  </a:cubicBezTo>
                  <a:cubicBezTo>
                    <a:pt x="2859" y="16293"/>
                    <a:pt x="2921" y="16587"/>
                    <a:pt x="2908" y="16845"/>
                  </a:cubicBezTo>
                  <a:cubicBezTo>
                    <a:pt x="2908" y="17176"/>
                    <a:pt x="2810" y="17470"/>
                    <a:pt x="2786" y="17789"/>
                  </a:cubicBezTo>
                  <a:cubicBezTo>
                    <a:pt x="2800" y="17794"/>
                    <a:pt x="2815" y="17797"/>
                    <a:pt x="2829" y="17797"/>
                  </a:cubicBezTo>
                  <a:cubicBezTo>
                    <a:pt x="3067" y="17797"/>
                    <a:pt x="3259" y="17154"/>
                    <a:pt x="3387" y="16992"/>
                  </a:cubicBezTo>
                  <a:cubicBezTo>
                    <a:pt x="3509" y="17262"/>
                    <a:pt x="3559" y="17728"/>
                    <a:pt x="3669" y="17998"/>
                  </a:cubicBezTo>
                  <a:cubicBezTo>
                    <a:pt x="3706" y="18072"/>
                    <a:pt x="3902" y="18697"/>
                    <a:pt x="4025" y="18722"/>
                  </a:cubicBezTo>
                  <a:cubicBezTo>
                    <a:pt x="4027" y="18722"/>
                    <a:pt x="4030" y="18723"/>
                    <a:pt x="4033" y="18723"/>
                  </a:cubicBezTo>
                  <a:cubicBezTo>
                    <a:pt x="4213" y="18723"/>
                    <a:pt x="3951" y="17468"/>
                    <a:pt x="3927" y="17323"/>
                  </a:cubicBezTo>
                  <a:lnTo>
                    <a:pt x="3927" y="17323"/>
                  </a:lnTo>
                  <a:cubicBezTo>
                    <a:pt x="4098" y="17630"/>
                    <a:pt x="4295" y="18710"/>
                    <a:pt x="4650" y="18857"/>
                  </a:cubicBezTo>
                  <a:cubicBezTo>
                    <a:pt x="4810" y="18734"/>
                    <a:pt x="4589" y="18084"/>
                    <a:pt x="4565" y="17863"/>
                  </a:cubicBezTo>
                  <a:cubicBezTo>
                    <a:pt x="4515" y="17642"/>
                    <a:pt x="4491" y="17409"/>
                    <a:pt x="4442" y="17164"/>
                  </a:cubicBezTo>
                  <a:lnTo>
                    <a:pt x="4442" y="17164"/>
                  </a:lnTo>
                  <a:cubicBezTo>
                    <a:pt x="4565" y="17470"/>
                    <a:pt x="4687" y="18378"/>
                    <a:pt x="4957" y="18587"/>
                  </a:cubicBezTo>
                  <a:cubicBezTo>
                    <a:pt x="5264" y="18415"/>
                    <a:pt x="4834" y="17397"/>
                    <a:pt x="4724" y="17127"/>
                  </a:cubicBezTo>
                  <a:lnTo>
                    <a:pt x="4724" y="17127"/>
                  </a:lnTo>
                  <a:cubicBezTo>
                    <a:pt x="4871" y="17336"/>
                    <a:pt x="5068" y="17765"/>
                    <a:pt x="5313" y="17875"/>
                  </a:cubicBezTo>
                  <a:cubicBezTo>
                    <a:pt x="5546" y="17814"/>
                    <a:pt x="4871" y="16563"/>
                    <a:pt x="4675" y="16280"/>
                  </a:cubicBezTo>
                  <a:cubicBezTo>
                    <a:pt x="4491" y="15986"/>
                    <a:pt x="4307" y="15753"/>
                    <a:pt x="4258" y="15458"/>
                  </a:cubicBezTo>
                  <a:cubicBezTo>
                    <a:pt x="4233" y="15360"/>
                    <a:pt x="4221" y="15262"/>
                    <a:pt x="4196" y="15152"/>
                  </a:cubicBezTo>
                  <a:lnTo>
                    <a:pt x="3927" y="13545"/>
                  </a:lnTo>
                  <a:cubicBezTo>
                    <a:pt x="3890" y="13287"/>
                    <a:pt x="3841" y="13029"/>
                    <a:pt x="3804" y="12796"/>
                  </a:cubicBezTo>
                  <a:lnTo>
                    <a:pt x="2835" y="7018"/>
                  </a:lnTo>
                  <a:cubicBezTo>
                    <a:pt x="2638" y="5950"/>
                    <a:pt x="1571" y="712"/>
                    <a:pt x="1497" y="528"/>
                  </a:cubicBezTo>
                  <a:cubicBezTo>
                    <a:pt x="1417" y="299"/>
                    <a:pt x="764" y="7"/>
                    <a:pt x="397" y="7"/>
                  </a:cubicBezTo>
                  <a:close/>
                </a:path>
              </a:pathLst>
            </a:custGeom>
            <a:solidFill>
              <a:srgbClr val="FFD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287;p60"/>
            <p:cNvSpPr/>
            <p:nvPr/>
          </p:nvSpPr>
          <p:spPr>
            <a:xfrm>
              <a:off x="2672817" y="1861225"/>
              <a:ext cx="135275" cy="406325"/>
            </a:xfrm>
            <a:custGeom>
              <a:avLst/>
              <a:gdLst/>
              <a:ahLst/>
              <a:cxnLst/>
              <a:rect l="l" t="t" r="r" b="b"/>
              <a:pathLst>
                <a:path w="5411" h="16253" extrusionOk="0">
                  <a:moveTo>
                    <a:pt x="1742" y="0"/>
                  </a:moveTo>
                  <a:lnTo>
                    <a:pt x="1043" y="331"/>
                  </a:lnTo>
                  <a:cubicBezTo>
                    <a:pt x="0" y="2074"/>
                    <a:pt x="626" y="4343"/>
                    <a:pt x="982" y="6171"/>
                  </a:cubicBezTo>
                  <a:cubicBezTo>
                    <a:pt x="1203" y="7484"/>
                    <a:pt x="1620" y="8784"/>
                    <a:pt x="1939" y="10073"/>
                  </a:cubicBezTo>
                  <a:cubicBezTo>
                    <a:pt x="2111" y="10649"/>
                    <a:pt x="2368" y="11226"/>
                    <a:pt x="2466" y="11839"/>
                  </a:cubicBezTo>
                  <a:cubicBezTo>
                    <a:pt x="2564" y="12379"/>
                    <a:pt x="2405" y="12894"/>
                    <a:pt x="2601" y="13447"/>
                  </a:cubicBezTo>
                  <a:cubicBezTo>
                    <a:pt x="2920" y="14195"/>
                    <a:pt x="3202" y="15017"/>
                    <a:pt x="3436" y="15728"/>
                  </a:cubicBezTo>
                  <a:cubicBezTo>
                    <a:pt x="3521" y="15974"/>
                    <a:pt x="3350" y="16060"/>
                    <a:pt x="3571" y="16207"/>
                  </a:cubicBezTo>
                  <a:cubicBezTo>
                    <a:pt x="3620" y="16244"/>
                    <a:pt x="3736" y="16253"/>
                    <a:pt x="3853" y="16253"/>
                  </a:cubicBezTo>
                  <a:cubicBezTo>
                    <a:pt x="3969" y="16253"/>
                    <a:pt x="4086" y="16244"/>
                    <a:pt x="4135" y="16244"/>
                  </a:cubicBezTo>
                  <a:cubicBezTo>
                    <a:pt x="4577" y="16170"/>
                    <a:pt x="4920" y="15962"/>
                    <a:pt x="5349" y="15949"/>
                  </a:cubicBezTo>
                  <a:cubicBezTo>
                    <a:pt x="5362" y="15753"/>
                    <a:pt x="5251" y="15508"/>
                    <a:pt x="5227" y="15311"/>
                  </a:cubicBezTo>
                  <a:cubicBezTo>
                    <a:pt x="5239" y="15176"/>
                    <a:pt x="5411" y="15054"/>
                    <a:pt x="5349" y="14882"/>
                  </a:cubicBezTo>
                  <a:cubicBezTo>
                    <a:pt x="5251" y="14440"/>
                    <a:pt x="4920" y="14354"/>
                    <a:pt x="4945" y="13864"/>
                  </a:cubicBezTo>
                  <a:cubicBezTo>
                    <a:pt x="4981" y="13422"/>
                    <a:pt x="5165" y="12968"/>
                    <a:pt x="5129" y="12539"/>
                  </a:cubicBezTo>
                  <a:cubicBezTo>
                    <a:pt x="5055" y="12060"/>
                    <a:pt x="4675" y="11766"/>
                    <a:pt x="4613" y="11263"/>
                  </a:cubicBezTo>
                  <a:cubicBezTo>
                    <a:pt x="4540" y="10797"/>
                    <a:pt x="4736" y="10306"/>
                    <a:pt x="4626" y="9827"/>
                  </a:cubicBezTo>
                  <a:cubicBezTo>
                    <a:pt x="4589" y="9459"/>
                    <a:pt x="4331" y="9140"/>
                    <a:pt x="4221" y="8809"/>
                  </a:cubicBezTo>
                  <a:cubicBezTo>
                    <a:pt x="3791" y="7607"/>
                    <a:pt x="3755" y="6171"/>
                    <a:pt x="3558" y="4920"/>
                  </a:cubicBezTo>
                  <a:cubicBezTo>
                    <a:pt x="3399" y="3840"/>
                    <a:pt x="3264" y="2773"/>
                    <a:pt x="2920" y="1718"/>
                  </a:cubicBezTo>
                  <a:cubicBezTo>
                    <a:pt x="2724" y="1068"/>
                    <a:pt x="2614" y="135"/>
                    <a:pt x="1742" y="0"/>
                  </a:cubicBezTo>
                  <a:close/>
                </a:path>
              </a:pathLst>
            </a:custGeom>
            <a:solidFill>
              <a:srgbClr val="BF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288;p60"/>
            <p:cNvSpPr/>
            <p:nvPr/>
          </p:nvSpPr>
          <p:spPr>
            <a:xfrm>
              <a:off x="2756542" y="2244000"/>
              <a:ext cx="46950" cy="6775"/>
            </a:xfrm>
            <a:custGeom>
              <a:avLst/>
              <a:gdLst/>
              <a:ahLst/>
              <a:cxnLst/>
              <a:rect l="l" t="t" r="r" b="b"/>
              <a:pathLst>
                <a:path w="1878" h="271" extrusionOk="0">
                  <a:moveTo>
                    <a:pt x="1878" y="0"/>
                  </a:moveTo>
                  <a:cubicBezTo>
                    <a:pt x="1878" y="0"/>
                    <a:pt x="1755" y="0"/>
                    <a:pt x="1583" y="13"/>
                  </a:cubicBezTo>
                  <a:cubicBezTo>
                    <a:pt x="1485" y="25"/>
                    <a:pt x="1387" y="37"/>
                    <a:pt x="1277" y="49"/>
                  </a:cubicBezTo>
                  <a:cubicBezTo>
                    <a:pt x="1166" y="49"/>
                    <a:pt x="1056" y="74"/>
                    <a:pt x="945" y="86"/>
                  </a:cubicBezTo>
                  <a:cubicBezTo>
                    <a:pt x="823" y="99"/>
                    <a:pt x="712" y="99"/>
                    <a:pt x="602" y="111"/>
                  </a:cubicBezTo>
                  <a:cubicBezTo>
                    <a:pt x="491" y="135"/>
                    <a:pt x="393" y="135"/>
                    <a:pt x="307" y="148"/>
                  </a:cubicBezTo>
                  <a:cubicBezTo>
                    <a:pt x="123" y="160"/>
                    <a:pt x="1" y="184"/>
                    <a:pt x="1" y="184"/>
                  </a:cubicBezTo>
                  <a:cubicBezTo>
                    <a:pt x="1" y="184"/>
                    <a:pt x="123" y="209"/>
                    <a:pt x="295" y="246"/>
                  </a:cubicBezTo>
                  <a:cubicBezTo>
                    <a:pt x="393" y="258"/>
                    <a:pt x="491" y="270"/>
                    <a:pt x="602" y="270"/>
                  </a:cubicBezTo>
                  <a:cubicBezTo>
                    <a:pt x="725" y="270"/>
                    <a:pt x="835" y="258"/>
                    <a:pt x="958" y="258"/>
                  </a:cubicBezTo>
                  <a:cubicBezTo>
                    <a:pt x="1080" y="233"/>
                    <a:pt x="1191" y="221"/>
                    <a:pt x="1301" y="197"/>
                  </a:cubicBezTo>
                  <a:cubicBezTo>
                    <a:pt x="1412" y="172"/>
                    <a:pt x="1510" y="135"/>
                    <a:pt x="1596" y="111"/>
                  </a:cubicBezTo>
                  <a:cubicBezTo>
                    <a:pt x="1767" y="49"/>
                    <a:pt x="1878" y="0"/>
                    <a:pt x="1878"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289;p60"/>
            <p:cNvSpPr/>
            <p:nvPr/>
          </p:nvSpPr>
          <p:spPr>
            <a:xfrm>
              <a:off x="2793667" y="2247675"/>
              <a:ext cx="4925" cy="13525"/>
            </a:xfrm>
            <a:custGeom>
              <a:avLst/>
              <a:gdLst/>
              <a:ahLst/>
              <a:cxnLst/>
              <a:rect l="l" t="t" r="r" b="b"/>
              <a:pathLst>
                <a:path w="197" h="541" extrusionOk="0">
                  <a:moveTo>
                    <a:pt x="49" y="1"/>
                  </a:moveTo>
                  <a:cubicBezTo>
                    <a:pt x="49" y="1"/>
                    <a:pt x="25" y="37"/>
                    <a:pt x="12" y="86"/>
                  </a:cubicBezTo>
                  <a:cubicBezTo>
                    <a:pt x="0" y="148"/>
                    <a:pt x="0" y="209"/>
                    <a:pt x="12" y="283"/>
                  </a:cubicBezTo>
                  <a:cubicBezTo>
                    <a:pt x="25" y="344"/>
                    <a:pt x="49" y="418"/>
                    <a:pt x="86" y="467"/>
                  </a:cubicBezTo>
                  <a:cubicBezTo>
                    <a:pt x="111" y="504"/>
                    <a:pt x="147" y="540"/>
                    <a:pt x="147" y="540"/>
                  </a:cubicBezTo>
                  <a:cubicBezTo>
                    <a:pt x="147" y="540"/>
                    <a:pt x="172" y="504"/>
                    <a:pt x="184" y="442"/>
                  </a:cubicBezTo>
                  <a:cubicBezTo>
                    <a:pt x="196" y="393"/>
                    <a:pt x="196" y="320"/>
                    <a:pt x="184" y="258"/>
                  </a:cubicBezTo>
                  <a:cubicBezTo>
                    <a:pt x="172" y="185"/>
                    <a:pt x="147" y="123"/>
                    <a:pt x="111" y="74"/>
                  </a:cubicBezTo>
                  <a:cubicBezTo>
                    <a:pt x="86" y="25"/>
                    <a:pt x="49" y="1"/>
                    <a:pt x="49"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290;p60"/>
            <p:cNvSpPr/>
            <p:nvPr/>
          </p:nvSpPr>
          <p:spPr>
            <a:xfrm>
              <a:off x="2780767" y="2247675"/>
              <a:ext cx="4625" cy="14125"/>
            </a:xfrm>
            <a:custGeom>
              <a:avLst/>
              <a:gdLst/>
              <a:ahLst/>
              <a:cxnLst/>
              <a:rect l="l" t="t" r="r" b="b"/>
              <a:pathLst>
                <a:path w="185" h="565" extrusionOk="0">
                  <a:moveTo>
                    <a:pt x="62" y="1"/>
                  </a:moveTo>
                  <a:cubicBezTo>
                    <a:pt x="62" y="1"/>
                    <a:pt x="38" y="37"/>
                    <a:pt x="25" y="99"/>
                  </a:cubicBezTo>
                  <a:cubicBezTo>
                    <a:pt x="13" y="123"/>
                    <a:pt x="13" y="160"/>
                    <a:pt x="13" y="185"/>
                  </a:cubicBezTo>
                  <a:cubicBezTo>
                    <a:pt x="1" y="221"/>
                    <a:pt x="13" y="258"/>
                    <a:pt x="13" y="295"/>
                  </a:cubicBezTo>
                  <a:cubicBezTo>
                    <a:pt x="13" y="356"/>
                    <a:pt x="25" y="430"/>
                    <a:pt x="50" y="479"/>
                  </a:cubicBezTo>
                  <a:cubicBezTo>
                    <a:pt x="75" y="528"/>
                    <a:pt x="99" y="565"/>
                    <a:pt x="99" y="565"/>
                  </a:cubicBezTo>
                  <a:cubicBezTo>
                    <a:pt x="99" y="565"/>
                    <a:pt x="124" y="540"/>
                    <a:pt x="148" y="479"/>
                  </a:cubicBezTo>
                  <a:cubicBezTo>
                    <a:pt x="173" y="430"/>
                    <a:pt x="185" y="356"/>
                    <a:pt x="185" y="270"/>
                  </a:cubicBezTo>
                  <a:cubicBezTo>
                    <a:pt x="173" y="209"/>
                    <a:pt x="148" y="136"/>
                    <a:pt x="124" y="86"/>
                  </a:cubicBezTo>
                  <a:cubicBezTo>
                    <a:pt x="99" y="37"/>
                    <a:pt x="62" y="1"/>
                    <a:pt x="62"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291;p60"/>
            <p:cNvSpPr/>
            <p:nvPr/>
          </p:nvSpPr>
          <p:spPr>
            <a:xfrm>
              <a:off x="2768192" y="2250450"/>
              <a:ext cx="4625" cy="12600"/>
            </a:xfrm>
            <a:custGeom>
              <a:avLst/>
              <a:gdLst/>
              <a:ahLst/>
              <a:cxnLst/>
              <a:rect l="l" t="t" r="r" b="b"/>
              <a:pathLst>
                <a:path w="185" h="504" extrusionOk="0">
                  <a:moveTo>
                    <a:pt x="124" y="0"/>
                  </a:moveTo>
                  <a:cubicBezTo>
                    <a:pt x="124" y="0"/>
                    <a:pt x="99" y="25"/>
                    <a:pt x="62" y="61"/>
                  </a:cubicBezTo>
                  <a:cubicBezTo>
                    <a:pt x="25" y="98"/>
                    <a:pt x="13" y="184"/>
                    <a:pt x="1" y="245"/>
                  </a:cubicBezTo>
                  <a:cubicBezTo>
                    <a:pt x="13" y="282"/>
                    <a:pt x="13" y="319"/>
                    <a:pt x="25" y="356"/>
                  </a:cubicBezTo>
                  <a:cubicBezTo>
                    <a:pt x="25" y="380"/>
                    <a:pt x="50" y="405"/>
                    <a:pt x="62" y="429"/>
                  </a:cubicBezTo>
                  <a:cubicBezTo>
                    <a:pt x="99" y="478"/>
                    <a:pt x="136" y="503"/>
                    <a:pt x="136" y="503"/>
                  </a:cubicBezTo>
                  <a:cubicBezTo>
                    <a:pt x="136" y="503"/>
                    <a:pt x="148" y="466"/>
                    <a:pt x="160" y="417"/>
                  </a:cubicBezTo>
                  <a:cubicBezTo>
                    <a:pt x="173" y="368"/>
                    <a:pt x="185" y="307"/>
                    <a:pt x="185" y="245"/>
                  </a:cubicBezTo>
                  <a:cubicBezTo>
                    <a:pt x="173" y="221"/>
                    <a:pt x="185" y="196"/>
                    <a:pt x="173" y="172"/>
                  </a:cubicBezTo>
                  <a:cubicBezTo>
                    <a:pt x="173" y="147"/>
                    <a:pt x="160" y="110"/>
                    <a:pt x="160" y="86"/>
                  </a:cubicBezTo>
                  <a:cubicBezTo>
                    <a:pt x="148" y="37"/>
                    <a:pt x="124" y="0"/>
                    <a:pt x="124"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292;p60"/>
            <p:cNvSpPr/>
            <p:nvPr/>
          </p:nvSpPr>
          <p:spPr>
            <a:xfrm>
              <a:off x="2762692" y="2213025"/>
              <a:ext cx="19650" cy="10450"/>
            </a:xfrm>
            <a:custGeom>
              <a:avLst/>
              <a:gdLst/>
              <a:ahLst/>
              <a:cxnLst/>
              <a:rect l="l" t="t" r="r" b="b"/>
              <a:pathLst>
                <a:path w="786" h="418" extrusionOk="0">
                  <a:moveTo>
                    <a:pt x="0" y="0"/>
                  </a:moveTo>
                  <a:cubicBezTo>
                    <a:pt x="0" y="0"/>
                    <a:pt x="12" y="25"/>
                    <a:pt x="12" y="49"/>
                  </a:cubicBezTo>
                  <a:cubicBezTo>
                    <a:pt x="25" y="62"/>
                    <a:pt x="37" y="111"/>
                    <a:pt x="61" y="147"/>
                  </a:cubicBezTo>
                  <a:cubicBezTo>
                    <a:pt x="86" y="184"/>
                    <a:pt x="123" y="221"/>
                    <a:pt x="160" y="258"/>
                  </a:cubicBezTo>
                  <a:cubicBezTo>
                    <a:pt x="209" y="295"/>
                    <a:pt x="258" y="331"/>
                    <a:pt x="319" y="356"/>
                  </a:cubicBezTo>
                  <a:cubicBezTo>
                    <a:pt x="368" y="381"/>
                    <a:pt x="429" y="405"/>
                    <a:pt x="479" y="405"/>
                  </a:cubicBezTo>
                  <a:cubicBezTo>
                    <a:pt x="540" y="417"/>
                    <a:pt x="589" y="417"/>
                    <a:pt x="638" y="417"/>
                  </a:cubicBezTo>
                  <a:cubicBezTo>
                    <a:pt x="675" y="417"/>
                    <a:pt x="712" y="405"/>
                    <a:pt x="736" y="393"/>
                  </a:cubicBezTo>
                  <a:cubicBezTo>
                    <a:pt x="773" y="393"/>
                    <a:pt x="785" y="381"/>
                    <a:pt x="785" y="381"/>
                  </a:cubicBezTo>
                  <a:cubicBezTo>
                    <a:pt x="785" y="381"/>
                    <a:pt x="773" y="381"/>
                    <a:pt x="748" y="368"/>
                  </a:cubicBezTo>
                  <a:cubicBezTo>
                    <a:pt x="724" y="356"/>
                    <a:pt x="687" y="344"/>
                    <a:pt x="650" y="319"/>
                  </a:cubicBezTo>
                  <a:cubicBezTo>
                    <a:pt x="577" y="282"/>
                    <a:pt x="479" y="246"/>
                    <a:pt x="393" y="209"/>
                  </a:cubicBezTo>
                  <a:cubicBezTo>
                    <a:pt x="294" y="160"/>
                    <a:pt x="209" y="111"/>
                    <a:pt x="135" y="74"/>
                  </a:cubicBezTo>
                  <a:cubicBezTo>
                    <a:pt x="98" y="49"/>
                    <a:pt x="61" y="37"/>
                    <a:pt x="37" y="25"/>
                  </a:cubicBezTo>
                  <a:cubicBezTo>
                    <a:pt x="25" y="13"/>
                    <a:pt x="0" y="0"/>
                    <a:pt x="0"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293;p60"/>
            <p:cNvSpPr/>
            <p:nvPr/>
          </p:nvSpPr>
          <p:spPr>
            <a:xfrm>
              <a:off x="2759317" y="2150150"/>
              <a:ext cx="11675" cy="11975"/>
            </a:xfrm>
            <a:custGeom>
              <a:avLst/>
              <a:gdLst/>
              <a:ahLst/>
              <a:cxnLst/>
              <a:rect l="l" t="t" r="r" b="b"/>
              <a:pathLst>
                <a:path w="467" h="479" extrusionOk="0">
                  <a:moveTo>
                    <a:pt x="466" y="0"/>
                  </a:moveTo>
                  <a:lnTo>
                    <a:pt x="466" y="0"/>
                  </a:lnTo>
                  <a:cubicBezTo>
                    <a:pt x="466" y="0"/>
                    <a:pt x="417" y="12"/>
                    <a:pt x="356" y="37"/>
                  </a:cubicBezTo>
                  <a:cubicBezTo>
                    <a:pt x="295" y="74"/>
                    <a:pt x="221" y="123"/>
                    <a:pt x="172" y="184"/>
                  </a:cubicBezTo>
                  <a:cubicBezTo>
                    <a:pt x="111" y="246"/>
                    <a:pt x="61" y="307"/>
                    <a:pt x="37" y="368"/>
                  </a:cubicBezTo>
                  <a:cubicBezTo>
                    <a:pt x="12" y="430"/>
                    <a:pt x="0" y="479"/>
                    <a:pt x="0" y="479"/>
                  </a:cubicBezTo>
                  <a:cubicBezTo>
                    <a:pt x="0" y="479"/>
                    <a:pt x="49" y="466"/>
                    <a:pt x="111" y="430"/>
                  </a:cubicBezTo>
                  <a:cubicBezTo>
                    <a:pt x="172" y="405"/>
                    <a:pt x="245" y="356"/>
                    <a:pt x="295" y="295"/>
                  </a:cubicBezTo>
                  <a:cubicBezTo>
                    <a:pt x="356" y="233"/>
                    <a:pt x="405" y="172"/>
                    <a:pt x="429" y="111"/>
                  </a:cubicBezTo>
                  <a:cubicBezTo>
                    <a:pt x="454" y="49"/>
                    <a:pt x="466" y="0"/>
                    <a:pt x="466"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294;p60"/>
            <p:cNvSpPr/>
            <p:nvPr/>
          </p:nvSpPr>
          <p:spPr>
            <a:xfrm>
              <a:off x="2720042" y="1970400"/>
              <a:ext cx="19350" cy="15675"/>
            </a:xfrm>
            <a:custGeom>
              <a:avLst/>
              <a:gdLst/>
              <a:ahLst/>
              <a:cxnLst/>
              <a:rect l="l" t="t" r="r" b="b"/>
              <a:pathLst>
                <a:path w="774" h="627" extrusionOk="0">
                  <a:moveTo>
                    <a:pt x="774" y="1"/>
                  </a:moveTo>
                  <a:cubicBezTo>
                    <a:pt x="774" y="1"/>
                    <a:pt x="761" y="13"/>
                    <a:pt x="737" y="25"/>
                  </a:cubicBezTo>
                  <a:cubicBezTo>
                    <a:pt x="712" y="50"/>
                    <a:pt x="675" y="74"/>
                    <a:pt x="639" y="111"/>
                  </a:cubicBezTo>
                  <a:cubicBezTo>
                    <a:pt x="577" y="160"/>
                    <a:pt x="479" y="234"/>
                    <a:pt x="393" y="308"/>
                  </a:cubicBezTo>
                  <a:cubicBezTo>
                    <a:pt x="295" y="381"/>
                    <a:pt x="197" y="455"/>
                    <a:pt x="123" y="516"/>
                  </a:cubicBezTo>
                  <a:cubicBezTo>
                    <a:pt x="87" y="541"/>
                    <a:pt x="50" y="565"/>
                    <a:pt x="38" y="590"/>
                  </a:cubicBezTo>
                  <a:cubicBezTo>
                    <a:pt x="13" y="614"/>
                    <a:pt x="1" y="626"/>
                    <a:pt x="1" y="626"/>
                  </a:cubicBezTo>
                  <a:lnTo>
                    <a:pt x="50" y="626"/>
                  </a:lnTo>
                  <a:cubicBezTo>
                    <a:pt x="74" y="614"/>
                    <a:pt x="111" y="614"/>
                    <a:pt x="160" y="602"/>
                  </a:cubicBezTo>
                  <a:cubicBezTo>
                    <a:pt x="209" y="590"/>
                    <a:pt x="271" y="577"/>
                    <a:pt x="320" y="553"/>
                  </a:cubicBezTo>
                  <a:cubicBezTo>
                    <a:pt x="381" y="528"/>
                    <a:pt x="442" y="492"/>
                    <a:pt x="491" y="455"/>
                  </a:cubicBezTo>
                  <a:cubicBezTo>
                    <a:pt x="541" y="406"/>
                    <a:pt x="590" y="369"/>
                    <a:pt x="639" y="308"/>
                  </a:cubicBezTo>
                  <a:cubicBezTo>
                    <a:pt x="675" y="258"/>
                    <a:pt x="700" y="209"/>
                    <a:pt x="725" y="160"/>
                  </a:cubicBezTo>
                  <a:cubicBezTo>
                    <a:pt x="749" y="123"/>
                    <a:pt x="749" y="74"/>
                    <a:pt x="761" y="50"/>
                  </a:cubicBezTo>
                  <a:cubicBezTo>
                    <a:pt x="774" y="25"/>
                    <a:pt x="774" y="1"/>
                    <a:pt x="77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295;p60"/>
            <p:cNvSpPr/>
            <p:nvPr/>
          </p:nvSpPr>
          <p:spPr>
            <a:xfrm>
              <a:off x="2628342" y="1844350"/>
              <a:ext cx="131600" cy="426975"/>
            </a:xfrm>
            <a:custGeom>
              <a:avLst/>
              <a:gdLst/>
              <a:ahLst/>
              <a:cxnLst/>
              <a:rect l="l" t="t" r="r" b="b"/>
              <a:pathLst>
                <a:path w="5264" h="17079" extrusionOk="0">
                  <a:moveTo>
                    <a:pt x="871" y="0"/>
                  </a:moveTo>
                  <a:cubicBezTo>
                    <a:pt x="871" y="0"/>
                    <a:pt x="0" y="15900"/>
                    <a:pt x="160" y="17066"/>
                  </a:cubicBezTo>
                  <a:cubicBezTo>
                    <a:pt x="231" y="17062"/>
                    <a:pt x="295" y="17060"/>
                    <a:pt x="355" y="17060"/>
                  </a:cubicBezTo>
                  <a:cubicBezTo>
                    <a:pt x="550" y="17060"/>
                    <a:pt x="694" y="17078"/>
                    <a:pt x="876" y="17078"/>
                  </a:cubicBezTo>
                  <a:cubicBezTo>
                    <a:pt x="951" y="17078"/>
                    <a:pt x="1034" y="17075"/>
                    <a:pt x="1129" y="17066"/>
                  </a:cubicBezTo>
                  <a:cubicBezTo>
                    <a:pt x="1236" y="17057"/>
                    <a:pt x="1339" y="17054"/>
                    <a:pt x="1440" y="17054"/>
                  </a:cubicBezTo>
                  <a:cubicBezTo>
                    <a:pt x="1680" y="17054"/>
                    <a:pt x="1907" y="17072"/>
                    <a:pt x="2146" y="17072"/>
                  </a:cubicBezTo>
                  <a:cubicBezTo>
                    <a:pt x="2219" y="17072"/>
                    <a:pt x="2293" y="17070"/>
                    <a:pt x="2368" y="17066"/>
                  </a:cubicBezTo>
                  <a:cubicBezTo>
                    <a:pt x="3264" y="16968"/>
                    <a:pt x="4294" y="16624"/>
                    <a:pt x="5227" y="16624"/>
                  </a:cubicBezTo>
                  <a:cubicBezTo>
                    <a:pt x="5227" y="16624"/>
                    <a:pt x="5231" y="16626"/>
                    <a:pt x="5234" y="16626"/>
                  </a:cubicBezTo>
                  <a:cubicBezTo>
                    <a:pt x="5239" y="16626"/>
                    <a:pt x="5242" y="16622"/>
                    <a:pt x="5227" y="16600"/>
                  </a:cubicBezTo>
                  <a:cubicBezTo>
                    <a:pt x="5006" y="16109"/>
                    <a:pt x="5264" y="15729"/>
                    <a:pt x="5165" y="15496"/>
                  </a:cubicBezTo>
                  <a:cubicBezTo>
                    <a:pt x="5092" y="15324"/>
                    <a:pt x="5129" y="15066"/>
                    <a:pt x="5067" y="14931"/>
                  </a:cubicBezTo>
                  <a:cubicBezTo>
                    <a:pt x="4957" y="14698"/>
                    <a:pt x="4761" y="14600"/>
                    <a:pt x="4699" y="14428"/>
                  </a:cubicBezTo>
                  <a:cubicBezTo>
                    <a:pt x="4601" y="14158"/>
                    <a:pt x="4662" y="13729"/>
                    <a:pt x="4626" y="13459"/>
                  </a:cubicBezTo>
                  <a:cubicBezTo>
                    <a:pt x="4528" y="13054"/>
                    <a:pt x="4331" y="12698"/>
                    <a:pt x="4258" y="12294"/>
                  </a:cubicBezTo>
                  <a:cubicBezTo>
                    <a:pt x="3902" y="9987"/>
                    <a:pt x="3693" y="8748"/>
                    <a:pt x="3558" y="6797"/>
                  </a:cubicBezTo>
                  <a:cubicBezTo>
                    <a:pt x="3436" y="4994"/>
                    <a:pt x="4184" y="3252"/>
                    <a:pt x="4000" y="1460"/>
                  </a:cubicBezTo>
                  <a:cubicBezTo>
                    <a:pt x="3902" y="491"/>
                    <a:pt x="3276" y="565"/>
                    <a:pt x="2540" y="368"/>
                  </a:cubicBezTo>
                  <a:cubicBezTo>
                    <a:pt x="2012" y="234"/>
                    <a:pt x="1264" y="62"/>
                    <a:pt x="871" y="0"/>
                  </a:cubicBezTo>
                  <a:close/>
                </a:path>
              </a:pathLst>
            </a:custGeom>
            <a:solidFill>
              <a:srgbClr val="FF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296;p60"/>
            <p:cNvSpPr/>
            <p:nvPr/>
          </p:nvSpPr>
          <p:spPr>
            <a:xfrm>
              <a:off x="2644892" y="2237250"/>
              <a:ext cx="111075" cy="11375"/>
            </a:xfrm>
            <a:custGeom>
              <a:avLst/>
              <a:gdLst/>
              <a:ahLst/>
              <a:cxnLst/>
              <a:rect l="l" t="t" r="r" b="b"/>
              <a:pathLst>
                <a:path w="4443" h="455" extrusionOk="0">
                  <a:moveTo>
                    <a:pt x="4442" y="0"/>
                  </a:moveTo>
                  <a:cubicBezTo>
                    <a:pt x="4442" y="0"/>
                    <a:pt x="4381" y="13"/>
                    <a:pt x="4258" y="25"/>
                  </a:cubicBezTo>
                  <a:cubicBezTo>
                    <a:pt x="4135" y="50"/>
                    <a:pt x="3964" y="86"/>
                    <a:pt x="3755" y="99"/>
                  </a:cubicBezTo>
                  <a:cubicBezTo>
                    <a:pt x="3645" y="111"/>
                    <a:pt x="3534" y="135"/>
                    <a:pt x="3424" y="148"/>
                  </a:cubicBezTo>
                  <a:cubicBezTo>
                    <a:pt x="3301" y="160"/>
                    <a:pt x="3178" y="160"/>
                    <a:pt x="3044" y="184"/>
                  </a:cubicBezTo>
                  <a:cubicBezTo>
                    <a:pt x="2786" y="209"/>
                    <a:pt x="2504" y="221"/>
                    <a:pt x="2234" y="246"/>
                  </a:cubicBezTo>
                  <a:cubicBezTo>
                    <a:pt x="1952" y="258"/>
                    <a:pt x="1669" y="283"/>
                    <a:pt x="1412" y="295"/>
                  </a:cubicBezTo>
                  <a:cubicBezTo>
                    <a:pt x="1154" y="319"/>
                    <a:pt x="909" y="332"/>
                    <a:pt x="700" y="344"/>
                  </a:cubicBezTo>
                  <a:cubicBezTo>
                    <a:pt x="283" y="381"/>
                    <a:pt x="1" y="405"/>
                    <a:pt x="1" y="405"/>
                  </a:cubicBezTo>
                  <a:cubicBezTo>
                    <a:pt x="1" y="405"/>
                    <a:pt x="283" y="430"/>
                    <a:pt x="700" y="442"/>
                  </a:cubicBezTo>
                  <a:cubicBezTo>
                    <a:pt x="909" y="442"/>
                    <a:pt x="1154" y="454"/>
                    <a:pt x="1424" y="454"/>
                  </a:cubicBezTo>
                  <a:cubicBezTo>
                    <a:pt x="1682" y="454"/>
                    <a:pt x="1964" y="430"/>
                    <a:pt x="2246" y="418"/>
                  </a:cubicBezTo>
                  <a:cubicBezTo>
                    <a:pt x="2516" y="393"/>
                    <a:pt x="2798" y="369"/>
                    <a:pt x="3068" y="332"/>
                  </a:cubicBezTo>
                  <a:cubicBezTo>
                    <a:pt x="3326" y="295"/>
                    <a:pt x="3571" y="246"/>
                    <a:pt x="3767" y="197"/>
                  </a:cubicBezTo>
                  <a:cubicBezTo>
                    <a:pt x="3976" y="160"/>
                    <a:pt x="4148" y="99"/>
                    <a:pt x="4258" y="62"/>
                  </a:cubicBezTo>
                  <a:cubicBezTo>
                    <a:pt x="4381" y="25"/>
                    <a:pt x="4442" y="0"/>
                    <a:pt x="444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297;p60"/>
            <p:cNvSpPr/>
            <p:nvPr/>
          </p:nvSpPr>
          <p:spPr>
            <a:xfrm>
              <a:off x="2739067" y="2240000"/>
              <a:ext cx="4625" cy="21200"/>
            </a:xfrm>
            <a:custGeom>
              <a:avLst/>
              <a:gdLst/>
              <a:ahLst/>
              <a:cxnLst/>
              <a:rect l="l" t="t" r="r" b="b"/>
              <a:pathLst>
                <a:path w="185" h="848" extrusionOk="0">
                  <a:moveTo>
                    <a:pt x="74" y="1"/>
                  </a:moveTo>
                  <a:cubicBezTo>
                    <a:pt x="74" y="1"/>
                    <a:pt x="49" y="50"/>
                    <a:pt x="25" y="136"/>
                  </a:cubicBezTo>
                  <a:cubicBezTo>
                    <a:pt x="13" y="222"/>
                    <a:pt x="0" y="320"/>
                    <a:pt x="13" y="430"/>
                  </a:cubicBezTo>
                  <a:cubicBezTo>
                    <a:pt x="13" y="541"/>
                    <a:pt x="37" y="639"/>
                    <a:pt x="62" y="725"/>
                  </a:cubicBezTo>
                  <a:cubicBezTo>
                    <a:pt x="86" y="798"/>
                    <a:pt x="123" y="847"/>
                    <a:pt x="123" y="847"/>
                  </a:cubicBezTo>
                  <a:cubicBezTo>
                    <a:pt x="123" y="847"/>
                    <a:pt x="148" y="798"/>
                    <a:pt x="160" y="712"/>
                  </a:cubicBezTo>
                  <a:cubicBezTo>
                    <a:pt x="184" y="639"/>
                    <a:pt x="184" y="528"/>
                    <a:pt x="184" y="418"/>
                  </a:cubicBezTo>
                  <a:cubicBezTo>
                    <a:pt x="172" y="320"/>
                    <a:pt x="148" y="209"/>
                    <a:pt x="123" y="136"/>
                  </a:cubicBezTo>
                  <a:cubicBezTo>
                    <a:pt x="99" y="50"/>
                    <a:pt x="74" y="1"/>
                    <a:pt x="74"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298;p60"/>
            <p:cNvSpPr/>
            <p:nvPr/>
          </p:nvSpPr>
          <p:spPr>
            <a:xfrm>
              <a:off x="2718517" y="2247375"/>
              <a:ext cx="4625" cy="16900"/>
            </a:xfrm>
            <a:custGeom>
              <a:avLst/>
              <a:gdLst/>
              <a:ahLst/>
              <a:cxnLst/>
              <a:rect l="l" t="t" r="r" b="b"/>
              <a:pathLst>
                <a:path w="185" h="676" extrusionOk="0">
                  <a:moveTo>
                    <a:pt x="62" y="0"/>
                  </a:moveTo>
                  <a:cubicBezTo>
                    <a:pt x="62" y="0"/>
                    <a:pt x="37" y="49"/>
                    <a:pt x="13" y="111"/>
                  </a:cubicBezTo>
                  <a:cubicBezTo>
                    <a:pt x="0" y="184"/>
                    <a:pt x="0" y="270"/>
                    <a:pt x="0" y="344"/>
                  </a:cubicBezTo>
                  <a:cubicBezTo>
                    <a:pt x="13" y="430"/>
                    <a:pt x="37" y="516"/>
                    <a:pt x="62" y="577"/>
                  </a:cubicBezTo>
                  <a:cubicBezTo>
                    <a:pt x="99" y="638"/>
                    <a:pt x="123" y="675"/>
                    <a:pt x="123" y="675"/>
                  </a:cubicBezTo>
                  <a:cubicBezTo>
                    <a:pt x="123" y="675"/>
                    <a:pt x="148" y="626"/>
                    <a:pt x="160" y="565"/>
                  </a:cubicBezTo>
                  <a:cubicBezTo>
                    <a:pt x="172" y="491"/>
                    <a:pt x="184" y="405"/>
                    <a:pt x="172" y="332"/>
                  </a:cubicBezTo>
                  <a:cubicBezTo>
                    <a:pt x="172" y="246"/>
                    <a:pt x="148" y="160"/>
                    <a:pt x="123" y="98"/>
                  </a:cubicBezTo>
                  <a:cubicBezTo>
                    <a:pt x="86" y="49"/>
                    <a:pt x="62" y="0"/>
                    <a:pt x="6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299;p60"/>
            <p:cNvSpPr/>
            <p:nvPr/>
          </p:nvSpPr>
          <p:spPr>
            <a:xfrm>
              <a:off x="2699192" y="2246750"/>
              <a:ext cx="4925" cy="21500"/>
            </a:xfrm>
            <a:custGeom>
              <a:avLst/>
              <a:gdLst/>
              <a:ahLst/>
              <a:cxnLst/>
              <a:rect l="l" t="t" r="r" b="b"/>
              <a:pathLst>
                <a:path w="197" h="860" extrusionOk="0">
                  <a:moveTo>
                    <a:pt x="25" y="1"/>
                  </a:moveTo>
                  <a:cubicBezTo>
                    <a:pt x="25" y="1"/>
                    <a:pt x="13" y="62"/>
                    <a:pt x="0" y="136"/>
                  </a:cubicBezTo>
                  <a:cubicBezTo>
                    <a:pt x="0" y="222"/>
                    <a:pt x="0" y="332"/>
                    <a:pt x="13" y="430"/>
                  </a:cubicBezTo>
                  <a:cubicBezTo>
                    <a:pt x="25" y="492"/>
                    <a:pt x="25" y="541"/>
                    <a:pt x="37" y="590"/>
                  </a:cubicBezTo>
                  <a:cubicBezTo>
                    <a:pt x="50" y="639"/>
                    <a:pt x="62" y="688"/>
                    <a:pt x="74" y="725"/>
                  </a:cubicBezTo>
                  <a:cubicBezTo>
                    <a:pt x="99" y="811"/>
                    <a:pt x="135" y="860"/>
                    <a:pt x="135" y="860"/>
                  </a:cubicBezTo>
                  <a:cubicBezTo>
                    <a:pt x="135" y="860"/>
                    <a:pt x="148" y="811"/>
                    <a:pt x="172" y="725"/>
                  </a:cubicBezTo>
                  <a:cubicBezTo>
                    <a:pt x="184" y="639"/>
                    <a:pt x="197" y="528"/>
                    <a:pt x="184" y="418"/>
                  </a:cubicBezTo>
                  <a:cubicBezTo>
                    <a:pt x="172" y="307"/>
                    <a:pt x="135" y="197"/>
                    <a:pt x="99" y="123"/>
                  </a:cubicBezTo>
                  <a:cubicBezTo>
                    <a:pt x="62" y="50"/>
                    <a:pt x="25" y="1"/>
                    <a:pt x="25"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300;p60"/>
            <p:cNvSpPr/>
            <p:nvPr/>
          </p:nvSpPr>
          <p:spPr>
            <a:xfrm>
              <a:off x="2684467" y="2247375"/>
              <a:ext cx="4625" cy="23325"/>
            </a:xfrm>
            <a:custGeom>
              <a:avLst/>
              <a:gdLst/>
              <a:ahLst/>
              <a:cxnLst/>
              <a:rect l="l" t="t" r="r" b="b"/>
              <a:pathLst>
                <a:path w="185" h="933" extrusionOk="0">
                  <a:moveTo>
                    <a:pt x="37" y="0"/>
                  </a:moveTo>
                  <a:cubicBezTo>
                    <a:pt x="37" y="0"/>
                    <a:pt x="13" y="74"/>
                    <a:pt x="1" y="160"/>
                  </a:cubicBezTo>
                  <a:cubicBezTo>
                    <a:pt x="1" y="197"/>
                    <a:pt x="1" y="258"/>
                    <a:pt x="1" y="307"/>
                  </a:cubicBezTo>
                  <a:cubicBezTo>
                    <a:pt x="1" y="356"/>
                    <a:pt x="1" y="417"/>
                    <a:pt x="13" y="479"/>
                  </a:cubicBezTo>
                  <a:cubicBezTo>
                    <a:pt x="13" y="589"/>
                    <a:pt x="37" y="712"/>
                    <a:pt x="62" y="798"/>
                  </a:cubicBezTo>
                  <a:cubicBezTo>
                    <a:pt x="86" y="884"/>
                    <a:pt x="123" y="933"/>
                    <a:pt x="123" y="933"/>
                  </a:cubicBezTo>
                  <a:cubicBezTo>
                    <a:pt x="123" y="933"/>
                    <a:pt x="148" y="884"/>
                    <a:pt x="160" y="786"/>
                  </a:cubicBezTo>
                  <a:cubicBezTo>
                    <a:pt x="185" y="700"/>
                    <a:pt x="185" y="577"/>
                    <a:pt x="185" y="467"/>
                  </a:cubicBezTo>
                  <a:cubicBezTo>
                    <a:pt x="172" y="344"/>
                    <a:pt x="135" y="233"/>
                    <a:pt x="99" y="148"/>
                  </a:cubicBezTo>
                  <a:cubicBezTo>
                    <a:pt x="74" y="62"/>
                    <a:pt x="37" y="0"/>
                    <a:pt x="3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301;p60"/>
            <p:cNvSpPr/>
            <p:nvPr/>
          </p:nvSpPr>
          <p:spPr>
            <a:xfrm>
              <a:off x="2667592" y="2255050"/>
              <a:ext cx="4625" cy="15650"/>
            </a:xfrm>
            <a:custGeom>
              <a:avLst/>
              <a:gdLst/>
              <a:ahLst/>
              <a:cxnLst/>
              <a:rect l="l" t="t" r="r" b="b"/>
              <a:pathLst>
                <a:path w="185" h="626" extrusionOk="0">
                  <a:moveTo>
                    <a:pt x="62" y="0"/>
                  </a:moveTo>
                  <a:cubicBezTo>
                    <a:pt x="62" y="0"/>
                    <a:pt x="38" y="37"/>
                    <a:pt x="25" y="98"/>
                  </a:cubicBezTo>
                  <a:cubicBezTo>
                    <a:pt x="13" y="160"/>
                    <a:pt x="1" y="245"/>
                    <a:pt x="13" y="319"/>
                  </a:cubicBezTo>
                  <a:cubicBezTo>
                    <a:pt x="13" y="405"/>
                    <a:pt x="38" y="479"/>
                    <a:pt x="74" y="540"/>
                  </a:cubicBezTo>
                  <a:cubicBezTo>
                    <a:pt x="99" y="589"/>
                    <a:pt x="123" y="626"/>
                    <a:pt x="123" y="626"/>
                  </a:cubicBezTo>
                  <a:cubicBezTo>
                    <a:pt x="123" y="626"/>
                    <a:pt x="148" y="589"/>
                    <a:pt x="173" y="528"/>
                  </a:cubicBezTo>
                  <a:cubicBezTo>
                    <a:pt x="185" y="466"/>
                    <a:pt x="185" y="380"/>
                    <a:pt x="185" y="307"/>
                  </a:cubicBezTo>
                  <a:cubicBezTo>
                    <a:pt x="173" y="221"/>
                    <a:pt x="148" y="147"/>
                    <a:pt x="123" y="86"/>
                  </a:cubicBezTo>
                  <a:cubicBezTo>
                    <a:pt x="87" y="37"/>
                    <a:pt x="62" y="0"/>
                    <a:pt x="6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302;p60"/>
            <p:cNvSpPr/>
            <p:nvPr/>
          </p:nvSpPr>
          <p:spPr>
            <a:xfrm>
              <a:off x="2648267" y="2249200"/>
              <a:ext cx="4950" cy="16600"/>
            </a:xfrm>
            <a:custGeom>
              <a:avLst/>
              <a:gdLst/>
              <a:ahLst/>
              <a:cxnLst/>
              <a:rect l="l" t="t" r="r" b="b"/>
              <a:pathLst>
                <a:path w="198" h="664" extrusionOk="0">
                  <a:moveTo>
                    <a:pt x="38" y="1"/>
                  </a:moveTo>
                  <a:cubicBezTo>
                    <a:pt x="38" y="1"/>
                    <a:pt x="25" y="50"/>
                    <a:pt x="13" y="111"/>
                  </a:cubicBezTo>
                  <a:cubicBezTo>
                    <a:pt x="13" y="173"/>
                    <a:pt x="1" y="259"/>
                    <a:pt x="13" y="344"/>
                  </a:cubicBezTo>
                  <a:cubicBezTo>
                    <a:pt x="25" y="381"/>
                    <a:pt x="25" y="418"/>
                    <a:pt x="38" y="455"/>
                  </a:cubicBezTo>
                  <a:cubicBezTo>
                    <a:pt x="50" y="492"/>
                    <a:pt x="62" y="528"/>
                    <a:pt x="74" y="565"/>
                  </a:cubicBezTo>
                  <a:cubicBezTo>
                    <a:pt x="99" y="627"/>
                    <a:pt x="136" y="663"/>
                    <a:pt x="136" y="663"/>
                  </a:cubicBezTo>
                  <a:cubicBezTo>
                    <a:pt x="136" y="663"/>
                    <a:pt x="160" y="627"/>
                    <a:pt x="173" y="553"/>
                  </a:cubicBezTo>
                  <a:cubicBezTo>
                    <a:pt x="197" y="492"/>
                    <a:pt x="197" y="406"/>
                    <a:pt x="185" y="320"/>
                  </a:cubicBezTo>
                  <a:cubicBezTo>
                    <a:pt x="173" y="234"/>
                    <a:pt x="148" y="148"/>
                    <a:pt x="111" y="87"/>
                  </a:cubicBezTo>
                  <a:cubicBezTo>
                    <a:pt x="74" y="25"/>
                    <a:pt x="38" y="1"/>
                    <a:pt x="38"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303;p60"/>
            <p:cNvSpPr/>
            <p:nvPr/>
          </p:nvSpPr>
          <p:spPr>
            <a:xfrm>
              <a:off x="2655017" y="2193400"/>
              <a:ext cx="61675" cy="14125"/>
            </a:xfrm>
            <a:custGeom>
              <a:avLst/>
              <a:gdLst/>
              <a:ahLst/>
              <a:cxnLst/>
              <a:rect l="l" t="t" r="r" b="b"/>
              <a:pathLst>
                <a:path w="2467" h="565" extrusionOk="0">
                  <a:moveTo>
                    <a:pt x="2467" y="0"/>
                  </a:moveTo>
                  <a:cubicBezTo>
                    <a:pt x="2467" y="0"/>
                    <a:pt x="2307" y="25"/>
                    <a:pt x="2074" y="61"/>
                  </a:cubicBezTo>
                  <a:cubicBezTo>
                    <a:pt x="1951" y="86"/>
                    <a:pt x="1817" y="123"/>
                    <a:pt x="1682" y="147"/>
                  </a:cubicBezTo>
                  <a:cubicBezTo>
                    <a:pt x="1534" y="184"/>
                    <a:pt x="1375" y="221"/>
                    <a:pt x="1228" y="258"/>
                  </a:cubicBezTo>
                  <a:cubicBezTo>
                    <a:pt x="1068" y="294"/>
                    <a:pt x="921" y="319"/>
                    <a:pt x="774" y="356"/>
                  </a:cubicBezTo>
                  <a:cubicBezTo>
                    <a:pt x="639" y="405"/>
                    <a:pt x="504" y="429"/>
                    <a:pt x="381" y="454"/>
                  </a:cubicBezTo>
                  <a:cubicBezTo>
                    <a:pt x="148" y="515"/>
                    <a:pt x="1" y="564"/>
                    <a:pt x="1" y="564"/>
                  </a:cubicBezTo>
                  <a:cubicBezTo>
                    <a:pt x="1" y="564"/>
                    <a:pt x="160" y="564"/>
                    <a:pt x="393" y="552"/>
                  </a:cubicBezTo>
                  <a:cubicBezTo>
                    <a:pt x="639" y="552"/>
                    <a:pt x="958" y="491"/>
                    <a:pt x="1264" y="429"/>
                  </a:cubicBezTo>
                  <a:cubicBezTo>
                    <a:pt x="1571" y="344"/>
                    <a:pt x="1878" y="258"/>
                    <a:pt x="2099" y="160"/>
                  </a:cubicBezTo>
                  <a:cubicBezTo>
                    <a:pt x="2320" y="74"/>
                    <a:pt x="2467" y="0"/>
                    <a:pt x="2467"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304;p60"/>
            <p:cNvSpPr/>
            <p:nvPr/>
          </p:nvSpPr>
          <p:spPr>
            <a:xfrm>
              <a:off x="2716067" y="1918275"/>
              <a:ext cx="9825" cy="115650"/>
            </a:xfrm>
            <a:custGeom>
              <a:avLst/>
              <a:gdLst/>
              <a:ahLst/>
              <a:cxnLst/>
              <a:rect l="l" t="t" r="r" b="b"/>
              <a:pathLst>
                <a:path w="393" h="4626" extrusionOk="0">
                  <a:moveTo>
                    <a:pt x="393" y="0"/>
                  </a:moveTo>
                  <a:cubicBezTo>
                    <a:pt x="393" y="0"/>
                    <a:pt x="331" y="295"/>
                    <a:pt x="270" y="724"/>
                  </a:cubicBezTo>
                  <a:cubicBezTo>
                    <a:pt x="246" y="933"/>
                    <a:pt x="209" y="1190"/>
                    <a:pt x="172" y="1460"/>
                  </a:cubicBezTo>
                  <a:cubicBezTo>
                    <a:pt x="135" y="1730"/>
                    <a:pt x="111" y="2012"/>
                    <a:pt x="86" y="2307"/>
                  </a:cubicBezTo>
                  <a:cubicBezTo>
                    <a:pt x="62" y="2601"/>
                    <a:pt x="37" y="2883"/>
                    <a:pt x="25" y="3153"/>
                  </a:cubicBezTo>
                  <a:cubicBezTo>
                    <a:pt x="12" y="3435"/>
                    <a:pt x="12" y="3681"/>
                    <a:pt x="0" y="3902"/>
                  </a:cubicBezTo>
                  <a:cubicBezTo>
                    <a:pt x="0" y="4343"/>
                    <a:pt x="0" y="4625"/>
                    <a:pt x="0" y="4625"/>
                  </a:cubicBezTo>
                  <a:cubicBezTo>
                    <a:pt x="0" y="4625"/>
                    <a:pt x="49" y="4343"/>
                    <a:pt x="98" y="3914"/>
                  </a:cubicBezTo>
                  <a:cubicBezTo>
                    <a:pt x="123" y="3693"/>
                    <a:pt x="160" y="3448"/>
                    <a:pt x="184" y="3178"/>
                  </a:cubicBezTo>
                  <a:cubicBezTo>
                    <a:pt x="209" y="2896"/>
                    <a:pt x="233" y="2613"/>
                    <a:pt x="258" y="2319"/>
                  </a:cubicBezTo>
                  <a:cubicBezTo>
                    <a:pt x="282" y="2037"/>
                    <a:pt x="295" y="1742"/>
                    <a:pt x="319" y="1472"/>
                  </a:cubicBezTo>
                  <a:cubicBezTo>
                    <a:pt x="344" y="1202"/>
                    <a:pt x="356" y="945"/>
                    <a:pt x="368" y="736"/>
                  </a:cubicBezTo>
                  <a:cubicBezTo>
                    <a:pt x="393" y="295"/>
                    <a:pt x="393" y="0"/>
                    <a:pt x="393"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305;p60"/>
            <p:cNvSpPr/>
            <p:nvPr/>
          </p:nvSpPr>
          <p:spPr>
            <a:xfrm>
              <a:off x="2639392" y="1856000"/>
              <a:ext cx="40500" cy="198475"/>
            </a:xfrm>
            <a:custGeom>
              <a:avLst/>
              <a:gdLst/>
              <a:ahLst/>
              <a:cxnLst/>
              <a:rect l="l" t="t" r="r" b="b"/>
              <a:pathLst>
                <a:path w="1620" h="7939" extrusionOk="0">
                  <a:moveTo>
                    <a:pt x="1620" y="1"/>
                  </a:moveTo>
                  <a:cubicBezTo>
                    <a:pt x="1619" y="1"/>
                    <a:pt x="1595" y="123"/>
                    <a:pt x="1546" y="344"/>
                  </a:cubicBezTo>
                  <a:cubicBezTo>
                    <a:pt x="1497" y="565"/>
                    <a:pt x="1423" y="872"/>
                    <a:pt x="1362" y="1240"/>
                  </a:cubicBezTo>
                  <a:cubicBezTo>
                    <a:pt x="1288" y="1620"/>
                    <a:pt x="1215" y="2049"/>
                    <a:pt x="1129" y="2516"/>
                  </a:cubicBezTo>
                  <a:cubicBezTo>
                    <a:pt x="1043" y="2982"/>
                    <a:pt x="945" y="3485"/>
                    <a:pt x="859" y="3976"/>
                  </a:cubicBezTo>
                  <a:cubicBezTo>
                    <a:pt x="761" y="4479"/>
                    <a:pt x="663" y="4969"/>
                    <a:pt x="564" y="5436"/>
                  </a:cubicBezTo>
                  <a:cubicBezTo>
                    <a:pt x="528" y="5669"/>
                    <a:pt x="479" y="5890"/>
                    <a:pt x="429" y="6110"/>
                  </a:cubicBezTo>
                  <a:cubicBezTo>
                    <a:pt x="393" y="6319"/>
                    <a:pt x="344" y="6515"/>
                    <a:pt x="294" y="6699"/>
                  </a:cubicBezTo>
                  <a:cubicBezTo>
                    <a:pt x="258" y="6883"/>
                    <a:pt x="221" y="7055"/>
                    <a:pt x="184" y="7215"/>
                  </a:cubicBezTo>
                  <a:cubicBezTo>
                    <a:pt x="147" y="7362"/>
                    <a:pt x="110" y="7484"/>
                    <a:pt x="86" y="7595"/>
                  </a:cubicBezTo>
                  <a:cubicBezTo>
                    <a:pt x="25" y="7816"/>
                    <a:pt x="0" y="7938"/>
                    <a:pt x="0" y="7938"/>
                  </a:cubicBezTo>
                  <a:cubicBezTo>
                    <a:pt x="0" y="7938"/>
                    <a:pt x="37" y="7816"/>
                    <a:pt x="123" y="7607"/>
                  </a:cubicBezTo>
                  <a:cubicBezTo>
                    <a:pt x="160" y="7509"/>
                    <a:pt x="209" y="7374"/>
                    <a:pt x="258" y="7239"/>
                  </a:cubicBezTo>
                  <a:cubicBezTo>
                    <a:pt x="307" y="7092"/>
                    <a:pt x="368" y="6920"/>
                    <a:pt x="417" y="6736"/>
                  </a:cubicBezTo>
                  <a:cubicBezTo>
                    <a:pt x="479" y="6552"/>
                    <a:pt x="540" y="6356"/>
                    <a:pt x="589" y="6147"/>
                  </a:cubicBezTo>
                  <a:cubicBezTo>
                    <a:pt x="650" y="5939"/>
                    <a:pt x="712" y="5718"/>
                    <a:pt x="761" y="5485"/>
                  </a:cubicBezTo>
                  <a:cubicBezTo>
                    <a:pt x="822" y="5252"/>
                    <a:pt x="871" y="5006"/>
                    <a:pt x="932" y="4761"/>
                  </a:cubicBezTo>
                  <a:cubicBezTo>
                    <a:pt x="982" y="4515"/>
                    <a:pt x="1031" y="4270"/>
                    <a:pt x="1080" y="4025"/>
                  </a:cubicBezTo>
                  <a:cubicBezTo>
                    <a:pt x="1129" y="3779"/>
                    <a:pt x="1166" y="3522"/>
                    <a:pt x="1215" y="3276"/>
                  </a:cubicBezTo>
                  <a:cubicBezTo>
                    <a:pt x="1264" y="3031"/>
                    <a:pt x="1301" y="2798"/>
                    <a:pt x="1337" y="2552"/>
                  </a:cubicBezTo>
                  <a:cubicBezTo>
                    <a:pt x="1411" y="2086"/>
                    <a:pt x="1472" y="1645"/>
                    <a:pt x="1521" y="1264"/>
                  </a:cubicBezTo>
                  <a:cubicBezTo>
                    <a:pt x="1558" y="884"/>
                    <a:pt x="1583" y="577"/>
                    <a:pt x="1595" y="356"/>
                  </a:cubicBezTo>
                  <a:cubicBezTo>
                    <a:pt x="1619" y="136"/>
                    <a:pt x="1620" y="1"/>
                    <a:pt x="1620"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306;p60"/>
            <p:cNvSpPr/>
            <p:nvPr/>
          </p:nvSpPr>
          <p:spPr>
            <a:xfrm>
              <a:off x="2655017" y="1860900"/>
              <a:ext cx="19050" cy="5550"/>
            </a:xfrm>
            <a:custGeom>
              <a:avLst/>
              <a:gdLst/>
              <a:ahLst/>
              <a:cxnLst/>
              <a:rect l="l" t="t" r="r" b="b"/>
              <a:pathLst>
                <a:path w="762" h="222" extrusionOk="0">
                  <a:moveTo>
                    <a:pt x="136" y="1"/>
                  </a:moveTo>
                  <a:cubicBezTo>
                    <a:pt x="62" y="1"/>
                    <a:pt x="1" y="13"/>
                    <a:pt x="1" y="13"/>
                  </a:cubicBezTo>
                  <a:cubicBezTo>
                    <a:pt x="1" y="13"/>
                    <a:pt x="50" y="50"/>
                    <a:pt x="111" y="99"/>
                  </a:cubicBezTo>
                  <a:cubicBezTo>
                    <a:pt x="173" y="136"/>
                    <a:pt x="258" y="173"/>
                    <a:pt x="357" y="197"/>
                  </a:cubicBezTo>
                  <a:cubicBezTo>
                    <a:pt x="406" y="209"/>
                    <a:pt x="455" y="222"/>
                    <a:pt x="504" y="222"/>
                  </a:cubicBezTo>
                  <a:cubicBezTo>
                    <a:pt x="553" y="222"/>
                    <a:pt x="602" y="209"/>
                    <a:pt x="639" y="209"/>
                  </a:cubicBezTo>
                  <a:cubicBezTo>
                    <a:pt x="712" y="185"/>
                    <a:pt x="761" y="173"/>
                    <a:pt x="761" y="173"/>
                  </a:cubicBezTo>
                  <a:cubicBezTo>
                    <a:pt x="761" y="173"/>
                    <a:pt x="712" y="136"/>
                    <a:pt x="639" y="111"/>
                  </a:cubicBezTo>
                  <a:cubicBezTo>
                    <a:pt x="602" y="99"/>
                    <a:pt x="565" y="87"/>
                    <a:pt x="528" y="62"/>
                  </a:cubicBezTo>
                  <a:cubicBezTo>
                    <a:pt x="479" y="50"/>
                    <a:pt x="442" y="38"/>
                    <a:pt x="393" y="25"/>
                  </a:cubicBezTo>
                  <a:cubicBezTo>
                    <a:pt x="307" y="13"/>
                    <a:pt x="209" y="1"/>
                    <a:pt x="136"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307;p60"/>
            <p:cNvSpPr/>
            <p:nvPr/>
          </p:nvSpPr>
          <p:spPr>
            <a:xfrm>
              <a:off x="2655017" y="1878400"/>
              <a:ext cx="16600" cy="4850"/>
            </a:xfrm>
            <a:custGeom>
              <a:avLst/>
              <a:gdLst/>
              <a:ahLst/>
              <a:cxnLst/>
              <a:rect l="l" t="t" r="r" b="b"/>
              <a:pathLst>
                <a:path w="664" h="194" extrusionOk="0">
                  <a:moveTo>
                    <a:pt x="111" y="0"/>
                  </a:moveTo>
                  <a:cubicBezTo>
                    <a:pt x="50" y="12"/>
                    <a:pt x="1" y="37"/>
                    <a:pt x="1" y="37"/>
                  </a:cubicBezTo>
                  <a:cubicBezTo>
                    <a:pt x="1" y="37"/>
                    <a:pt x="38" y="74"/>
                    <a:pt x="99" y="111"/>
                  </a:cubicBezTo>
                  <a:cubicBezTo>
                    <a:pt x="160" y="135"/>
                    <a:pt x="246" y="172"/>
                    <a:pt x="320" y="184"/>
                  </a:cubicBezTo>
                  <a:cubicBezTo>
                    <a:pt x="363" y="190"/>
                    <a:pt x="406" y="193"/>
                    <a:pt x="445" y="193"/>
                  </a:cubicBezTo>
                  <a:cubicBezTo>
                    <a:pt x="485" y="193"/>
                    <a:pt x="522" y="190"/>
                    <a:pt x="553" y="184"/>
                  </a:cubicBezTo>
                  <a:cubicBezTo>
                    <a:pt x="626" y="172"/>
                    <a:pt x="663" y="160"/>
                    <a:pt x="663" y="160"/>
                  </a:cubicBezTo>
                  <a:cubicBezTo>
                    <a:pt x="663" y="160"/>
                    <a:pt x="626" y="123"/>
                    <a:pt x="577" y="86"/>
                  </a:cubicBezTo>
                  <a:cubicBezTo>
                    <a:pt x="516" y="62"/>
                    <a:pt x="430" y="25"/>
                    <a:pt x="344" y="12"/>
                  </a:cubicBezTo>
                  <a:cubicBezTo>
                    <a:pt x="271" y="0"/>
                    <a:pt x="185" y="0"/>
                    <a:pt x="111"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308;p60"/>
            <p:cNvSpPr/>
            <p:nvPr/>
          </p:nvSpPr>
          <p:spPr>
            <a:xfrm>
              <a:off x="2651342" y="1892600"/>
              <a:ext cx="21200" cy="4825"/>
            </a:xfrm>
            <a:custGeom>
              <a:avLst/>
              <a:gdLst/>
              <a:ahLst/>
              <a:cxnLst/>
              <a:rect l="l" t="t" r="r" b="b"/>
              <a:pathLst>
                <a:path w="848" h="193" extrusionOk="0">
                  <a:moveTo>
                    <a:pt x="255" y="1"/>
                  </a:moveTo>
                  <a:cubicBezTo>
                    <a:pt x="215" y="1"/>
                    <a:pt x="178" y="4"/>
                    <a:pt x="148" y="9"/>
                  </a:cubicBezTo>
                  <a:cubicBezTo>
                    <a:pt x="62" y="21"/>
                    <a:pt x="1" y="46"/>
                    <a:pt x="1" y="46"/>
                  </a:cubicBezTo>
                  <a:cubicBezTo>
                    <a:pt x="1" y="46"/>
                    <a:pt x="50" y="70"/>
                    <a:pt x="123" y="107"/>
                  </a:cubicBezTo>
                  <a:cubicBezTo>
                    <a:pt x="197" y="144"/>
                    <a:pt x="307" y="168"/>
                    <a:pt x="405" y="193"/>
                  </a:cubicBezTo>
                  <a:lnTo>
                    <a:pt x="577" y="193"/>
                  </a:lnTo>
                  <a:cubicBezTo>
                    <a:pt x="638" y="193"/>
                    <a:pt x="675" y="181"/>
                    <a:pt x="724" y="156"/>
                  </a:cubicBezTo>
                  <a:cubicBezTo>
                    <a:pt x="798" y="132"/>
                    <a:pt x="847" y="107"/>
                    <a:pt x="847" y="107"/>
                  </a:cubicBezTo>
                  <a:cubicBezTo>
                    <a:pt x="847" y="107"/>
                    <a:pt x="786" y="82"/>
                    <a:pt x="712" y="58"/>
                  </a:cubicBezTo>
                  <a:cubicBezTo>
                    <a:pt x="663" y="58"/>
                    <a:pt x="614" y="58"/>
                    <a:pt x="577" y="46"/>
                  </a:cubicBezTo>
                  <a:cubicBezTo>
                    <a:pt x="528" y="33"/>
                    <a:pt x="479" y="21"/>
                    <a:pt x="430" y="21"/>
                  </a:cubicBezTo>
                  <a:cubicBezTo>
                    <a:pt x="372" y="7"/>
                    <a:pt x="311" y="1"/>
                    <a:pt x="255"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309;p60"/>
            <p:cNvSpPr/>
            <p:nvPr/>
          </p:nvSpPr>
          <p:spPr>
            <a:xfrm>
              <a:off x="2652867" y="1911300"/>
              <a:ext cx="18125" cy="4725"/>
            </a:xfrm>
            <a:custGeom>
              <a:avLst/>
              <a:gdLst/>
              <a:ahLst/>
              <a:cxnLst/>
              <a:rect l="l" t="t" r="r" b="b"/>
              <a:pathLst>
                <a:path w="725" h="189" extrusionOk="0">
                  <a:moveTo>
                    <a:pt x="242" y="0"/>
                  </a:moveTo>
                  <a:cubicBezTo>
                    <a:pt x="200" y="0"/>
                    <a:pt x="160" y="3"/>
                    <a:pt x="124" y="9"/>
                  </a:cubicBezTo>
                  <a:cubicBezTo>
                    <a:pt x="50" y="21"/>
                    <a:pt x="1" y="46"/>
                    <a:pt x="1" y="46"/>
                  </a:cubicBezTo>
                  <a:cubicBezTo>
                    <a:pt x="1" y="46"/>
                    <a:pt x="50" y="83"/>
                    <a:pt x="111" y="107"/>
                  </a:cubicBezTo>
                  <a:cubicBezTo>
                    <a:pt x="173" y="144"/>
                    <a:pt x="259" y="169"/>
                    <a:pt x="344" y="181"/>
                  </a:cubicBezTo>
                  <a:cubicBezTo>
                    <a:pt x="380" y="185"/>
                    <a:pt x="418" y="188"/>
                    <a:pt x="454" y="188"/>
                  </a:cubicBezTo>
                  <a:cubicBezTo>
                    <a:pt x="517" y="188"/>
                    <a:pt x="575" y="180"/>
                    <a:pt x="614" y="156"/>
                  </a:cubicBezTo>
                  <a:cubicBezTo>
                    <a:pt x="676" y="132"/>
                    <a:pt x="725" y="107"/>
                    <a:pt x="725" y="107"/>
                  </a:cubicBezTo>
                  <a:cubicBezTo>
                    <a:pt x="725" y="107"/>
                    <a:pt x="676" y="83"/>
                    <a:pt x="602" y="58"/>
                  </a:cubicBezTo>
                  <a:cubicBezTo>
                    <a:pt x="541" y="46"/>
                    <a:pt x="455" y="21"/>
                    <a:pt x="369" y="9"/>
                  </a:cubicBezTo>
                  <a:cubicBezTo>
                    <a:pt x="326" y="3"/>
                    <a:pt x="283" y="0"/>
                    <a:pt x="24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310;p60"/>
            <p:cNvSpPr/>
            <p:nvPr/>
          </p:nvSpPr>
          <p:spPr>
            <a:xfrm>
              <a:off x="2650717" y="1936675"/>
              <a:ext cx="16600" cy="4300"/>
            </a:xfrm>
            <a:custGeom>
              <a:avLst/>
              <a:gdLst/>
              <a:ahLst/>
              <a:cxnLst/>
              <a:rect l="l" t="t" r="r" b="b"/>
              <a:pathLst>
                <a:path w="664" h="172" extrusionOk="0">
                  <a:moveTo>
                    <a:pt x="332" y="0"/>
                  </a:moveTo>
                  <a:cubicBezTo>
                    <a:pt x="246" y="0"/>
                    <a:pt x="173" y="0"/>
                    <a:pt x="111" y="13"/>
                  </a:cubicBezTo>
                  <a:cubicBezTo>
                    <a:pt x="38" y="25"/>
                    <a:pt x="1" y="49"/>
                    <a:pt x="1" y="49"/>
                  </a:cubicBezTo>
                  <a:cubicBezTo>
                    <a:pt x="1" y="49"/>
                    <a:pt x="38" y="86"/>
                    <a:pt x="99" y="111"/>
                  </a:cubicBezTo>
                  <a:cubicBezTo>
                    <a:pt x="148" y="147"/>
                    <a:pt x="234" y="160"/>
                    <a:pt x="320" y="172"/>
                  </a:cubicBezTo>
                  <a:cubicBezTo>
                    <a:pt x="406" y="172"/>
                    <a:pt x="504" y="172"/>
                    <a:pt x="565" y="135"/>
                  </a:cubicBezTo>
                  <a:cubicBezTo>
                    <a:pt x="614" y="111"/>
                    <a:pt x="663" y="86"/>
                    <a:pt x="663" y="86"/>
                  </a:cubicBezTo>
                  <a:cubicBezTo>
                    <a:pt x="663" y="86"/>
                    <a:pt x="614" y="62"/>
                    <a:pt x="553" y="37"/>
                  </a:cubicBezTo>
                  <a:cubicBezTo>
                    <a:pt x="479" y="25"/>
                    <a:pt x="406" y="0"/>
                    <a:pt x="33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311;p60"/>
            <p:cNvSpPr/>
            <p:nvPr/>
          </p:nvSpPr>
          <p:spPr>
            <a:xfrm>
              <a:off x="2647667" y="1953850"/>
              <a:ext cx="16575" cy="4625"/>
            </a:xfrm>
            <a:custGeom>
              <a:avLst/>
              <a:gdLst/>
              <a:ahLst/>
              <a:cxnLst/>
              <a:rect l="l" t="t" r="r" b="b"/>
              <a:pathLst>
                <a:path w="663" h="185" extrusionOk="0">
                  <a:moveTo>
                    <a:pt x="332" y="0"/>
                  </a:moveTo>
                  <a:cubicBezTo>
                    <a:pt x="258" y="0"/>
                    <a:pt x="172" y="0"/>
                    <a:pt x="111" y="13"/>
                  </a:cubicBezTo>
                  <a:cubicBezTo>
                    <a:pt x="49" y="37"/>
                    <a:pt x="0" y="49"/>
                    <a:pt x="0" y="49"/>
                  </a:cubicBezTo>
                  <a:cubicBezTo>
                    <a:pt x="0" y="49"/>
                    <a:pt x="37" y="86"/>
                    <a:pt x="98" y="123"/>
                  </a:cubicBezTo>
                  <a:cubicBezTo>
                    <a:pt x="160" y="148"/>
                    <a:pt x="233" y="172"/>
                    <a:pt x="319" y="184"/>
                  </a:cubicBezTo>
                  <a:cubicBezTo>
                    <a:pt x="417" y="184"/>
                    <a:pt x="503" y="172"/>
                    <a:pt x="565" y="148"/>
                  </a:cubicBezTo>
                  <a:cubicBezTo>
                    <a:pt x="626" y="111"/>
                    <a:pt x="663" y="86"/>
                    <a:pt x="663" y="86"/>
                  </a:cubicBezTo>
                  <a:cubicBezTo>
                    <a:pt x="663" y="86"/>
                    <a:pt x="614" y="62"/>
                    <a:pt x="552" y="37"/>
                  </a:cubicBezTo>
                  <a:cubicBezTo>
                    <a:pt x="491" y="25"/>
                    <a:pt x="417" y="13"/>
                    <a:pt x="332"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312;p60"/>
            <p:cNvSpPr/>
            <p:nvPr/>
          </p:nvSpPr>
          <p:spPr>
            <a:xfrm>
              <a:off x="2649192" y="1971125"/>
              <a:ext cx="12900" cy="4525"/>
            </a:xfrm>
            <a:custGeom>
              <a:avLst/>
              <a:gdLst/>
              <a:ahLst/>
              <a:cxnLst/>
              <a:rect l="l" t="t" r="r" b="b"/>
              <a:pathLst>
                <a:path w="516" h="181" extrusionOk="0">
                  <a:moveTo>
                    <a:pt x="183" y="1"/>
                  </a:moveTo>
                  <a:cubicBezTo>
                    <a:pt x="148" y="1"/>
                    <a:pt x="115" y="6"/>
                    <a:pt x="87" y="21"/>
                  </a:cubicBezTo>
                  <a:cubicBezTo>
                    <a:pt x="37" y="33"/>
                    <a:pt x="1" y="58"/>
                    <a:pt x="1" y="58"/>
                  </a:cubicBezTo>
                  <a:cubicBezTo>
                    <a:pt x="1" y="58"/>
                    <a:pt x="25" y="82"/>
                    <a:pt x="74" y="119"/>
                  </a:cubicBezTo>
                  <a:cubicBezTo>
                    <a:pt x="111" y="144"/>
                    <a:pt x="185" y="168"/>
                    <a:pt x="246" y="180"/>
                  </a:cubicBezTo>
                  <a:cubicBezTo>
                    <a:pt x="307" y="180"/>
                    <a:pt x="381" y="180"/>
                    <a:pt x="430" y="156"/>
                  </a:cubicBezTo>
                  <a:cubicBezTo>
                    <a:pt x="479" y="144"/>
                    <a:pt x="516" y="119"/>
                    <a:pt x="516" y="119"/>
                  </a:cubicBezTo>
                  <a:cubicBezTo>
                    <a:pt x="516" y="119"/>
                    <a:pt x="479" y="82"/>
                    <a:pt x="430" y="58"/>
                  </a:cubicBezTo>
                  <a:cubicBezTo>
                    <a:pt x="381" y="33"/>
                    <a:pt x="320" y="9"/>
                    <a:pt x="258" y="9"/>
                  </a:cubicBezTo>
                  <a:cubicBezTo>
                    <a:pt x="233" y="4"/>
                    <a:pt x="207" y="1"/>
                    <a:pt x="183" y="1"/>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313;p60"/>
            <p:cNvSpPr/>
            <p:nvPr/>
          </p:nvSpPr>
          <p:spPr>
            <a:xfrm>
              <a:off x="2643067" y="1986675"/>
              <a:ext cx="15050" cy="4300"/>
            </a:xfrm>
            <a:custGeom>
              <a:avLst/>
              <a:gdLst/>
              <a:ahLst/>
              <a:cxnLst/>
              <a:rect l="l" t="t" r="r" b="b"/>
              <a:pathLst>
                <a:path w="602" h="172" extrusionOk="0">
                  <a:moveTo>
                    <a:pt x="295" y="0"/>
                  </a:moveTo>
                  <a:cubicBezTo>
                    <a:pt x="221" y="0"/>
                    <a:pt x="160" y="25"/>
                    <a:pt x="98" y="49"/>
                  </a:cubicBezTo>
                  <a:cubicBezTo>
                    <a:pt x="37" y="61"/>
                    <a:pt x="0" y="98"/>
                    <a:pt x="0" y="98"/>
                  </a:cubicBezTo>
                  <a:cubicBezTo>
                    <a:pt x="0" y="98"/>
                    <a:pt x="37" y="123"/>
                    <a:pt x="98" y="147"/>
                  </a:cubicBezTo>
                  <a:cubicBezTo>
                    <a:pt x="160" y="160"/>
                    <a:pt x="233" y="172"/>
                    <a:pt x="307" y="172"/>
                  </a:cubicBezTo>
                  <a:cubicBezTo>
                    <a:pt x="393" y="172"/>
                    <a:pt x="466" y="147"/>
                    <a:pt x="516" y="123"/>
                  </a:cubicBezTo>
                  <a:cubicBezTo>
                    <a:pt x="565" y="98"/>
                    <a:pt x="601" y="61"/>
                    <a:pt x="601" y="61"/>
                  </a:cubicBezTo>
                  <a:cubicBezTo>
                    <a:pt x="601" y="61"/>
                    <a:pt x="565" y="37"/>
                    <a:pt x="503" y="25"/>
                  </a:cubicBezTo>
                  <a:cubicBezTo>
                    <a:pt x="454" y="12"/>
                    <a:pt x="368" y="0"/>
                    <a:pt x="295"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314;p60"/>
            <p:cNvSpPr/>
            <p:nvPr/>
          </p:nvSpPr>
          <p:spPr>
            <a:xfrm>
              <a:off x="2645517" y="2007525"/>
              <a:ext cx="4325" cy="4325"/>
            </a:xfrm>
            <a:custGeom>
              <a:avLst/>
              <a:gdLst/>
              <a:ahLst/>
              <a:cxnLst/>
              <a:rect l="l" t="t" r="r" b="b"/>
              <a:pathLst>
                <a:path w="173" h="173" extrusionOk="0">
                  <a:moveTo>
                    <a:pt x="99" y="0"/>
                  </a:moveTo>
                  <a:cubicBezTo>
                    <a:pt x="74" y="0"/>
                    <a:pt x="49" y="13"/>
                    <a:pt x="25" y="25"/>
                  </a:cubicBezTo>
                  <a:cubicBezTo>
                    <a:pt x="13" y="49"/>
                    <a:pt x="0" y="74"/>
                    <a:pt x="0" y="74"/>
                  </a:cubicBezTo>
                  <a:cubicBezTo>
                    <a:pt x="0" y="74"/>
                    <a:pt x="13" y="98"/>
                    <a:pt x="25" y="123"/>
                  </a:cubicBezTo>
                  <a:cubicBezTo>
                    <a:pt x="37" y="148"/>
                    <a:pt x="62" y="172"/>
                    <a:pt x="74" y="172"/>
                  </a:cubicBezTo>
                  <a:cubicBezTo>
                    <a:pt x="99" y="172"/>
                    <a:pt x="123" y="160"/>
                    <a:pt x="148" y="148"/>
                  </a:cubicBezTo>
                  <a:cubicBezTo>
                    <a:pt x="160" y="123"/>
                    <a:pt x="172" y="98"/>
                    <a:pt x="172" y="98"/>
                  </a:cubicBezTo>
                  <a:cubicBezTo>
                    <a:pt x="172" y="98"/>
                    <a:pt x="172" y="74"/>
                    <a:pt x="160" y="49"/>
                  </a:cubicBezTo>
                  <a:cubicBezTo>
                    <a:pt x="135" y="25"/>
                    <a:pt x="123" y="0"/>
                    <a:pt x="99" y="0"/>
                  </a:cubicBezTo>
                  <a:close/>
                </a:path>
              </a:pathLst>
            </a:custGeom>
            <a:solidFill>
              <a:srgbClr val="F8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CuadroTexto 7"/>
          <p:cNvSpPr txBox="1"/>
          <p:nvPr/>
        </p:nvSpPr>
        <p:spPr>
          <a:xfrm>
            <a:off x="1860658" y="3956141"/>
            <a:ext cx="4351282" cy="938719"/>
          </a:xfrm>
          <a:prstGeom prst="rect">
            <a:avLst/>
          </a:prstGeom>
          <a:noFill/>
        </p:spPr>
        <p:txBody>
          <a:bodyPr wrap="square" rtlCol="0">
            <a:spAutoFit/>
          </a:bodyPr>
          <a:lstStyle/>
          <a:p>
            <a:r>
              <a:rPr lang="es-MX" sz="1100" dirty="0"/>
              <a:t>&lt;div&gt;&lt;</a:t>
            </a:r>
            <a:r>
              <a:rPr lang="es-MX" sz="1100" dirty="0" err="1"/>
              <a:t>iframe</a:t>
            </a:r>
            <a:r>
              <a:rPr lang="es-MX" sz="1100" dirty="0"/>
              <a:t> </a:t>
            </a:r>
            <a:r>
              <a:rPr lang="es-MX" sz="1100" dirty="0" err="1"/>
              <a:t>width</a:t>
            </a:r>
            <a:r>
              <a:rPr lang="es-MX" sz="1100" dirty="0"/>
              <a:t>="300" </a:t>
            </a:r>
            <a:r>
              <a:rPr lang="es-MX" sz="1100" dirty="0" err="1"/>
              <a:t>height</a:t>
            </a:r>
            <a:r>
              <a:rPr lang="es-MX" sz="1100" dirty="0"/>
              <a:t>="60" </a:t>
            </a:r>
            <a:r>
              <a:rPr lang="es-MX" sz="1100" dirty="0" err="1"/>
              <a:t>src</a:t>
            </a:r>
            <a:r>
              <a:rPr lang="es-MX" sz="1100" dirty="0"/>
              <a:t>="https://vocaroo.com/</a:t>
            </a:r>
            <a:r>
              <a:rPr lang="es-MX" sz="1100" dirty="0" err="1"/>
              <a:t>embed</a:t>
            </a:r>
            <a:r>
              <a:rPr lang="es-MX" sz="1100" dirty="0"/>
              <a:t>/19GTcQGGdzTd?autoplay=0" </a:t>
            </a:r>
            <a:r>
              <a:rPr lang="es-MX" sz="1100" dirty="0" err="1"/>
              <a:t>frameborder</a:t>
            </a:r>
            <a:r>
              <a:rPr lang="es-MX" sz="1100" dirty="0"/>
              <a:t>="0" </a:t>
            </a:r>
            <a:r>
              <a:rPr lang="es-MX" sz="1100" dirty="0" err="1"/>
              <a:t>allow</a:t>
            </a:r>
            <a:r>
              <a:rPr lang="es-MX" sz="1100" dirty="0"/>
              <a:t>="</a:t>
            </a:r>
            <a:r>
              <a:rPr lang="es-MX" sz="1100" dirty="0" err="1"/>
              <a:t>autoplay</a:t>
            </a:r>
            <a:r>
              <a:rPr lang="es-MX" sz="1100" dirty="0"/>
              <a:t>"&gt;&lt;/</a:t>
            </a:r>
            <a:r>
              <a:rPr lang="es-MX" sz="1100" dirty="0" err="1"/>
              <a:t>iframe</a:t>
            </a:r>
            <a:r>
              <a:rPr lang="es-MX" sz="1100" dirty="0"/>
              <a:t>&gt;&lt;</a:t>
            </a:r>
            <a:r>
              <a:rPr lang="es-MX" sz="1100" dirty="0" err="1"/>
              <a:t>br</a:t>
            </a:r>
            <a:r>
              <a:rPr lang="es-MX" sz="1100" dirty="0"/>
              <a:t>&gt;&lt;a </a:t>
            </a:r>
            <a:r>
              <a:rPr lang="es-MX" sz="1100" dirty="0" err="1"/>
              <a:t>href</a:t>
            </a:r>
            <a:r>
              <a:rPr lang="es-MX" sz="1100" dirty="0"/>
              <a:t>="https://voca.ro/19GTcQGGdzTd" </a:t>
            </a:r>
            <a:r>
              <a:rPr lang="es-MX" sz="1100" dirty="0" err="1"/>
              <a:t>title</a:t>
            </a:r>
            <a:r>
              <a:rPr lang="es-MX" sz="1100" dirty="0"/>
              <a:t>="Grabadora de voz de </a:t>
            </a:r>
            <a:r>
              <a:rPr lang="es-MX" sz="1100" dirty="0" err="1"/>
              <a:t>Vocaroo</a:t>
            </a:r>
            <a:r>
              <a:rPr lang="es-MX" sz="1100" dirty="0"/>
              <a:t>" target="_</a:t>
            </a:r>
            <a:r>
              <a:rPr lang="es-MX" sz="1100" dirty="0" err="1"/>
              <a:t>blank</a:t>
            </a:r>
            <a:r>
              <a:rPr lang="es-MX" sz="1100" dirty="0"/>
              <a:t>"&gt;Ver en </a:t>
            </a:r>
            <a:r>
              <a:rPr lang="es-MX" sz="1100" dirty="0" err="1"/>
              <a:t>Vocaroo</a:t>
            </a:r>
            <a:r>
              <a:rPr lang="es-MX" sz="1100" dirty="0"/>
              <a:t> &amp;</a:t>
            </a:r>
            <a:r>
              <a:rPr lang="es-MX" sz="1100" dirty="0" err="1"/>
              <a:t>gt</a:t>
            </a:r>
            <a:r>
              <a:rPr lang="es-MX" sz="1100" dirty="0"/>
              <a:t>;&amp;</a:t>
            </a:r>
            <a:r>
              <a:rPr lang="es-MX" sz="1100" dirty="0" err="1"/>
              <a:t>gt</a:t>
            </a:r>
            <a:r>
              <a:rPr lang="es-MX" sz="1100" dirty="0"/>
              <a:t>;&lt;/a&gt;&lt;/div&gt;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0"/>
        <p:cNvGrpSpPr/>
        <p:nvPr/>
      </p:nvGrpSpPr>
      <p:grpSpPr>
        <a:xfrm>
          <a:off x="0" y="0"/>
          <a:ext cx="0" cy="0"/>
          <a:chOff x="0" y="0"/>
          <a:chExt cx="0" cy="0"/>
        </a:xfrm>
      </p:grpSpPr>
      <p:graphicFrame>
        <p:nvGraphicFramePr>
          <p:cNvPr id="15" name="Tabla 14"/>
          <p:cNvGraphicFramePr>
            <a:graphicFrameLocks noGrp="1"/>
          </p:cNvGraphicFramePr>
          <p:nvPr>
            <p:extLst>
              <p:ext uri="{D42A27DB-BD31-4B8C-83A1-F6EECF244321}">
                <p14:modId xmlns:p14="http://schemas.microsoft.com/office/powerpoint/2010/main" val="3533992520"/>
              </p:ext>
            </p:extLst>
          </p:nvPr>
        </p:nvGraphicFramePr>
        <p:xfrm>
          <a:off x="882925" y="106200"/>
          <a:ext cx="7336713" cy="4836164"/>
        </p:xfrm>
        <a:graphic>
          <a:graphicData uri="http://schemas.openxmlformats.org/drawingml/2006/table">
            <a:tbl>
              <a:tblPr firstRow="1" firstCol="1" bandRow="1">
                <a:tableStyleId>{A5CC78D5-FFB0-41D9-BB1A-DF6BE4595ED0}</a:tableStyleId>
              </a:tblPr>
              <a:tblGrid>
                <a:gridCol w="1428149">
                  <a:extLst>
                    <a:ext uri="{9D8B030D-6E8A-4147-A177-3AD203B41FA5}">
                      <a16:colId xmlns:a16="http://schemas.microsoft.com/office/drawing/2014/main" val="4194136482"/>
                    </a:ext>
                  </a:extLst>
                </a:gridCol>
                <a:gridCol w="1450519">
                  <a:extLst>
                    <a:ext uri="{9D8B030D-6E8A-4147-A177-3AD203B41FA5}">
                      <a16:colId xmlns:a16="http://schemas.microsoft.com/office/drawing/2014/main" val="3539323899"/>
                    </a:ext>
                  </a:extLst>
                </a:gridCol>
                <a:gridCol w="1450519">
                  <a:extLst>
                    <a:ext uri="{9D8B030D-6E8A-4147-A177-3AD203B41FA5}">
                      <a16:colId xmlns:a16="http://schemas.microsoft.com/office/drawing/2014/main" val="2006378142"/>
                    </a:ext>
                  </a:extLst>
                </a:gridCol>
                <a:gridCol w="1477366">
                  <a:extLst>
                    <a:ext uri="{9D8B030D-6E8A-4147-A177-3AD203B41FA5}">
                      <a16:colId xmlns:a16="http://schemas.microsoft.com/office/drawing/2014/main" val="3487219863"/>
                    </a:ext>
                  </a:extLst>
                </a:gridCol>
                <a:gridCol w="1530160">
                  <a:extLst>
                    <a:ext uri="{9D8B030D-6E8A-4147-A177-3AD203B41FA5}">
                      <a16:colId xmlns:a16="http://schemas.microsoft.com/office/drawing/2014/main" val="771737524"/>
                    </a:ext>
                  </a:extLst>
                </a:gridCol>
              </a:tblGrid>
              <a:tr h="159165">
                <a:tc>
                  <a:txBody>
                    <a:bodyPr/>
                    <a:lstStyle/>
                    <a:p>
                      <a:pPr marL="152400" indent="-152400" algn="l">
                        <a:lnSpc>
                          <a:spcPts val="1300"/>
                        </a:lnSpc>
                        <a:spcAft>
                          <a:spcPts val="0"/>
                        </a:spcAft>
                      </a:pPr>
                      <a:r>
                        <a:rPr lang="en-US" sz="900" dirty="0">
                          <a:solidFill>
                            <a:schemeClr val="accent2">
                              <a:lumMod val="10000"/>
                            </a:schemeClr>
                          </a:solidFill>
                          <a:effectLst/>
                        </a:rPr>
                        <a:t>Category</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Score 5</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Score 4</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Score 3</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Score 2</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574466637"/>
                  </a:ext>
                </a:extLst>
              </a:tr>
              <a:tr h="477494">
                <a:tc>
                  <a:txBody>
                    <a:bodyPr/>
                    <a:lstStyle/>
                    <a:p>
                      <a:pPr marL="152400" indent="-152400" algn="l">
                        <a:lnSpc>
                          <a:spcPts val="1300"/>
                        </a:lnSpc>
                        <a:spcAft>
                          <a:spcPts val="0"/>
                        </a:spcAft>
                      </a:pPr>
                      <a:r>
                        <a:rPr lang="en-US" sz="900">
                          <a:solidFill>
                            <a:schemeClr val="accent2">
                              <a:lumMod val="10000"/>
                            </a:schemeClr>
                          </a:solidFill>
                          <a:effectLst/>
                        </a:rPr>
                        <a:t>Required elements</a:t>
                      </a:r>
                      <a:endParaRPr lang="es-MX" sz="900">
                        <a:solidFill>
                          <a:schemeClr val="accent2">
                            <a:lumMod val="10000"/>
                          </a:schemeClr>
                        </a:solidFill>
                        <a:effectLst/>
                      </a:endParaRPr>
                    </a:p>
                    <a:p>
                      <a:pPr marL="152400" indent="-152400" algn="l">
                        <a:lnSpc>
                          <a:spcPts val="1300"/>
                        </a:lnSpc>
                        <a:spcAft>
                          <a:spcPts val="0"/>
                        </a:spcAft>
                      </a:pPr>
                      <a:r>
                        <a:rPr lang="en-US" sz="900">
                          <a:solidFill>
                            <a:schemeClr val="accent2">
                              <a:lumMod val="10000"/>
                            </a:schemeClr>
                          </a:solidFill>
                          <a:effectLst/>
                        </a:rPr>
                        <a:t>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Goes over and above all required elements stated in the instructions</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Includes all of the required elements stated in the instructions</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Missing one or more of the required elements.</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Several required elements are missing from the project</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2266471793"/>
                  </a:ext>
                </a:extLst>
              </a:tr>
              <a:tr h="636659">
                <a:tc>
                  <a:txBody>
                    <a:bodyPr/>
                    <a:lstStyle/>
                    <a:p>
                      <a:pPr marL="152400" indent="-152400" algn="l">
                        <a:lnSpc>
                          <a:spcPts val="1300"/>
                        </a:lnSpc>
                        <a:spcAft>
                          <a:spcPts val="0"/>
                        </a:spcAft>
                      </a:pPr>
                      <a:r>
                        <a:rPr lang="en-US" sz="900">
                          <a:solidFill>
                            <a:schemeClr val="accent2">
                              <a:lumMod val="10000"/>
                            </a:schemeClr>
                          </a:solidFill>
                          <a:effectLst/>
                        </a:rPr>
                        <a:t>Overall effectiveness and completion of task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Project is organized and presents material captivating for viewer</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Project is somewhat organized and complete and holds attention of viewer</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Project is disorganized and incomplete at times and is somewhat able to hold attention of viewer</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Project is incomplete and not easy to follow</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1025969118"/>
                  </a:ext>
                </a:extLst>
              </a:tr>
              <a:tr h="812352">
                <a:tc>
                  <a:txBody>
                    <a:bodyPr/>
                    <a:lstStyle/>
                    <a:p>
                      <a:pPr marL="152400" indent="-152400" algn="l">
                        <a:lnSpc>
                          <a:spcPts val="1300"/>
                        </a:lnSpc>
                        <a:spcAft>
                          <a:spcPts val="0"/>
                        </a:spcAft>
                      </a:pPr>
                      <a:r>
                        <a:rPr lang="en-US" sz="900">
                          <a:solidFill>
                            <a:schemeClr val="accent2">
                              <a:lumMod val="10000"/>
                            </a:schemeClr>
                          </a:solidFill>
                          <a:effectLst/>
                        </a:rPr>
                        <a:t>Creativity</a:t>
                      </a:r>
                      <a:endParaRPr lang="es-MX" sz="900">
                        <a:solidFill>
                          <a:schemeClr val="accent2">
                            <a:lumMod val="10000"/>
                          </a:schemeClr>
                        </a:solidFill>
                        <a:effectLst/>
                      </a:endParaRPr>
                    </a:p>
                    <a:p>
                      <a:pPr marL="152400" indent="-152400" algn="l">
                        <a:lnSpc>
                          <a:spcPts val="1300"/>
                        </a:lnSpc>
                        <a:spcAft>
                          <a:spcPts val="0"/>
                        </a:spcAft>
                      </a:pPr>
                      <a:r>
                        <a:rPr lang="en-US" sz="900">
                          <a:solidFill>
                            <a:schemeClr val="accent2">
                              <a:lumMod val="10000"/>
                            </a:schemeClr>
                          </a:solidFill>
                          <a:effectLst/>
                        </a:rPr>
                        <a:t>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Exceptionally unique and clever in showing deep understanding</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Thoughtfully and uniquely presented; showing understanding</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A few original touches enhance the project to show some understanding of the material</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Shows little originality and creativity and/or effort in understanding the material</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1337219365"/>
                  </a:ext>
                </a:extLst>
              </a:tr>
              <a:tr h="636659">
                <a:tc>
                  <a:txBody>
                    <a:bodyPr/>
                    <a:lstStyle/>
                    <a:p>
                      <a:pPr marL="152400" indent="-152400" algn="l">
                        <a:lnSpc>
                          <a:spcPts val="1300"/>
                        </a:lnSpc>
                        <a:spcAft>
                          <a:spcPts val="0"/>
                        </a:spcAft>
                      </a:pPr>
                      <a:r>
                        <a:rPr lang="en-US" sz="900">
                          <a:solidFill>
                            <a:schemeClr val="accent2">
                              <a:lumMod val="10000"/>
                            </a:schemeClr>
                          </a:solidFill>
                          <a:effectLst/>
                        </a:rPr>
                        <a:t>Neatness and attractiveness</a:t>
                      </a:r>
                      <a:endParaRPr lang="es-MX" sz="900">
                        <a:solidFill>
                          <a:schemeClr val="accent2">
                            <a:lumMod val="10000"/>
                          </a:schemeClr>
                        </a:solidFill>
                        <a:effectLst/>
                      </a:endParaRPr>
                    </a:p>
                    <a:p>
                      <a:pPr marL="152400" indent="-152400" algn="l">
                        <a:lnSpc>
                          <a:spcPts val="1300"/>
                        </a:lnSpc>
                        <a:spcAft>
                          <a:spcPts val="0"/>
                        </a:spcAft>
                      </a:pPr>
                      <a:r>
                        <a:rPr lang="en-US" sz="900">
                          <a:solidFill>
                            <a:schemeClr val="accent2">
                              <a:lumMod val="10000"/>
                            </a:schemeClr>
                          </a:solidFill>
                          <a:effectLst/>
                        </a:rPr>
                        <a:t>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Exceptionally attractive and neat in design and layout</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Attractive and neat in design and layout</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Acceptably attractive but may be messy at times and/or show lack of organization</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Distractingly messy or very poorly designed</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135009375"/>
                  </a:ext>
                </a:extLst>
              </a:tr>
              <a:tr h="477494">
                <a:tc>
                  <a:txBody>
                    <a:bodyPr/>
                    <a:lstStyle/>
                    <a:p>
                      <a:pPr marL="152400" indent="-152400" algn="l">
                        <a:lnSpc>
                          <a:spcPts val="1300"/>
                        </a:lnSpc>
                        <a:spcAft>
                          <a:spcPts val="0"/>
                        </a:spcAft>
                      </a:pPr>
                      <a:r>
                        <a:rPr lang="en-US" sz="900">
                          <a:solidFill>
                            <a:schemeClr val="accent2">
                              <a:lumMod val="10000"/>
                            </a:schemeClr>
                          </a:solidFill>
                          <a:effectLst/>
                        </a:rPr>
                        <a:t>Grammar</a:t>
                      </a:r>
                      <a:endParaRPr lang="es-MX" sz="900">
                        <a:solidFill>
                          <a:schemeClr val="accent2">
                            <a:lumMod val="10000"/>
                          </a:schemeClr>
                        </a:solidFill>
                        <a:effectLst/>
                      </a:endParaRPr>
                    </a:p>
                    <a:p>
                      <a:pPr marL="152400" indent="-152400" algn="l">
                        <a:lnSpc>
                          <a:spcPts val="1300"/>
                        </a:lnSpc>
                        <a:spcAft>
                          <a:spcPts val="0"/>
                        </a:spcAft>
                      </a:pPr>
                      <a:r>
                        <a:rPr lang="en-US" sz="900">
                          <a:solidFill>
                            <a:schemeClr val="accent2">
                              <a:lumMod val="10000"/>
                            </a:schemeClr>
                          </a:solidFill>
                          <a:effectLst/>
                        </a:rPr>
                        <a:t>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No grammatical or mechanical mistakes </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2 or 3 grammatical mistakes which are not distracting</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4 to 6 grammatical mistakes which are distracting</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More than 6 grammar or mechanical mistakes which are very distracting</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2961592391"/>
                  </a:ext>
                </a:extLst>
              </a:tr>
              <a:tr h="636659">
                <a:tc>
                  <a:txBody>
                    <a:bodyPr/>
                    <a:lstStyle/>
                    <a:p>
                      <a:pPr marL="152400" indent="-152400" algn="l">
                        <a:lnSpc>
                          <a:spcPts val="1300"/>
                        </a:lnSpc>
                        <a:spcAft>
                          <a:spcPts val="0"/>
                        </a:spcAft>
                      </a:pPr>
                      <a:r>
                        <a:rPr lang="en-US" sz="900">
                          <a:solidFill>
                            <a:schemeClr val="accent2">
                              <a:lumMod val="10000"/>
                            </a:schemeClr>
                          </a:solidFill>
                          <a:effectLst/>
                        </a:rPr>
                        <a:t>Understanding of content</a:t>
                      </a:r>
                      <a:endParaRPr lang="es-MX" sz="900">
                        <a:solidFill>
                          <a:schemeClr val="accent2">
                            <a:lumMod val="10000"/>
                          </a:schemeClr>
                        </a:solidFill>
                        <a:effectLst/>
                      </a:endParaRPr>
                    </a:p>
                    <a:p>
                      <a:pPr marL="152400" indent="-152400" algn="l">
                        <a:lnSpc>
                          <a:spcPts val="1300"/>
                        </a:lnSpc>
                        <a:spcAft>
                          <a:spcPts val="0"/>
                        </a:spcAft>
                      </a:pPr>
                      <a:r>
                        <a:rPr lang="en-US" sz="900">
                          <a:solidFill>
                            <a:schemeClr val="accent2">
                              <a:lumMod val="10000"/>
                            </a:schemeClr>
                          </a:solidFill>
                          <a:effectLst/>
                        </a:rPr>
                        <a:t> </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Shows a sophisticated understanding of the themes</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Shows an understanding of the themes</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Displays a somewhat limited understanding of the themes and may have few misinterpretations</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Does not show an understanding of the themes. Has quite a few misinterpretations.</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690685009"/>
                  </a:ext>
                </a:extLst>
              </a:tr>
              <a:tr h="636659">
                <a:tc>
                  <a:txBody>
                    <a:bodyPr/>
                    <a:lstStyle/>
                    <a:p>
                      <a:pPr marL="152400" indent="-152400" algn="l">
                        <a:lnSpc>
                          <a:spcPts val="1300"/>
                        </a:lnSpc>
                        <a:spcAft>
                          <a:spcPts val="0"/>
                        </a:spcAft>
                      </a:pPr>
                      <a:r>
                        <a:rPr lang="es-MX" sz="900">
                          <a:solidFill>
                            <a:schemeClr val="accent2">
                              <a:lumMod val="10000"/>
                            </a:schemeClr>
                          </a:solidFill>
                          <a:effectLst/>
                        </a:rPr>
                        <a:t>Oral presentation Vocaroo app</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Exceeds expectations in fluency, pronunciation, comprehensibility, inflection and intonation</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Meets expectations in fluency, pronunciation, comprehensibility, inflection and intonation</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solidFill>
                      <a:schemeClr val="accent1">
                        <a:lumMod val="20000"/>
                        <a:lumOff val="80000"/>
                      </a:schemeClr>
                    </a:solidFill>
                  </a:tcPr>
                </a:tc>
                <a:tc>
                  <a:txBody>
                    <a:bodyPr/>
                    <a:lstStyle/>
                    <a:p>
                      <a:pPr marL="152400" indent="-152400" algn="l">
                        <a:lnSpc>
                          <a:spcPts val="1300"/>
                        </a:lnSpc>
                        <a:spcAft>
                          <a:spcPts val="0"/>
                        </a:spcAft>
                      </a:pPr>
                      <a:r>
                        <a:rPr lang="en-US" sz="900">
                          <a:solidFill>
                            <a:schemeClr val="accent2">
                              <a:lumMod val="10000"/>
                            </a:schemeClr>
                          </a:solidFill>
                          <a:effectLst/>
                        </a:rPr>
                        <a:t>Approaches expectations in fluency, pronunciation and comprehensibility</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a:solidFill>
                            <a:schemeClr val="accent2">
                              <a:lumMod val="10000"/>
                            </a:schemeClr>
                          </a:solidFill>
                          <a:effectLst/>
                        </a:rPr>
                        <a:t>Does not meet expectations in fluency, pronunciation and comprehensibility.</a:t>
                      </a:r>
                      <a:endParaRPr lang="es-MX" sz="900" i="1">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2273691411"/>
                  </a:ext>
                </a:extLst>
              </a:tr>
              <a:tr h="159165">
                <a:tc>
                  <a:txBody>
                    <a:bodyPr/>
                    <a:lstStyle/>
                    <a:p>
                      <a:pPr marL="152400" indent="-152400" algn="l">
                        <a:lnSpc>
                          <a:spcPts val="1300"/>
                        </a:lnSpc>
                        <a:spcAft>
                          <a:spcPts val="0"/>
                        </a:spcAft>
                      </a:pPr>
                      <a:r>
                        <a:rPr lang="en-US" sz="900" dirty="0">
                          <a:solidFill>
                            <a:schemeClr val="accent2">
                              <a:lumMod val="10000"/>
                            </a:schemeClr>
                          </a:solidFill>
                          <a:effectLst/>
                        </a:rPr>
                        <a:t>Total 35 pts</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 </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 </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 </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tc>
                  <a:txBody>
                    <a:bodyPr/>
                    <a:lstStyle/>
                    <a:p>
                      <a:pPr marL="152400" indent="-152400" algn="l">
                        <a:lnSpc>
                          <a:spcPts val="1300"/>
                        </a:lnSpc>
                        <a:spcAft>
                          <a:spcPts val="0"/>
                        </a:spcAft>
                      </a:pPr>
                      <a:r>
                        <a:rPr lang="en-US" sz="900" dirty="0">
                          <a:solidFill>
                            <a:schemeClr val="accent2">
                              <a:lumMod val="10000"/>
                            </a:schemeClr>
                          </a:solidFill>
                          <a:effectLst/>
                        </a:rPr>
                        <a:t> </a:t>
                      </a:r>
                      <a:endParaRPr lang="es-MX" sz="900" i="1" dirty="0">
                        <a:solidFill>
                          <a:schemeClr val="accent2">
                            <a:lumMod val="10000"/>
                          </a:schemeClr>
                        </a:solidFill>
                        <a:effectLst/>
                        <a:latin typeface="Arial" panose="020B0604020202020204" pitchFamily="34" charset="0"/>
                        <a:ea typeface="SimSun" panose="02010600030101010101" pitchFamily="2" charset="-122"/>
                      </a:endParaRPr>
                    </a:p>
                  </a:txBody>
                  <a:tcPr marL="27290" marR="27290" marT="0" marB="0"/>
                </a:tc>
                <a:extLst>
                  <a:ext uri="{0D108BD9-81ED-4DB2-BD59-A6C34878D82A}">
                    <a16:rowId xmlns:a16="http://schemas.microsoft.com/office/drawing/2014/main" val="44829938"/>
                  </a:ext>
                </a:extLst>
              </a:tr>
            </a:tbl>
          </a:graphicData>
        </a:graphic>
      </p:graphicFrame>
      <p:sp>
        <p:nvSpPr>
          <p:cNvPr id="2" name="Estrella: 5 puntas 1">
            <a:extLst>
              <a:ext uri="{FF2B5EF4-FFF2-40B4-BE49-F238E27FC236}">
                <a16:creationId xmlns:a16="http://schemas.microsoft.com/office/drawing/2014/main" id="{CA2B1D9A-292A-4A42-AC25-439FCEFF2176}"/>
              </a:ext>
            </a:extLst>
          </p:cNvPr>
          <p:cNvSpPr/>
          <p:nvPr/>
        </p:nvSpPr>
        <p:spPr>
          <a:xfrm>
            <a:off x="2521744" y="535781"/>
            <a:ext cx="364331" cy="21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strella: 5 puntas 3">
            <a:extLst>
              <a:ext uri="{FF2B5EF4-FFF2-40B4-BE49-F238E27FC236}">
                <a16:creationId xmlns:a16="http://schemas.microsoft.com/office/drawing/2014/main" id="{AFC719D8-DEDF-4A29-B160-924FD77DCBF2}"/>
              </a:ext>
            </a:extLst>
          </p:cNvPr>
          <p:cNvSpPr/>
          <p:nvPr/>
        </p:nvSpPr>
        <p:spPr>
          <a:xfrm>
            <a:off x="3923928" y="867270"/>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5" name="Estrella: 5 puntas 4">
            <a:extLst>
              <a:ext uri="{FF2B5EF4-FFF2-40B4-BE49-F238E27FC236}">
                <a16:creationId xmlns:a16="http://schemas.microsoft.com/office/drawing/2014/main" id="{4FEA9C24-12F7-4BFC-A6A2-187E3AAEDA48}"/>
              </a:ext>
            </a:extLst>
          </p:cNvPr>
          <p:cNvSpPr/>
          <p:nvPr/>
        </p:nvSpPr>
        <p:spPr>
          <a:xfrm>
            <a:off x="2496344" y="1661218"/>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6" name="Estrella: 5 puntas 5">
            <a:extLst>
              <a:ext uri="{FF2B5EF4-FFF2-40B4-BE49-F238E27FC236}">
                <a16:creationId xmlns:a16="http://schemas.microsoft.com/office/drawing/2014/main" id="{7B37BD20-784C-4483-9DBF-107E5698FFF2}"/>
              </a:ext>
            </a:extLst>
          </p:cNvPr>
          <p:cNvSpPr/>
          <p:nvPr/>
        </p:nvSpPr>
        <p:spPr>
          <a:xfrm>
            <a:off x="2646363" y="2248542"/>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7" name="Estrella: 5 puntas 6">
            <a:extLst>
              <a:ext uri="{FF2B5EF4-FFF2-40B4-BE49-F238E27FC236}">
                <a16:creationId xmlns:a16="http://schemas.microsoft.com/office/drawing/2014/main" id="{F283A78C-6989-4E4C-89B1-A261E44D237F}"/>
              </a:ext>
            </a:extLst>
          </p:cNvPr>
          <p:cNvSpPr/>
          <p:nvPr/>
        </p:nvSpPr>
        <p:spPr>
          <a:xfrm>
            <a:off x="2562039" y="2983901"/>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
        <p:nvSpPr>
          <p:cNvPr id="8" name="Estrella: 5 puntas 7">
            <a:extLst>
              <a:ext uri="{FF2B5EF4-FFF2-40B4-BE49-F238E27FC236}">
                <a16:creationId xmlns:a16="http://schemas.microsoft.com/office/drawing/2014/main" id="{68A8E5B5-4BD0-4A12-9C6F-B519403164C0}"/>
              </a:ext>
            </a:extLst>
          </p:cNvPr>
          <p:cNvSpPr/>
          <p:nvPr/>
        </p:nvSpPr>
        <p:spPr>
          <a:xfrm>
            <a:off x="3401034" y="3530462"/>
            <a:ext cx="648072" cy="36004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dirty="0">
              <a:ln w="22225">
                <a:solidFill>
                  <a:schemeClr val="accent2"/>
                </a:solidFill>
                <a:prstDash val="solid"/>
              </a:ln>
              <a:solidFill>
                <a:schemeClr val="accent2">
                  <a:lumMod val="40000"/>
                  <a:lumOff val="60000"/>
                </a:schemeClr>
              </a:solidFill>
            </a:endParaRPr>
          </a:p>
        </p:txBody>
      </p:sp>
      <p:sp>
        <p:nvSpPr>
          <p:cNvPr id="9" name="Estrella: 5 puntas 8">
            <a:extLst>
              <a:ext uri="{FF2B5EF4-FFF2-40B4-BE49-F238E27FC236}">
                <a16:creationId xmlns:a16="http://schemas.microsoft.com/office/drawing/2014/main" id="{883F9311-A2CA-4691-A9D8-975B5942C97B}"/>
              </a:ext>
            </a:extLst>
          </p:cNvPr>
          <p:cNvSpPr/>
          <p:nvPr/>
        </p:nvSpPr>
        <p:spPr>
          <a:xfrm flipV="1">
            <a:off x="2741850" y="4196259"/>
            <a:ext cx="648072" cy="41146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Tree>
  </p:cSld>
  <p:clrMapOvr>
    <a:masterClrMapping/>
  </p:clrMapOvr>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835</Words>
  <Application>Microsoft Office PowerPoint</Application>
  <PresentationFormat>Presentación en pantalla (16:9)</PresentationFormat>
  <Paragraphs>58</Paragraphs>
  <Slides>6</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Sue Ellen Francisco</vt:lpstr>
      <vt:lpstr>Roboto Condensed Light</vt:lpstr>
      <vt:lpstr>Comfortaa</vt:lpstr>
      <vt:lpstr>Nunito SemiBold</vt:lpstr>
      <vt:lpstr>Arial</vt:lpstr>
      <vt:lpstr>Nunito</vt:lpstr>
      <vt:lpstr>Social Science Lesson by Slidesgo</vt:lpstr>
      <vt:lpstr>Escuela Normal de Educación Preescolar English A2.1  Teacher: Beatriz Eugenia Valdés Rodríguez Sara Gabriela Vargas Rangel  UNIT. 9 What does she look like?  Project name. WHAT DO I LOOK LIKE? Saltillo Coahuila                           may 2020 </vt:lpstr>
      <vt:lpstr>Presentación de PowerPoint</vt:lpstr>
      <vt:lpstr>My style of dressing is casual, most of the time I wear jeans and shirts of different colors, I wear sneakers, I like this style because it’s comfortable and can be used on any occasion. sometimes I like to wear casual dresses but I don't wear them much as I am very thin. When I have special events I wear formal dresses to look good, I don't like to wear heels so when I wear dresses I wear sneakers or sandals.</vt:lpstr>
      <vt:lpstr>Presentación de PowerPoint</vt:lpstr>
      <vt:lpstr>Individual reflection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English A2.1 Teacher: Beatriz Eugenia Valdés Rodríguez Sara Gabriela Vargas Rangel UNIT. 9 What does she look like? Project name. WHAT do i look like?</dc:title>
  <dc:creator>Acer</dc:creator>
  <cp:lastModifiedBy>Beatriz Eugenia Valdés Rodríguez</cp:lastModifiedBy>
  <cp:revision>23</cp:revision>
  <dcterms:modified xsi:type="dcterms:W3CDTF">2021-06-02T21:34:48Z</dcterms:modified>
</cp:coreProperties>
</file>