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9"/>
  </p:notesMasterIdLst>
  <p:sldIdLst>
    <p:sldId id="256" r:id="rId2"/>
    <p:sldId id="258" r:id="rId3"/>
    <p:sldId id="261" r:id="rId4"/>
    <p:sldId id="301" r:id="rId5"/>
    <p:sldId id="263" r:id="rId6"/>
    <p:sldId id="266" r:id="rId7"/>
    <p:sldId id="302" r:id="rId8"/>
  </p:sldIdLst>
  <p:sldSz cx="9144000" cy="5143500" type="screen16x9"/>
  <p:notesSz cx="6858000" cy="9144000"/>
  <p:embeddedFontLst>
    <p:embeddedFont>
      <p:font typeface="Bradley Hand ITC" panose="03070402050302030203" pitchFamily="66" charset="0"/>
      <p:regular r:id="rId10"/>
    </p:embeddedFont>
    <p:embeddedFont>
      <p:font typeface="Poppins" panose="020B0604020202020204" charset="0"/>
      <p:regular r:id="rId11"/>
      <p:bold r:id="rId12"/>
      <p:italic r:id="rId13"/>
      <p:boldItalic r:id="rId14"/>
    </p:embeddedFont>
    <p:embeddedFont>
      <p:font typeface="Poppins Medium"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Eugenia Valdés Rodríguez" initials="BEVR" lastIdx="6" clrIdx="0">
    <p:extLst>
      <p:ext uri="{19B8F6BF-5375-455C-9EA6-DF929625EA0E}">
        <p15:presenceInfo xmlns:p15="http://schemas.microsoft.com/office/powerpoint/2012/main" userId="4fb6de2f4e299f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5E7742-0DCB-46A1-911D-4B66B5279DCC}">
  <a:tblStyle styleId="{D35E7742-0DCB-46A1-911D-4B66B5279D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99" d="100"/>
          <a:sy n="99" d="100"/>
        </p:scale>
        <p:origin x="758" y="42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2T16:20:11.845" idx="1">
    <p:pos x="5319" y="2471"/>
    <p:text>plump cheeks</p:text>
    <p:extLst>
      <p:ext uri="{C676402C-5697-4E1C-873F-D02D1690AC5C}">
        <p15:threadingInfo xmlns:p15="http://schemas.microsoft.com/office/powerpoint/2012/main" timeZoneBias="300"/>
      </p:ext>
    </p:extLst>
  </p:cm>
  <p:cm authorId="1" dt="2021-06-02T16:21:27.265" idx="3">
    <p:pos x="10" y="10"/>
    <p:text/>
    <p:extLst>
      <p:ext uri="{C676402C-5697-4E1C-873F-D02D1690AC5C}">
        <p15:threadingInfo xmlns:p15="http://schemas.microsoft.com/office/powerpoint/2012/main" timeZoneBias="300"/>
      </p:ext>
    </p:extLst>
  </p:cm>
  <p:cm authorId="1" dt="2021-06-02T16:21:28.085" idx="4">
    <p:pos x="146" y="146"/>
    <p:text>Really good use of the grammar structures and all content learned Gaby... really great.  Keep up.  Excellent work.</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2T16:21:20.152" idx="2">
    <p:pos x="10" y="10"/>
    <p:text/>
    <p:extLst>
      <p:ext uri="{C676402C-5697-4E1C-873F-D02D1690AC5C}">
        <p15:threadingInfo xmlns:p15="http://schemas.microsoft.com/office/powerpoint/2012/main" timeZoneBias="300"/>
      </p:ext>
    </p:extLst>
  </p:cm>
  <p:cm authorId="1" dt="2021-06-02T16:22:19.611" idx="5">
    <p:pos x="146" y="146"/>
    <p:text>Very thoughtful of you that all of us are important and about respecting everyone.   Good learning...</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02T16:24:02.142" idx="6">
    <p:pos x="1812" y="881"/>
    <p:text>Congratulations.  Proud of you!</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080899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9f85bed76f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9f85bed76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3"/>
        <p:cNvGrpSpPr/>
        <p:nvPr/>
      </p:nvGrpSpPr>
      <p:grpSpPr>
        <a:xfrm>
          <a:off x="0" y="0"/>
          <a:ext cx="0" cy="0"/>
          <a:chOff x="0" y="0"/>
          <a:chExt cx="0" cy="0"/>
        </a:xfrm>
      </p:grpSpPr>
      <p:sp>
        <p:nvSpPr>
          <p:cNvPr id="884" name="Google Shape;884;p7"/>
          <p:cNvSpPr txBox="1">
            <a:spLocks noGrp="1"/>
          </p:cNvSpPr>
          <p:nvPr>
            <p:ph type="title"/>
          </p:nvPr>
        </p:nvSpPr>
        <p:spPr>
          <a:xfrm>
            <a:off x="5240700" y="12604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85" name="Google Shape;885;p7"/>
          <p:cNvSpPr txBox="1">
            <a:spLocks noGrp="1"/>
          </p:cNvSpPr>
          <p:nvPr>
            <p:ph type="body" idx="1"/>
          </p:nvPr>
        </p:nvSpPr>
        <p:spPr>
          <a:xfrm>
            <a:off x="5133275" y="2094450"/>
            <a:ext cx="2915400" cy="250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3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86" name="Google Shape;88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887" name="Google Shape;887;p7"/>
          <p:cNvGrpSpPr/>
          <p:nvPr/>
        </p:nvGrpSpPr>
        <p:grpSpPr>
          <a:xfrm>
            <a:off x="6364735" y="4433704"/>
            <a:ext cx="3672418" cy="1331055"/>
            <a:chOff x="-1068128" y="3996204"/>
            <a:chExt cx="3672418" cy="1331055"/>
          </a:xfrm>
        </p:grpSpPr>
        <p:sp>
          <p:nvSpPr>
            <p:cNvPr id="888" name="Google Shape;888;p7"/>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7"/>
            <p:cNvGrpSpPr/>
            <p:nvPr/>
          </p:nvGrpSpPr>
          <p:grpSpPr>
            <a:xfrm>
              <a:off x="-800178" y="4304942"/>
              <a:ext cx="2873315" cy="818933"/>
              <a:chOff x="-800178" y="4304942"/>
              <a:chExt cx="2873315" cy="818933"/>
            </a:xfrm>
          </p:grpSpPr>
          <p:sp>
            <p:nvSpPr>
              <p:cNvPr id="890" name="Google Shape;890;p7"/>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7"/>
          <p:cNvGrpSpPr/>
          <p:nvPr/>
        </p:nvGrpSpPr>
        <p:grpSpPr>
          <a:xfrm rot="-10799883" flipH="1">
            <a:off x="-1195356" y="-924940"/>
            <a:ext cx="4843774" cy="2185315"/>
            <a:chOff x="5619200" y="4458200"/>
            <a:chExt cx="1647150" cy="742900"/>
          </a:xfrm>
        </p:grpSpPr>
        <p:sp>
          <p:nvSpPr>
            <p:cNvPr id="943" name="Google Shape;943;p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7"/>
          <p:cNvGrpSpPr/>
          <p:nvPr/>
        </p:nvGrpSpPr>
        <p:grpSpPr>
          <a:xfrm rot="-2452161">
            <a:off x="5263268" y="4452240"/>
            <a:ext cx="1019006" cy="1634773"/>
            <a:chOff x="2402100" y="3854125"/>
            <a:chExt cx="435600" cy="698825"/>
          </a:xfrm>
        </p:grpSpPr>
        <p:sp>
          <p:nvSpPr>
            <p:cNvPr id="949" name="Google Shape;949;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7"/>
          <p:cNvGrpSpPr/>
          <p:nvPr/>
        </p:nvGrpSpPr>
        <p:grpSpPr>
          <a:xfrm rot="8607250">
            <a:off x="-672758" y="173948"/>
            <a:ext cx="1219989" cy="1925352"/>
            <a:chOff x="322650" y="2571325"/>
            <a:chExt cx="573100" cy="904450"/>
          </a:xfrm>
        </p:grpSpPr>
        <p:sp>
          <p:nvSpPr>
            <p:cNvPr id="963" name="Google Shape;963;p7"/>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7"/>
          <p:cNvGrpSpPr/>
          <p:nvPr/>
        </p:nvGrpSpPr>
        <p:grpSpPr>
          <a:xfrm rot="9764690">
            <a:off x="2589182" y="-1536019"/>
            <a:ext cx="1546779" cy="2481535"/>
            <a:chOff x="2402100" y="3854125"/>
            <a:chExt cx="435600" cy="698825"/>
          </a:xfrm>
        </p:grpSpPr>
        <p:sp>
          <p:nvSpPr>
            <p:cNvPr id="971" name="Google Shape;971;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7"/>
          <p:cNvGrpSpPr/>
          <p:nvPr/>
        </p:nvGrpSpPr>
        <p:grpSpPr>
          <a:xfrm>
            <a:off x="952179" y="620766"/>
            <a:ext cx="548733" cy="498301"/>
            <a:chOff x="3652400" y="3788700"/>
            <a:chExt cx="700450" cy="636075"/>
          </a:xfrm>
        </p:grpSpPr>
        <p:sp>
          <p:nvSpPr>
            <p:cNvPr id="985" name="Google Shape;985;p7"/>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72"/>
        <p:cNvGrpSpPr/>
        <p:nvPr/>
      </p:nvGrpSpPr>
      <p:grpSpPr>
        <a:xfrm>
          <a:off x="0" y="0"/>
          <a:ext cx="0" cy="0"/>
          <a:chOff x="0" y="0"/>
          <a:chExt cx="0" cy="0"/>
        </a:xfrm>
      </p:grpSpPr>
      <p:sp>
        <p:nvSpPr>
          <p:cNvPr id="1573" name="Google Shape;1573;p13"/>
          <p:cNvSpPr txBox="1">
            <a:spLocks noGrp="1"/>
          </p:cNvSpPr>
          <p:nvPr>
            <p:ph type="title"/>
          </p:nvPr>
        </p:nvSpPr>
        <p:spPr>
          <a:xfrm>
            <a:off x="1126050" y="1239475"/>
            <a:ext cx="2986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1700"/>
              <a:buNone/>
              <a:defRPr sz="1700" b="1"/>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1574" name="Google Shape;1574;p13"/>
          <p:cNvSpPr txBox="1">
            <a:spLocks noGrp="1"/>
          </p:cNvSpPr>
          <p:nvPr>
            <p:ph type="title" idx="2" hasCustomPrompt="1"/>
          </p:nvPr>
        </p:nvSpPr>
        <p:spPr>
          <a:xfrm>
            <a:off x="13143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5" name="Google Shape;1575;p13"/>
          <p:cNvSpPr txBox="1">
            <a:spLocks noGrp="1"/>
          </p:cNvSpPr>
          <p:nvPr>
            <p:ph type="subTitle" idx="1"/>
          </p:nvPr>
        </p:nvSpPr>
        <p:spPr>
          <a:xfrm>
            <a:off x="1370850" y="1676400"/>
            <a:ext cx="2496900" cy="738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576" name="Google Shape;1576;p13"/>
          <p:cNvSpPr txBox="1">
            <a:spLocks noGrp="1"/>
          </p:cNvSpPr>
          <p:nvPr>
            <p:ph type="title" idx="3"/>
          </p:nvPr>
        </p:nvSpPr>
        <p:spPr>
          <a:xfrm>
            <a:off x="5012250" y="12394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7" name="Google Shape;1577;p13"/>
          <p:cNvSpPr txBox="1">
            <a:spLocks noGrp="1"/>
          </p:cNvSpPr>
          <p:nvPr>
            <p:ph type="title" idx="4" hasCustomPrompt="1"/>
          </p:nvPr>
        </p:nvSpPr>
        <p:spPr>
          <a:xfrm>
            <a:off x="52005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8" name="Google Shape;1578;p13"/>
          <p:cNvSpPr txBox="1">
            <a:spLocks noGrp="1"/>
          </p:cNvSpPr>
          <p:nvPr>
            <p:ph type="subTitle" idx="5"/>
          </p:nvPr>
        </p:nvSpPr>
        <p:spPr>
          <a:xfrm>
            <a:off x="5257050" y="16764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79" name="Google Shape;1579;p13"/>
          <p:cNvSpPr txBox="1">
            <a:spLocks noGrp="1"/>
          </p:cNvSpPr>
          <p:nvPr>
            <p:ph type="title" idx="6"/>
          </p:nvPr>
        </p:nvSpPr>
        <p:spPr>
          <a:xfrm>
            <a:off x="11260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0" name="Google Shape;1580;p13"/>
          <p:cNvSpPr txBox="1">
            <a:spLocks noGrp="1"/>
          </p:cNvSpPr>
          <p:nvPr>
            <p:ph type="title" idx="7" hasCustomPrompt="1"/>
          </p:nvPr>
        </p:nvSpPr>
        <p:spPr>
          <a:xfrm>
            <a:off x="13143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1" name="Google Shape;1581;p13"/>
          <p:cNvSpPr txBox="1">
            <a:spLocks noGrp="1"/>
          </p:cNvSpPr>
          <p:nvPr>
            <p:ph type="subTitle" idx="8"/>
          </p:nvPr>
        </p:nvSpPr>
        <p:spPr>
          <a:xfrm>
            <a:off x="13708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2" name="Google Shape;1582;p13"/>
          <p:cNvSpPr txBox="1">
            <a:spLocks noGrp="1"/>
          </p:cNvSpPr>
          <p:nvPr>
            <p:ph type="title" idx="9"/>
          </p:nvPr>
        </p:nvSpPr>
        <p:spPr>
          <a:xfrm>
            <a:off x="50122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3" name="Google Shape;1583;p13"/>
          <p:cNvSpPr txBox="1">
            <a:spLocks noGrp="1"/>
          </p:cNvSpPr>
          <p:nvPr>
            <p:ph type="title" idx="13" hasCustomPrompt="1"/>
          </p:nvPr>
        </p:nvSpPr>
        <p:spPr>
          <a:xfrm>
            <a:off x="52005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4" name="Google Shape;1584;p13"/>
          <p:cNvSpPr txBox="1">
            <a:spLocks noGrp="1"/>
          </p:cNvSpPr>
          <p:nvPr>
            <p:ph type="subTitle" idx="14"/>
          </p:nvPr>
        </p:nvSpPr>
        <p:spPr>
          <a:xfrm>
            <a:off x="52570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585" name="Google Shape;1585;p13"/>
          <p:cNvGrpSpPr/>
          <p:nvPr/>
        </p:nvGrpSpPr>
        <p:grpSpPr>
          <a:xfrm>
            <a:off x="-1289914" y="3847378"/>
            <a:ext cx="5081458" cy="2291921"/>
            <a:chOff x="5619200" y="4458200"/>
            <a:chExt cx="1647150" cy="742900"/>
          </a:xfrm>
        </p:grpSpPr>
        <p:sp>
          <p:nvSpPr>
            <p:cNvPr id="1586" name="Google Shape;1586;p1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13"/>
          <p:cNvGrpSpPr/>
          <p:nvPr/>
        </p:nvGrpSpPr>
        <p:grpSpPr>
          <a:xfrm rot="10800000" flipH="1">
            <a:off x="6148690" y="-1042184"/>
            <a:ext cx="4256731" cy="2205454"/>
            <a:chOff x="4178350" y="2375050"/>
            <a:chExt cx="938350" cy="515775"/>
          </a:xfrm>
        </p:grpSpPr>
        <p:sp>
          <p:nvSpPr>
            <p:cNvPr id="1592" name="Google Shape;1592;p1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13"/>
          <p:cNvGrpSpPr/>
          <p:nvPr/>
        </p:nvGrpSpPr>
        <p:grpSpPr>
          <a:xfrm>
            <a:off x="111850" y="1207775"/>
            <a:ext cx="700450" cy="636075"/>
            <a:chOff x="3652400" y="3788700"/>
            <a:chExt cx="700450" cy="636075"/>
          </a:xfrm>
        </p:grpSpPr>
        <p:sp>
          <p:nvSpPr>
            <p:cNvPr id="1600" name="Google Shape;1600;p1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13"/>
          <p:cNvGrpSpPr/>
          <p:nvPr/>
        </p:nvGrpSpPr>
        <p:grpSpPr>
          <a:xfrm rot="-2328237">
            <a:off x="8085383" y="4198637"/>
            <a:ext cx="1546773" cy="2481612"/>
            <a:chOff x="2402100" y="3854125"/>
            <a:chExt cx="435600" cy="698825"/>
          </a:xfrm>
        </p:grpSpPr>
        <p:sp>
          <p:nvSpPr>
            <p:cNvPr id="1616" name="Google Shape;1616;p1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9" name="Google Shape;1629;p13"/>
          <p:cNvSpPr/>
          <p:nvPr/>
        </p:nvSpPr>
        <p:spPr>
          <a:xfrm rot="10156090">
            <a:off x="-272109" y="-268359"/>
            <a:ext cx="1468398" cy="131302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13"/>
          <p:cNvGrpSpPr/>
          <p:nvPr/>
        </p:nvGrpSpPr>
        <p:grpSpPr>
          <a:xfrm rot="-1366232">
            <a:off x="8503460" y="3280683"/>
            <a:ext cx="1014294" cy="1600729"/>
            <a:chOff x="322650" y="2571325"/>
            <a:chExt cx="573100" cy="904450"/>
          </a:xfrm>
        </p:grpSpPr>
        <p:sp>
          <p:nvSpPr>
            <p:cNvPr id="1631" name="Google Shape;1631;p1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13"/>
          <p:cNvGrpSpPr/>
          <p:nvPr/>
        </p:nvGrpSpPr>
        <p:grpSpPr>
          <a:xfrm>
            <a:off x="8429688" y="975913"/>
            <a:ext cx="610325" cy="417350"/>
            <a:chOff x="364525" y="2023775"/>
            <a:chExt cx="610325" cy="417350"/>
          </a:xfrm>
        </p:grpSpPr>
        <p:sp>
          <p:nvSpPr>
            <p:cNvPr id="1639" name="Google Shape;1639;p1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918"/>
        <p:cNvGrpSpPr/>
        <p:nvPr/>
      </p:nvGrpSpPr>
      <p:grpSpPr>
        <a:xfrm>
          <a:off x="0" y="0"/>
          <a:ext cx="0" cy="0"/>
          <a:chOff x="0" y="0"/>
          <a:chExt cx="0" cy="0"/>
        </a:xfrm>
      </p:grpSpPr>
      <p:sp>
        <p:nvSpPr>
          <p:cNvPr id="1919" name="Google Shape;1919;p16"/>
          <p:cNvSpPr txBox="1">
            <a:spLocks noGrp="1"/>
          </p:cNvSpPr>
          <p:nvPr>
            <p:ph type="title"/>
          </p:nvPr>
        </p:nvSpPr>
        <p:spPr>
          <a:xfrm>
            <a:off x="714300" y="5457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20" name="Google Shape;1920;p16"/>
          <p:cNvSpPr txBox="1">
            <a:spLocks noGrp="1"/>
          </p:cNvSpPr>
          <p:nvPr>
            <p:ph type="body" idx="1"/>
          </p:nvPr>
        </p:nvSpPr>
        <p:spPr>
          <a:xfrm>
            <a:off x="714300" y="1734450"/>
            <a:ext cx="2808000" cy="2508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1921" name="Google Shape;1921;p16"/>
          <p:cNvGrpSpPr/>
          <p:nvPr/>
        </p:nvGrpSpPr>
        <p:grpSpPr>
          <a:xfrm flipH="1">
            <a:off x="-830528" y="3821441"/>
            <a:ext cx="3239372" cy="1780558"/>
            <a:chOff x="4178350" y="2375050"/>
            <a:chExt cx="938350" cy="515775"/>
          </a:xfrm>
        </p:grpSpPr>
        <p:sp>
          <p:nvSpPr>
            <p:cNvPr id="1922" name="Google Shape;1922;p16"/>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6"/>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6"/>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6"/>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6"/>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6"/>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6"/>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16"/>
          <p:cNvGrpSpPr/>
          <p:nvPr/>
        </p:nvGrpSpPr>
        <p:grpSpPr>
          <a:xfrm>
            <a:off x="1816335" y="3884955"/>
            <a:ext cx="881125" cy="1554173"/>
            <a:chOff x="2797700" y="3217325"/>
            <a:chExt cx="682725" cy="1204225"/>
          </a:xfrm>
        </p:grpSpPr>
        <p:sp>
          <p:nvSpPr>
            <p:cNvPr id="1930" name="Google Shape;1930;p16"/>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6"/>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6"/>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6"/>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6"/>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6"/>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6"/>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16"/>
          <p:cNvSpPr/>
          <p:nvPr/>
        </p:nvSpPr>
        <p:spPr>
          <a:xfrm>
            <a:off x="79575" y="3338363"/>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16"/>
          <p:cNvGrpSpPr/>
          <p:nvPr/>
        </p:nvGrpSpPr>
        <p:grpSpPr>
          <a:xfrm rot="9556908">
            <a:off x="2671536" y="-1109002"/>
            <a:ext cx="1044883" cy="1676392"/>
            <a:chOff x="2402100" y="3854125"/>
            <a:chExt cx="435600" cy="698825"/>
          </a:xfrm>
        </p:grpSpPr>
        <p:sp>
          <p:nvSpPr>
            <p:cNvPr id="1939" name="Google Shape;1939;p1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2" name="Google Shape;1952;p16"/>
          <p:cNvSpPr txBox="1">
            <a:spLocks noGrp="1"/>
          </p:cNvSpPr>
          <p:nvPr>
            <p:ph type="title" idx="2"/>
          </p:nvPr>
        </p:nvSpPr>
        <p:spPr>
          <a:xfrm>
            <a:off x="714300" y="899125"/>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ly Title 2">
  <p:cSld name="CAPTION_ONLY_1">
    <p:spTree>
      <p:nvGrpSpPr>
        <p:cNvPr id="1" name="Shape 3220"/>
        <p:cNvGrpSpPr/>
        <p:nvPr/>
      </p:nvGrpSpPr>
      <p:grpSpPr>
        <a:xfrm>
          <a:off x="0" y="0"/>
          <a:ext cx="0" cy="0"/>
          <a:chOff x="0" y="0"/>
          <a:chExt cx="0" cy="0"/>
        </a:xfrm>
      </p:grpSpPr>
      <p:sp>
        <p:nvSpPr>
          <p:cNvPr id="3221" name="Google Shape;322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3222" name="Google Shape;3222;p28"/>
          <p:cNvGrpSpPr/>
          <p:nvPr/>
        </p:nvGrpSpPr>
        <p:grpSpPr>
          <a:xfrm>
            <a:off x="-1140980" y="4469553"/>
            <a:ext cx="3100966" cy="2800388"/>
            <a:chOff x="1992250" y="544500"/>
            <a:chExt cx="1080250" cy="975575"/>
          </a:xfrm>
        </p:grpSpPr>
        <p:sp>
          <p:nvSpPr>
            <p:cNvPr id="3223" name="Google Shape;3223;p28"/>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8"/>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5" name="Google Shape;3225;p28"/>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26" name="Google Shape;3226;p28"/>
          <p:cNvGrpSpPr/>
          <p:nvPr/>
        </p:nvGrpSpPr>
        <p:grpSpPr>
          <a:xfrm rot="10800000">
            <a:off x="6801363" y="-652105"/>
            <a:ext cx="4321702" cy="1566386"/>
            <a:chOff x="-1068128" y="3996204"/>
            <a:chExt cx="3672418" cy="1331055"/>
          </a:xfrm>
        </p:grpSpPr>
        <p:sp>
          <p:nvSpPr>
            <p:cNvPr id="3227" name="Google Shape;3227;p28"/>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8" name="Google Shape;3228;p28"/>
            <p:cNvGrpSpPr/>
            <p:nvPr/>
          </p:nvGrpSpPr>
          <p:grpSpPr>
            <a:xfrm>
              <a:off x="-800178" y="4304942"/>
              <a:ext cx="2873315" cy="818933"/>
              <a:chOff x="-800178" y="4304942"/>
              <a:chExt cx="2873315" cy="818933"/>
            </a:xfrm>
          </p:grpSpPr>
          <p:sp>
            <p:nvSpPr>
              <p:cNvPr id="3229" name="Google Shape;3229;p28"/>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8"/>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8"/>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8"/>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8"/>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8"/>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8"/>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8"/>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8"/>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8"/>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8"/>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8"/>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8"/>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8"/>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8"/>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8"/>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8"/>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8"/>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8"/>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8"/>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8"/>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8"/>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8"/>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8"/>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8"/>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8"/>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8"/>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8"/>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8"/>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8"/>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8"/>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8"/>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8"/>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8"/>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8"/>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8"/>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8"/>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8"/>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8"/>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1" name="Google Shape;3281;p28"/>
          <p:cNvGrpSpPr/>
          <p:nvPr/>
        </p:nvGrpSpPr>
        <p:grpSpPr>
          <a:xfrm rot="2036280">
            <a:off x="6998166" y="4429926"/>
            <a:ext cx="1267565" cy="2033647"/>
            <a:chOff x="2402100" y="3854125"/>
            <a:chExt cx="435600" cy="698825"/>
          </a:xfrm>
        </p:grpSpPr>
        <p:sp>
          <p:nvSpPr>
            <p:cNvPr id="3282" name="Google Shape;3282;p28"/>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8"/>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8"/>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8"/>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8"/>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8"/>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8"/>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8"/>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8"/>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5" name="Google Shape;3295;p28"/>
          <p:cNvGrpSpPr/>
          <p:nvPr/>
        </p:nvGrpSpPr>
        <p:grpSpPr>
          <a:xfrm rot="-7824626">
            <a:off x="7654395" y="-145169"/>
            <a:ext cx="1853843" cy="1381828"/>
            <a:chOff x="4500175" y="3779525"/>
            <a:chExt cx="1136425" cy="847075"/>
          </a:xfrm>
        </p:grpSpPr>
        <p:sp>
          <p:nvSpPr>
            <p:cNvPr id="3296" name="Google Shape;3296;p2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7" name="Google Shape;3307;p28"/>
          <p:cNvGrpSpPr/>
          <p:nvPr/>
        </p:nvGrpSpPr>
        <p:grpSpPr>
          <a:xfrm rot="-437880">
            <a:off x="8297425" y="3922467"/>
            <a:ext cx="1063081" cy="1875116"/>
            <a:chOff x="2797700" y="3217325"/>
            <a:chExt cx="682725" cy="1204225"/>
          </a:xfrm>
        </p:grpSpPr>
        <p:sp>
          <p:nvSpPr>
            <p:cNvPr id="3308" name="Google Shape;3308;p2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5" name="Google Shape;3315;p28"/>
          <p:cNvGrpSpPr/>
          <p:nvPr/>
        </p:nvGrpSpPr>
        <p:grpSpPr>
          <a:xfrm>
            <a:off x="1193663" y="4651350"/>
            <a:ext cx="610325" cy="417350"/>
            <a:chOff x="364525" y="2023775"/>
            <a:chExt cx="610325" cy="417350"/>
          </a:xfrm>
        </p:grpSpPr>
        <p:sp>
          <p:nvSpPr>
            <p:cNvPr id="3316" name="Google Shape;3316;p28"/>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8"/>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8"/>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4" name="Google Shape;3324;p28"/>
          <p:cNvSpPr/>
          <p:nvPr/>
        </p:nvSpPr>
        <p:spPr>
          <a:xfrm rot="2275429">
            <a:off x="-487812" y="3667624"/>
            <a:ext cx="1269266" cy="113490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59" r:id="rId4"/>
    <p:sldLayoutId id="2147483660" r:id="rId5"/>
    <p:sldLayoutId id="2147483662"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35"/>
          <p:cNvSpPr txBox="1">
            <a:spLocks noGrp="1"/>
          </p:cNvSpPr>
          <p:nvPr>
            <p:ph type="ctrTitle"/>
          </p:nvPr>
        </p:nvSpPr>
        <p:spPr>
          <a:xfrm>
            <a:off x="683568" y="2067694"/>
            <a:ext cx="7715400" cy="2052600"/>
          </a:xfrm>
          <a:prstGeom prst="rect">
            <a:avLst/>
          </a:prstGeom>
        </p:spPr>
        <p:txBody>
          <a:bodyPr spcFirstLastPara="1" wrap="square" lIns="91425" tIns="91425" rIns="91425" bIns="91425" anchor="b" anchorCtr="0">
            <a:noAutofit/>
          </a:bodyPr>
          <a:lstStyle/>
          <a:p>
            <a:pPr lvl="0">
              <a:lnSpc>
                <a:spcPct val="115000"/>
              </a:lnSpc>
            </a:pPr>
            <a:r>
              <a:rPr lang="es-MX" sz="2400" dirty="0">
                <a:latin typeface="Bradley Hand ITC" pitchFamily="66" charset="0"/>
              </a:rPr>
              <a:t>Escuela Normal de Educación Preescolar.</a:t>
            </a:r>
            <a:br>
              <a:rPr lang="es-MX" sz="2400" dirty="0">
                <a:latin typeface="Bradley Hand ITC" pitchFamily="66" charset="0"/>
              </a:rPr>
            </a:br>
            <a:r>
              <a:rPr lang="es-MX" sz="2400" dirty="0">
                <a:latin typeface="Bradley Hand ITC" pitchFamily="66" charset="0"/>
              </a:rPr>
              <a:t>English A2.1 4</a:t>
            </a:r>
            <a:br>
              <a:rPr lang="es-MX" sz="2400" dirty="0">
                <a:latin typeface="Bradley Hand ITC" pitchFamily="66" charset="0"/>
              </a:rPr>
            </a:br>
            <a:r>
              <a:rPr lang="en-US" sz="2400" dirty="0">
                <a:latin typeface="Bradley Hand ITC" pitchFamily="66" charset="0"/>
              </a:rPr>
              <a:t>What do I look like?</a:t>
            </a:r>
            <a:br>
              <a:rPr lang="en-US" sz="2400" dirty="0">
                <a:latin typeface="Bradley Hand ITC" pitchFamily="66" charset="0"/>
              </a:rPr>
            </a:br>
            <a:r>
              <a:rPr lang="es-MX" sz="2400" dirty="0">
                <a:latin typeface="Bradley Hand ITC" pitchFamily="66" charset="0"/>
              </a:rPr>
              <a:t>Miss. Beatriz Eugenia </a:t>
            </a:r>
            <a:r>
              <a:rPr lang="es-MX" sz="2400" dirty="0" err="1">
                <a:latin typeface="Bradley Hand ITC" pitchFamily="66" charset="0"/>
              </a:rPr>
              <a:t>Valdes</a:t>
            </a:r>
            <a:r>
              <a:rPr lang="es-MX" sz="2400" dirty="0">
                <a:latin typeface="Bradley Hand ITC" pitchFamily="66" charset="0"/>
              </a:rPr>
              <a:t> </a:t>
            </a:r>
            <a:r>
              <a:rPr lang="es-MX" sz="2400" dirty="0" err="1">
                <a:latin typeface="Bradley Hand ITC" pitchFamily="66" charset="0"/>
              </a:rPr>
              <a:t>Rodriguez</a:t>
            </a:r>
            <a:br>
              <a:rPr lang="es-MX" sz="2400" dirty="0">
                <a:latin typeface="Bradley Hand ITC" pitchFamily="66" charset="0"/>
              </a:rPr>
            </a:br>
            <a:r>
              <a:rPr lang="es-MX" sz="2400" dirty="0">
                <a:latin typeface="Bradley Hand ITC" pitchFamily="66" charset="0"/>
              </a:rPr>
              <a:t>Gabriela Vargas</a:t>
            </a:r>
            <a:br>
              <a:rPr lang="es-MX" sz="2400" dirty="0">
                <a:latin typeface="Bradley Hand ITC" pitchFamily="66" charset="0"/>
              </a:rPr>
            </a:br>
            <a:r>
              <a:rPr lang="es-MX" sz="2400" dirty="0" err="1">
                <a:latin typeface="Bradley Hand ITC" pitchFamily="66" charset="0"/>
              </a:rPr>
              <a:t>May</a:t>
            </a:r>
            <a:r>
              <a:rPr lang="es-MX" sz="2400" dirty="0">
                <a:latin typeface="Bradley Hand ITC" pitchFamily="66" charset="0"/>
              </a:rPr>
              <a:t> 21, Saltillo </a:t>
            </a:r>
            <a:r>
              <a:rPr lang="es-MX" sz="2400" dirty="0" err="1">
                <a:latin typeface="Bradley Hand ITC" pitchFamily="66" charset="0"/>
              </a:rPr>
              <a:t>Coah</a:t>
            </a:r>
            <a:r>
              <a:rPr lang="es-MX" sz="2400" dirty="0"/>
              <a:t>.</a:t>
            </a:r>
            <a:br>
              <a:rPr lang="es-MX" sz="2400" dirty="0"/>
            </a:br>
            <a:r>
              <a:rPr lang="es-MX" sz="1600" b="0" dirty="0"/>
              <a:t>https://voca.ro/1ngjdRLOM3Lb</a:t>
            </a: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759" b="100000" l="5128" r="89744"/>
                    </a14:imgEffect>
                  </a14:imgLayer>
                </a14:imgProps>
              </a:ext>
              <a:ext uri="{28A0092B-C50C-407E-A947-70E740481C1C}">
                <a14:useLocalDpi xmlns:a14="http://schemas.microsoft.com/office/drawing/2010/main" val="0"/>
              </a:ext>
            </a:extLst>
          </a:blip>
          <a:srcRect/>
          <a:stretch>
            <a:fillRect/>
          </a:stretch>
        </p:blipFill>
        <p:spPr bwMode="auto">
          <a:xfrm>
            <a:off x="251520" y="829341"/>
            <a:ext cx="18573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sp>
        <p:nvSpPr>
          <p:cNvPr id="3441" name="Google Shape;3441;p37"/>
          <p:cNvSpPr txBox="1">
            <a:spLocks noGrp="1"/>
          </p:cNvSpPr>
          <p:nvPr>
            <p:ph type="title" idx="2"/>
          </p:nvPr>
        </p:nvSpPr>
        <p:spPr>
          <a:xfrm>
            <a:off x="1297577" y="384503"/>
            <a:ext cx="2610000" cy="98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dirty="0"/>
          </a:p>
        </p:txBody>
      </p:sp>
      <p:sp>
        <p:nvSpPr>
          <p:cNvPr id="3442" name="Google Shape;3442;p37"/>
          <p:cNvSpPr txBox="1">
            <a:spLocks noGrp="1"/>
          </p:cNvSpPr>
          <p:nvPr>
            <p:ph type="title"/>
          </p:nvPr>
        </p:nvSpPr>
        <p:spPr>
          <a:xfrm>
            <a:off x="1126050" y="1239475"/>
            <a:ext cx="298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MY PHYSICAL DESCRIPTION</a:t>
            </a:r>
            <a:endParaRPr dirty="0"/>
          </a:p>
        </p:txBody>
      </p:sp>
      <p:sp>
        <p:nvSpPr>
          <p:cNvPr id="3444" name="Google Shape;3444;p37"/>
          <p:cNvSpPr txBox="1">
            <a:spLocks noGrp="1"/>
          </p:cNvSpPr>
          <p:nvPr>
            <p:ph type="title" idx="3"/>
          </p:nvPr>
        </p:nvSpPr>
        <p:spPr>
          <a:xfrm>
            <a:off x="5436096" y="1203598"/>
            <a:ext cx="215203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MY CLOTHING STYLE</a:t>
            </a:r>
            <a:endParaRPr dirty="0"/>
          </a:p>
        </p:txBody>
      </p:sp>
      <p:sp>
        <p:nvSpPr>
          <p:cNvPr id="3445" name="Google Shape;3445;p37"/>
          <p:cNvSpPr txBox="1">
            <a:spLocks noGrp="1"/>
          </p:cNvSpPr>
          <p:nvPr>
            <p:ph type="title" idx="4"/>
          </p:nvPr>
        </p:nvSpPr>
        <p:spPr>
          <a:xfrm>
            <a:off x="5200500" y="409575"/>
            <a:ext cx="2610000" cy="98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sp>
        <p:nvSpPr>
          <p:cNvPr id="3447" name="Google Shape;3447;p37"/>
          <p:cNvSpPr txBox="1">
            <a:spLocks noGrp="1"/>
          </p:cNvSpPr>
          <p:nvPr>
            <p:ph type="title" idx="6"/>
          </p:nvPr>
        </p:nvSpPr>
        <p:spPr>
          <a:xfrm>
            <a:off x="1126050" y="3274675"/>
            <a:ext cx="298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MY HOBBIES</a:t>
            </a:r>
            <a:endParaRPr dirty="0"/>
          </a:p>
        </p:txBody>
      </p:sp>
      <p:sp>
        <p:nvSpPr>
          <p:cNvPr id="3448" name="Google Shape;3448;p37"/>
          <p:cNvSpPr txBox="1">
            <a:spLocks noGrp="1"/>
          </p:cNvSpPr>
          <p:nvPr>
            <p:ph type="title" idx="7"/>
          </p:nvPr>
        </p:nvSpPr>
        <p:spPr>
          <a:xfrm>
            <a:off x="1289346" y="2488200"/>
            <a:ext cx="2610000" cy="98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dirty="0"/>
          </a:p>
        </p:txBody>
      </p:sp>
      <p:sp>
        <p:nvSpPr>
          <p:cNvPr id="3450" name="Google Shape;3450;p37"/>
          <p:cNvSpPr txBox="1">
            <a:spLocks noGrp="1"/>
          </p:cNvSpPr>
          <p:nvPr>
            <p:ph type="title" idx="9"/>
          </p:nvPr>
        </p:nvSpPr>
        <p:spPr>
          <a:xfrm>
            <a:off x="5012250" y="3274675"/>
            <a:ext cx="298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REFLECTION</a:t>
            </a:r>
            <a:endParaRPr dirty="0"/>
          </a:p>
        </p:txBody>
      </p:sp>
      <p:sp>
        <p:nvSpPr>
          <p:cNvPr id="3451" name="Google Shape;3451;p37"/>
          <p:cNvSpPr txBox="1">
            <a:spLocks noGrp="1"/>
          </p:cNvSpPr>
          <p:nvPr>
            <p:ph type="title" idx="13"/>
          </p:nvPr>
        </p:nvSpPr>
        <p:spPr>
          <a:xfrm>
            <a:off x="5200500" y="2444775"/>
            <a:ext cx="2610000" cy="98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grpSp>
        <p:nvGrpSpPr>
          <p:cNvPr id="18" name="Google Shape;3927;p60"/>
          <p:cNvGrpSpPr/>
          <p:nvPr/>
        </p:nvGrpSpPr>
        <p:grpSpPr>
          <a:xfrm rot="1315718">
            <a:off x="2098684" y="1897263"/>
            <a:ext cx="757657" cy="851833"/>
            <a:chOff x="752175" y="129925"/>
            <a:chExt cx="889525" cy="1423700"/>
          </a:xfrm>
        </p:grpSpPr>
        <p:sp>
          <p:nvSpPr>
            <p:cNvPr id="19" name="Google Shape;3928;p60"/>
            <p:cNvSpPr/>
            <p:nvPr/>
          </p:nvSpPr>
          <p:spPr>
            <a:xfrm>
              <a:off x="889450" y="770625"/>
              <a:ext cx="208625" cy="82850"/>
            </a:xfrm>
            <a:custGeom>
              <a:avLst/>
              <a:gdLst/>
              <a:ahLst/>
              <a:cxnLst/>
              <a:rect l="l" t="t" r="r" b="b"/>
              <a:pathLst>
                <a:path w="8345" h="3314" extrusionOk="0">
                  <a:moveTo>
                    <a:pt x="3506" y="0"/>
                  </a:moveTo>
                  <a:cubicBezTo>
                    <a:pt x="3141" y="0"/>
                    <a:pt x="2777" y="24"/>
                    <a:pt x="2420" y="70"/>
                  </a:cubicBezTo>
                  <a:cubicBezTo>
                    <a:pt x="1675" y="163"/>
                    <a:pt x="1024" y="504"/>
                    <a:pt x="497" y="1032"/>
                  </a:cubicBezTo>
                  <a:cubicBezTo>
                    <a:pt x="124" y="1373"/>
                    <a:pt x="0" y="1931"/>
                    <a:pt x="155" y="2428"/>
                  </a:cubicBezTo>
                  <a:cubicBezTo>
                    <a:pt x="435" y="2986"/>
                    <a:pt x="1086" y="3141"/>
                    <a:pt x="1706" y="3203"/>
                  </a:cubicBezTo>
                  <a:cubicBezTo>
                    <a:pt x="2348" y="3286"/>
                    <a:pt x="2989" y="3313"/>
                    <a:pt x="3630" y="3313"/>
                  </a:cubicBezTo>
                  <a:cubicBezTo>
                    <a:pt x="3950" y="3313"/>
                    <a:pt x="4271" y="3306"/>
                    <a:pt x="4591" y="3296"/>
                  </a:cubicBezTo>
                  <a:cubicBezTo>
                    <a:pt x="5026" y="3265"/>
                    <a:pt x="5491" y="3234"/>
                    <a:pt x="5925" y="3141"/>
                  </a:cubicBezTo>
                  <a:cubicBezTo>
                    <a:pt x="6794" y="2955"/>
                    <a:pt x="7631" y="2552"/>
                    <a:pt x="8345" y="1993"/>
                  </a:cubicBezTo>
                  <a:lnTo>
                    <a:pt x="8314" y="970"/>
                  </a:lnTo>
                  <a:cubicBezTo>
                    <a:pt x="7197" y="318"/>
                    <a:pt x="5863" y="194"/>
                    <a:pt x="4591" y="70"/>
                  </a:cubicBezTo>
                  <a:cubicBezTo>
                    <a:pt x="4235" y="24"/>
                    <a:pt x="3870" y="0"/>
                    <a:pt x="3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929;p60"/>
            <p:cNvSpPr/>
            <p:nvPr/>
          </p:nvSpPr>
          <p:spPr>
            <a:xfrm>
              <a:off x="1126750" y="889975"/>
              <a:ext cx="131850" cy="81800"/>
            </a:xfrm>
            <a:custGeom>
              <a:avLst/>
              <a:gdLst/>
              <a:ahLst/>
              <a:cxnLst/>
              <a:rect l="l" t="t" r="r" b="b"/>
              <a:pathLst>
                <a:path w="5274" h="3272" extrusionOk="0">
                  <a:moveTo>
                    <a:pt x="4305" y="1"/>
                  </a:moveTo>
                  <a:cubicBezTo>
                    <a:pt x="4203" y="1"/>
                    <a:pt x="4101" y="15"/>
                    <a:pt x="4002" y="42"/>
                  </a:cubicBezTo>
                  <a:cubicBezTo>
                    <a:pt x="2575" y="197"/>
                    <a:pt x="1210" y="662"/>
                    <a:pt x="0" y="1438"/>
                  </a:cubicBezTo>
                  <a:lnTo>
                    <a:pt x="466" y="2648"/>
                  </a:lnTo>
                  <a:cubicBezTo>
                    <a:pt x="939" y="3056"/>
                    <a:pt x="1547" y="3271"/>
                    <a:pt x="2154" y="3271"/>
                  </a:cubicBezTo>
                  <a:cubicBezTo>
                    <a:pt x="2423" y="3271"/>
                    <a:pt x="2691" y="3229"/>
                    <a:pt x="2947" y="3144"/>
                  </a:cubicBezTo>
                  <a:cubicBezTo>
                    <a:pt x="3816" y="2834"/>
                    <a:pt x="4498" y="2244"/>
                    <a:pt x="4932" y="1438"/>
                  </a:cubicBezTo>
                  <a:cubicBezTo>
                    <a:pt x="5118" y="1066"/>
                    <a:pt x="5274" y="569"/>
                    <a:pt x="4994" y="259"/>
                  </a:cubicBezTo>
                  <a:cubicBezTo>
                    <a:pt x="4797" y="83"/>
                    <a:pt x="4552"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30;p60"/>
            <p:cNvSpPr/>
            <p:nvPr/>
          </p:nvSpPr>
          <p:spPr>
            <a:xfrm>
              <a:off x="1275650" y="1035900"/>
              <a:ext cx="131850" cy="82150"/>
            </a:xfrm>
            <a:custGeom>
              <a:avLst/>
              <a:gdLst/>
              <a:ahLst/>
              <a:cxnLst/>
              <a:rect l="l" t="t" r="r" b="b"/>
              <a:pathLst>
                <a:path w="5274" h="3286" extrusionOk="0">
                  <a:moveTo>
                    <a:pt x="4273" y="1"/>
                  </a:moveTo>
                  <a:cubicBezTo>
                    <a:pt x="4182" y="1"/>
                    <a:pt x="4091" y="12"/>
                    <a:pt x="4002" y="37"/>
                  </a:cubicBezTo>
                  <a:cubicBezTo>
                    <a:pt x="2575" y="192"/>
                    <a:pt x="1210" y="688"/>
                    <a:pt x="0" y="1432"/>
                  </a:cubicBezTo>
                  <a:lnTo>
                    <a:pt x="465" y="2642"/>
                  </a:lnTo>
                  <a:cubicBezTo>
                    <a:pt x="930" y="3065"/>
                    <a:pt x="1524" y="3286"/>
                    <a:pt x="2121" y="3286"/>
                  </a:cubicBezTo>
                  <a:cubicBezTo>
                    <a:pt x="2400" y="3286"/>
                    <a:pt x="2680" y="3237"/>
                    <a:pt x="2947" y="3139"/>
                  </a:cubicBezTo>
                  <a:cubicBezTo>
                    <a:pt x="3784" y="2859"/>
                    <a:pt x="4498" y="2239"/>
                    <a:pt x="4901" y="1463"/>
                  </a:cubicBezTo>
                  <a:cubicBezTo>
                    <a:pt x="5118" y="1091"/>
                    <a:pt x="5273" y="595"/>
                    <a:pt x="4994" y="254"/>
                  </a:cubicBezTo>
                  <a:cubicBezTo>
                    <a:pt x="4788" y="93"/>
                    <a:pt x="4531"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931;p60"/>
            <p:cNvSpPr/>
            <p:nvPr/>
          </p:nvSpPr>
          <p:spPr>
            <a:xfrm>
              <a:off x="1242300" y="1218175"/>
              <a:ext cx="262125" cy="151900"/>
            </a:xfrm>
            <a:custGeom>
              <a:avLst/>
              <a:gdLst/>
              <a:ahLst/>
              <a:cxnLst/>
              <a:rect l="l" t="t" r="r" b="b"/>
              <a:pathLst>
                <a:path w="10485" h="6076" extrusionOk="0">
                  <a:moveTo>
                    <a:pt x="5460" y="0"/>
                  </a:moveTo>
                  <a:cubicBezTo>
                    <a:pt x="4650" y="0"/>
                    <a:pt x="3837" y="206"/>
                    <a:pt x="3102" y="624"/>
                  </a:cubicBezTo>
                  <a:cubicBezTo>
                    <a:pt x="2016" y="1121"/>
                    <a:pt x="1055" y="1772"/>
                    <a:pt x="0" y="2300"/>
                  </a:cubicBezTo>
                  <a:lnTo>
                    <a:pt x="0" y="2579"/>
                  </a:lnTo>
                  <a:cubicBezTo>
                    <a:pt x="1086" y="4068"/>
                    <a:pt x="2916" y="4781"/>
                    <a:pt x="4653" y="5401"/>
                  </a:cubicBezTo>
                  <a:cubicBezTo>
                    <a:pt x="5548" y="5727"/>
                    <a:pt x="6490" y="6076"/>
                    <a:pt x="7438" y="6076"/>
                  </a:cubicBezTo>
                  <a:cubicBezTo>
                    <a:pt x="7574" y="6076"/>
                    <a:pt x="7711" y="6068"/>
                    <a:pt x="7848" y="6053"/>
                  </a:cubicBezTo>
                  <a:cubicBezTo>
                    <a:pt x="8934" y="5960"/>
                    <a:pt x="10050" y="5308"/>
                    <a:pt x="10268" y="4192"/>
                  </a:cubicBezTo>
                  <a:cubicBezTo>
                    <a:pt x="10485" y="3044"/>
                    <a:pt x="9616" y="1989"/>
                    <a:pt x="8717" y="1276"/>
                  </a:cubicBezTo>
                  <a:cubicBezTo>
                    <a:pt x="7799" y="432"/>
                    <a:pt x="6632" y="0"/>
                    <a:pt x="5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32;p60"/>
            <p:cNvSpPr/>
            <p:nvPr/>
          </p:nvSpPr>
          <p:spPr>
            <a:xfrm>
              <a:off x="1175250" y="781350"/>
              <a:ext cx="200550" cy="772275"/>
            </a:xfrm>
            <a:custGeom>
              <a:avLst/>
              <a:gdLst/>
              <a:ahLst/>
              <a:cxnLst/>
              <a:rect l="l" t="t" r="r" b="b"/>
              <a:pathLst>
                <a:path w="8022" h="30891" extrusionOk="0">
                  <a:moveTo>
                    <a:pt x="7472" y="1"/>
                  </a:moveTo>
                  <a:cubicBezTo>
                    <a:pt x="7206" y="1"/>
                    <a:pt x="6913" y="116"/>
                    <a:pt x="6839" y="323"/>
                  </a:cubicBezTo>
                  <a:lnTo>
                    <a:pt x="6870" y="323"/>
                  </a:lnTo>
                  <a:cubicBezTo>
                    <a:pt x="5350" y="4914"/>
                    <a:pt x="4233" y="9629"/>
                    <a:pt x="3116" y="14344"/>
                  </a:cubicBezTo>
                  <a:cubicBezTo>
                    <a:pt x="1876" y="19648"/>
                    <a:pt x="480" y="25077"/>
                    <a:pt x="15" y="30536"/>
                  </a:cubicBezTo>
                  <a:cubicBezTo>
                    <a:pt x="1" y="30783"/>
                    <a:pt x="218" y="30891"/>
                    <a:pt x="467" y="30891"/>
                  </a:cubicBezTo>
                  <a:cubicBezTo>
                    <a:pt x="780" y="30891"/>
                    <a:pt x="1145" y="30720"/>
                    <a:pt x="1162" y="30443"/>
                  </a:cubicBezTo>
                  <a:cubicBezTo>
                    <a:pt x="1597" y="25170"/>
                    <a:pt x="2930" y="19866"/>
                    <a:pt x="4140" y="14716"/>
                  </a:cubicBezTo>
                  <a:cubicBezTo>
                    <a:pt x="5257" y="9939"/>
                    <a:pt x="6373" y="5100"/>
                    <a:pt x="7924" y="448"/>
                  </a:cubicBezTo>
                  <a:cubicBezTo>
                    <a:pt x="8022" y="139"/>
                    <a:pt x="7763" y="1"/>
                    <a:pt x="7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33;p60"/>
            <p:cNvSpPr/>
            <p:nvPr/>
          </p:nvSpPr>
          <p:spPr>
            <a:xfrm>
              <a:off x="992900" y="374550"/>
              <a:ext cx="212425" cy="1178375"/>
            </a:xfrm>
            <a:custGeom>
              <a:avLst/>
              <a:gdLst/>
              <a:ahLst/>
              <a:cxnLst/>
              <a:rect l="l" t="t" r="r" b="b"/>
              <a:pathLst>
                <a:path w="8497" h="47135" extrusionOk="0">
                  <a:moveTo>
                    <a:pt x="799" y="1"/>
                  </a:moveTo>
                  <a:cubicBezTo>
                    <a:pt x="445" y="1"/>
                    <a:pt x="0" y="225"/>
                    <a:pt x="81" y="528"/>
                  </a:cubicBezTo>
                  <a:cubicBezTo>
                    <a:pt x="3989" y="15727"/>
                    <a:pt x="6409" y="31268"/>
                    <a:pt x="7340" y="46932"/>
                  </a:cubicBezTo>
                  <a:cubicBezTo>
                    <a:pt x="7350" y="47074"/>
                    <a:pt x="7498" y="47135"/>
                    <a:pt x="7683" y="47135"/>
                  </a:cubicBezTo>
                  <a:cubicBezTo>
                    <a:pt x="8026" y="47135"/>
                    <a:pt x="8497" y="46924"/>
                    <a:pt x="8456" y="46622"/>
                  </a:cubicBezTo>
                  <a:cubicBezTo>
                    <a:pt x="7526" y="30957"/>
                    <a:pt x="5106" y="15417"/>
                    <a:pt x="1198" y="217"/>
                  </a:cubicBezTo>
                  <a:cubicBezTo>
                    <a:pt x="1154" y="66"/>
                    <a:pt x="990"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34;p60"/>
            <p:cNvSpPr/>
            <p:nvPr/>
          </p:nvSpPr>
          <p:spPr>
            <a:xfrm>
              <a:off x="1183350" y="444925"/>
              <a:ext cx="458350" cy="411100"/>
            </a:xfrm>
            <a:custGeom>
              <a:avLst/>
              <a:gdLst/>
              <a:ahLst/>
              <a:cxnLst/>
              <a:rect l="l" t="t" r="r" b="b"/>
              <a:pathLst>
                <a:path w="18334" h="16444" extrusionOk="0">
                  <a:moveTo>
                    <a:pt x="7724" y="0"/>
                  </a:moveTo>
                  <a:cubicBezTo>
                    <a:pt x="6389" y="0"/>
                    <a:pt x="4964" y="349"/>
                    <a:pt x="4250" y="1435"/>
                  </a:cubicBezTo>
                  <a:cubicBezTo>
                    <a:pt x="4140" y="1595"/>
                    <a:pt x="4044" y="1774"/>
                    <a:pt x="3949" y="1954"/>
                  </a:cubicBezTo>
                  <a:lnTo>
                    <a:pt x="3949" y="1954"/>
                  </a:lnTo>
                  <a:cubicBezTo>
                    <a:pt x="1910" y="3337"/>
                    <a:pt x="599" y="5656"/>
                    <a:pt x="187" y="8073"/>
                  </a:cubicBezTo>
                  <a:cubicBezTo>
                    <a:pt x="32" y="8941"/>
                    <a:pt x="1" y="9965"/>
                    <a:pt x="590" y="10648"/>
                  </a:cubicBezTo>
                  <a:cubicBezTo>
                    <a:pt x="962" y="11020"/>
                    <a:pt x="1459" y="11268"/>
                    <a:pt x="1862" y="11640"/>
                  </a:cubicBezTo>
                  <a:cubicBezTo>
                    <a:pt x="2482" y="12230"/>
                    <a:pt x="2730" y="13129"/>
                    <a:pt x="3196" y="13874"/>
                  </a:cubicBezTo>
                  <a:cubicBezTo>
                    <a:pt x="4561" y="16014"/>
                    <a:pt x="7538" y="16324"/>
                    <a:pt x="10082" y="16417"/>
                  </a:cubicBezTo>
                  <a:cubicBezTo>
                    <a:pt x="10420" y="16431"/>
                    <a:pt x="10766" y="16444"/>
                    <a:pt x="11113" y="16444"/>
                  </a:cubicBezTo>
                  <a:cubicBezTo>
                    <a:pt x="12295" y="16444"/>
                    <a:pt x="13490" y="16299"/>
                    <a:pt x="14425" y="15580"/>
                  </a:cubicBezTo>
                  <a:cubicBezTo>
                    <a:pt x="14983" y="15114"/>
                    <a:pt x="15479" y="14556"/>
                    <a:pt x="15852" y="13936"/>
                  </a:cubicBezTo>
                  <a:cubicBezTo>
                    <a:pt x="16379" y="13191"/>
                    <a:pt x="16844" y="12385"/>
                    <a:pt x="17216" y="11547"/>
                  </a:cubicBezTo>
                  <a:cubicBezTo>
                    <a:pt x="18333" y="8879"/>
                    <a:pt x="17620" y="5622"/>
                    <a:pt x="15728" y="3451"/>
                  </a:cubicBezTo>
                  <a:cubicBezTo>
                    <a:pt x="13866" y="1249"/>
                    <a:pt x="10951" y="101"/>
                    <a:pt x="8066" y="8"/>
                  </a:cubicBezTo>
                  <a:cubicBezTo>
                    <a:pt x="7953" y="3"/>
                    <a:pt x="7839" y="0"/>
                    <a:pt x="7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35;p60"/>
            <p:cNvSpPr/>
            <p:nvPr/>
          </p:nvSpPr>
          <p:spPr>
            <a:xfrm>
              <a:off x="1352400" y="596025"/>
              <a:ext cx="124125" cy="106425"/>
            </a:xfrm>
            <a:custGeom>
              <a:avLst/>
              <a:gdLst/>
              <a:ahLst/>
              <a:cxnLst/>
              <a:rect l="l" t="t" r="r" b="b"/>
              <a:pathLst>
                <a:path w="4965" h="4257" extrusionOk="0">
                  <a:moveTo>
                    <a:pt x="2486" y="0"/>
                  </a:moveTo>
                  <a:cubicBezTo>
                    <a:pt x="2055" y="0"/>
                    <a:pt x="1650" y="273"/>
                    <a:pt x="1056" y="478"/>
                  </a:cubicBezTo>
                  <a:cubicBezTo>
                    <a:pt x="776" y="540"/>
                    <a:pt x="528" y="695"/>
                    <a:pt x="342" y="912"/>
                  </a:cubicBezTo>
                  <a:cubicBezTo>
                    <a:pt x="63" y="1316"/>
                    <a:pt x="1" y="1812"/>
                    <a:pt x="187" y="2246"/>
                  </a:cubicBezTo>
                  <a:cubicBezTo>
                    <a:pt x="404" y="2960"/>
                    <a:pt x="900" y="3580"/>
                    <a:pt x="1552" y="3921"/>
                  </a:cubicBezTo>
                  <a:cubicBezTo>
                    <a:pt x="1943" y="4144"/>
                    <a:pt x="2389" y="4256"/>
                    <a:pt x="2838" y="4256"/>
                  </a:cubicBezTo>
                  <a:cubicBezTo>
                    <a:pt x="3138" y="4256"/>
                    <a:pt x="3438" y="4207"/>
                    <a:pt x="3723" y="4107"/>
                  </a:cubicBezTo>
                  <a:cubicBezTo>
                    <a:pt x="3909" y="4076"/>
                    <a:pt x="4064" y="3983"/>
                    <a:pt x="4220" y="3859"/>
                  </a:cubicBezTo>
                  <a:cubicBezTo>
                    <a:pt x="4344" y="3735"/>
                    <a:pt x="4468" y="3580"/>
                    <a:pt x="4530" y="3425"/>
                  </a:cubicBezTo>
                  <a:cubicBezTo>
                    <a:pt x="4902" y="2835"/>
                    <a:pt x="4964" y="2091"/>
                    <a:pt x="4778" y="1409"/>
                  </a:cubicBezTo>
                  <a:cubicBezTo>
                    <a:pt x="4561" y="757"/>
                    <a:pt x="3940" y="292"/>
                    <a:pt x="3227" y="261"/>
                  </a:cubicBezTo>
                  <a:lnTo>
                    <a:pt x="3196" y="261"/>
                  </a:lnTo>
                  <a:cubicBezTo>
                    <a:pt x="2933" y="72"/>
                    <a:pt x="2706" y="0"/>
                    <a:pt x="2486"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36;p60"/>
            <p:cNvSpPr/>
            <p:nvPr/>
          </p:nvSpPr>
          <p:spPr>
            <a:xfrm>
              <a:off x="1409550" y="452250"/>
              <a:ext cx="60750" cy="172375"/>
            </a:xfrm>
            <a:custGeom>
              <a:avLst/>
              <a:gdLst/>
              <a:ahLst/>
              <a:cxnLst/>
              <a:rect l="l" t="t" r="r" b="b"/>
              <a:pathLst>
                <a:path w="2430" h="6895" extrusionOk="0">
                  <a:moveTo>
                    <a:pt x="2336" y="1"/>
                  </a:moveTo>
                  <a:cubicBezTo>
                    <a:pt x="2183" y="1"/>
                    <a:pt x="1894" y="58"/>
                    <a:pt x="1872" y="149"/>
                  </a:cubicBezTo>
                  <a:cubicBezTo>
                    <a:pt x="1623" y="2476"/>
                    <a:pt x="972" y="4740"/>
                    <a:pt x="10" y="6849"/>
                  </a:cubicBezTo>
                  <a:cubicBezTo>
                    <a:pt x="0" y="6880"/>
                    <a:pt x="52" y="6894"/>
                    <a:pt x="128" y="6894"/>
                  </a:cubicBezTo>
                  <a:cubicBezTo>
                    <a:pt x="279" y="6894"/>
                    <a:pt x="527" y="6839"/>
                    <a:pt x="569" y="6756"/>
                  </a:cubicBezTo>
                  <a:cubicBezTo>
                    <a:pt x="1530" y="4616"/>
                    <a:pt x="2182" y="2352"/>
                    <a:pt x="2430" y="25"/>
                  </a:cubicBezTo>
                  <a:cubicBezTo>
                    <a:pt x="2430" y="9"/>
                    <a:pt x="2392" y="1"/>
                    <a:pt x="2336"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37;p60"/>
            <p:cNvSpPr/>
            <p:nvPr/>
          </p:nvSpPr>
          <p:spPr>
            <a:xfrm>
              <a:off x="1424600" y="480875"/>
              <a:ext cx="136750" cy="144425"/>
            </a:xfrm>
            <a:custGeom>
              <a:avLst/>
              <a:gdLst/>
              <a:ahLst/>
              <a:cxnLst/>
              <a:rect l="l" t="t" r="r" b="b"/>
              <a:pathLst>
                <a:path w="5470" h="5777" extrusionOk="0">
                  <a:moveTo>
                    <a:pt x="5252" y="1"/>
                  </a:moveTo>
                  <a:cubicBezTo>
                    <a:pt x="5114" y="1"/>
                    <a:pt x="4932" y="55"/>
                    <a:pt x="4868" y="152"/>
                  </a:cubicBezTo>
                  <a:cubicBezTo>
                    <a:pt x="3596" y="2199"/>
                    <a:pt x="2014" y="4060"/>
                    <a:pt x="153" y="5580"/>
                  </a:cubicBezTo>
                  <a:cubicBezTo>
                    <a:pt x="0" y="5714"/>
                    <a:pt x="153" y="5777"/>
                    <a:pt x="329" y="5777"/>
                  </a:cubicBezTo>
                  <a:cubicBezTo>
                    <a:pt x="439" y="5777"/>
                    <a:pt x="558" y="5752"/>
                    <a:pt x="618" y="5704"/>
                  </a:cubicBezTo>
                  <a:lnTo>
                    <a:pt x="618" y="5673"/>
                  </a:lnTo>
                  <a:cubicBezTo>
                    <a:pt x="2479" y="4091"/>
                    <a:pt x="4092" y="2230"/>
                    <a:pt x="5395" y="152"/>
                  </a:cubicBezTo>
                  <a:cubicBezTo>
                    <a:pt x="5470" y="48"/>
                    <a:pt x="5379" y="1"/>
                    <a:pt x="525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38;p60"/>
            <p:cNvSpPr/>
            <p:nvPr/>
          </p:nvSpPr>
          <p:spPr>
            <a:xfrm>
              <a:off x="1438600" y="551750"/>
              <a:ext cx="182975" cy="87975"/>
            </a:xfrm>
            <a:custGeom>
              <a:avLst/>
              <a:gdLst/>
              <a:ahLst/>
              <a:cxnLst/>
              <a:rect l="l" t="t" r="r" b="b"/>
              <a:pathLst>
                <a:path w="7319" h="3519" extrusionOk="0">
                  <a:moveTo>
                    <a:pt x="7209" y="1"/>
                  </a:moveTo>
                  <a:cubicBezTo>
                    <a:pt x="7078" y="1"/>
                    <a:pt x="6839" y="48"/>
                    <a:pt x="6758" y="109"/>
                  </a:cubicBezTo>
                  <a:cubicBezTo>
                    <a:pt x="4897" y="1660"/>
                    <a:pt x="2664" y="2776"/>
                    <a:pt x="306" y="3366"/>
                  </a:cubicBezTo>
                  <a:cubicBezTo>
                    <a:pt x="41" y="3414"/>
                    <a:pt x="1" y="3519"/>
                    <a:pt x="157" y="3519"/>
                  </a:cubicBezTo>
                  <a:cubicBezTo>
                    <a:pt x="202" y="3519"/>
                    <a:pt x="262" y="3510"/>
                    <a:pt x="337" y="3490"/>
                  </a:cubicBezTo>
                  <a:cubicBezTo>
                    <a:pt x="2881" y="2900"/>
                    <a:pt x="5269" y="1722"/>
                    <a:pt x="7286" y="47"/>
                  </a:cubicBezTo>
                  <a:cubicBezTo>
                    <a:pt x="7318" y="14"/>
                    <a:pt x="7279" y="1"/>
                    <a:pt x="7209"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39;p60"/>
            <p:cNvSpPr/>
            <p:nvPr/>
          </p:nvSpPr>
          <p:spPr>
            <a:xfrm>
              <a:off x="1444700" y="648050"/>
              <a:ext cx="193850" cy="22750"/>
            </a:xfrm>
            <a:custGeom>
              <a:avLst/>
              <a:gdLst/>
              <a:ahLst/>
              <a:cxnLst/>
              <a:rect l="l" t="t" r="r" b="b"/>
              <a:pathLst>
                <a:path w="7754" h="910" extrusionOk="0">
                  <a:moveTo>
                    <a:pt x="7615" y="0"/>
                  </a:moveTo>
                  <a:cubicBezTo>
                    <a:pt x="7490" y="0"/>
                    <a:pt x="7281" y="36"/>
                    <a:pt x="7228" y="72"/>
                  </a:cubicBezTo>
                  <a:cubicBezTo>
                    <a:pt x="6446" y="497"/>
                    <a:pt x="5402" y="662"/>
                    <a:pt x="4324" y="662"/>
                  </a:cubicBezTo>
                  <a:cubicBezTo>
                    <a:pt x="2964" y="662"/>
                    <a:pt x="1548" y="401"/>
                    <a:pt x="528" y="72"/>
                  </a:cubicBezTo>
                  <a:cubicBezTo>
                    <a:pt x="341" y="72"/>
                    <a:pt x="155" y="134"/>
                    <a:pt x="0" y="258"/>
                  </a:cubicBezTo>
                  <a:cubicBezTo>
                    <a:pt x="1166" y="652"/>
                    <a:pt x="2547" y="910"/>
                    <a:pt x="3917" y="910"/>
                  </a:cubicBezTo>
                  <a:cubicBezTo>
                    <a:pt x="5245" y="910"/>
                    <a:pt x="6563" y="667"/>
                    <a:pt x="7662" y="72"/>
                  </a:cubicBezTo>
                  <a:cubicBezTo>
                    <a:pt x="7754" y="20"/>
                    <a:pt x="7707" y="0"/>
                    <a:pt x="7615"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40;p60"/>
            <p:cNvSpPr/>
            <p:nvPr/>
          </p:nvSpPr>
          <p:spPr>
            <a:xfrm>
              <a:off x="1440200" y="669450"/>
              <a:ext cx="186775" cy="108575"/>
            </a:xfrm>
            <a:custGeom>
              <a:avLst/>
              <a:gdLst/>
              <a:ahLst/>
              <a:cxnLst/>
              <a:rect l="l" t="t" r="r" b="b"/>
              <a:pathLst>
                <a:path w="7471" h="4343" extrusionOk="0">
                  <a:moveTo>
                    <a:pt x="482" y="0"/>
                  </a:moveTo>
                  <a:cubicBezTo>
                    <a:pt x="275" y="0"/>
                    <a:pt x="1" y="153"/>
                    <a:pt x="118" y="271"/>
                  </a:cubicBezTo>
                  <a:cubicBezTo>
                    <a:pt x="1948" y="2194"/>
                    <a:pt x="4275" y="3590"/>
                    <a:pt x="6849" y="4334"/>
                  </a:cubicBezTo>
                  <a:cubicBezTo>
                    <a:pt x="6866" y="4340"/>
                    <a:pt x="6885" y="4342"/>
                    <a:pt x="6905" y="4342"/>
                  </a:cubicBezTo>
                  <a:cubicBezTo>
                    <a:pt x="7112" y="4342"/>
                    <a:pt x="7470" y="4078"/>
                    <a:pt x="7160" y="3993"/>
                  </a:cubicBezTo>
                  <a:cubicBezTo>
                    <a:pt x="4678" y="3280"/>
                    <a:pt x="2445" y="1915"/>
                    <a:pt x="646" y="54"/>
                  </a:cubicBezTo>
                  <a:cubicBezTo>
                    <a:pt x="608" y="16"/>
                    <a:pt x="548" y="0"/>
                    <a:pt x="48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41;p60"/>
            <p:cNvSpPr/>
            <p:nvPr/>
          </p:nvSpPr>
          <p:spPr>
            <a:xfrm>
              <a:off x="1412125" y="681825"/>
              <a:ext cx="29500" cy="185950"/>
            </a:xfrm>
            <a:custGeom>
              <a:avLst/>
              <a:gdLst/>
              <a:ahLst/>
              <a:cxnLst/>
              <a:rect l="l" t="t" r="r" b="b"/>
              <a:pathLst>
                <a:path w="1180" h="7438" extrusionOk="0">
                  <a:moveTo>
                    <a:pt x="1087" y="0"/>
                  </a:moveTo>
                  <a:cubicBezTo>
                    <a:pt x="928" y="0"/>
                    <a:pt x="621" y="64"/>
                    <a:pt x="621" y="179"/>
                  </a:cubicBezTo>
                  <a:cubicBezTo>
                    <a:pt x="497" y="1451"/>
                    <a:pt x="435" y="2723"/>
                    <a:pt x="373" y="3994"/>
                  </a:cubicBezTo>
                  <a:cubicBezTo>
                    <a:pt x="342" y="4956"/>
                    <a:pt x="0" y="6538"/>
                    <a:pt x="342" y="7406"/>
                  </a:cubicBezTo>
                  <a:cubicBezTo>
                    <a:pt x="342" y="7437"/>
                    <a:pt x="435" y="7437"/>
                    <a:pt x="466" y="7437"/>
                  </a:cubicBezTo>
                  <a:lnTo>
                    <a:pt x="528" y="7437"/>
                  </a:lnTo>
                  <a:cubicBezTo>
                    <a:pt x="652" y="7437"/>
                    <a:pt x="1148" y="7220"/>
                    <a:pt x="900" y="7220"/>
                  </a:cubicBezTo>
                  <a:cubicBezTo>
                    <a:pt x="714" y="7220"/>
                    <a:pt x="1117" y="551"/>
                    <a:pt x="1179" y="24"/>
                  </a:cubicBezTo>
                  <a:cubicBezTo>
                    <a:pt x="1179" y="8"/>
                    <a:pt x="1142" y="0"/>
                    <a:pt x="1087"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42;p60"/>
            <p:cNvSpPr/>
            <p:nvPr/>
          </p:nvSpPr>
          <p:spPr>
            <a:xfrm>
              <a:off x="1322325" y="679475"/>
              <a:ext cx="99750" cy="176150"/>
            </a:xfrm>
            <a:custGeom>
              <a:avLst/>
              <a:gdLst/>
              <a:ahLst/>
              <a:cxnLst/>
              <a:rect l="l" t="t" r="r" b="b"/>
              <a:pathLst>
                <a:path w="3990" h="7046" extrusionOk="0">
                  <a:moveTo>
                    <a:pt x="3790" y="0"/>
                  </a:moveTo>
                  <a:cubicBezTo>
                    <a:pt x="3648" y="0"/>
                    <a:pt x="3457" y="50"/>
                    <a:pt x="3406" y="118"/>
                  </a:cubicBezTo>
                  <a:cubicBezTo>
                    <a:pt x="1979" y="2227"/>
                    <a:pt x="832" y="4523"/>
                    <a:pt x="25" y="6942"/>
                  </a:cubicBezTo>
                  <a:cubicBezTo>
                    <a:pt x="1" y="7015"/>
                    <a:pt x="72" y="7045"/>
                    <a:pt x="172" y="7045"/>
                  </a:cubicBezTo>
                  <a:cubicBezTo>
                    <a:pt x="326" y="7045"/>
                    <a:pt x="546" y="6974"/>
                    <a:pt x="584" y="6880"/>
                  </a:cubicBezTo>
                  <a:cubicBezTo>
                    <a:pt x="1390" y="4492"/>
                    <a:pt x="2507" y="2196"/>
                    <a:pt x="3934" y="118"/>
                  </a:cubicBezTo>
                  <a:cubicBezTo>
                    <a:pt x="3990" y="34"/>
                    <a:pt x="3907" y="0"/>
                    <a:pt x="3790"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43;p60"/>
            <p:cNvSpPr/>
            <p:nvPr/>
          </p:nvSpPr>
          <p:spPr>
            <a:xfrm>
              <a:off x="1235800" y="672300"/>
              <a:ext cx="167100" cy="152250"/>
            </a:xfrm>
            <a:custGeom>
              <a:avLst/>
              <a:gdLst/>
              <a:ahLst/>
              <a:cxnLst/>
              <a:rect l="l" t="t" r="r" b="b"/>
              <a:pathLst>
                <a:path w="6684" h="6090" extrusionOk="0">
                  <a:moveTo>
                    <a:pt x="6530" y="0"/>
                  </a:moveTo>
                  <a:cubicBezTo>
                    <a:pt x="6404" y="0"/>
                    <a:pt x="6206" y="43"/>
                    <a:pt x="6154" y="95"/>
                  </a:cubicBezTo>
                  <a:cubicBezTo>
                    <a:pt x="3703" y="1584"/>
                    <a:pt x="1594" y="3631"/>
                    <a:pt x="12" y="6050"/>
                  </a:cubicBezTo>
                  <a:cubicBezTo>
                    <a:pt x="0" y="6074"/>
                    <a:pt x="67" y="6089"/>
                    <a:pt x="159" y="6089"/>
                  </a:cubicBezTo>
                  <a:cubicBezTo>
                    <a:pt x="305" y="6089"/>
                    <a:pt x="513" y="6052"/>
                    <a:pt x="570" y="5957"/>
                  </a:cubicBezTo>
                  <a:cubicBezTo>
                    <a:pt x="2121" y="3569"/>
                    <a:pt x="4169" y="1584"/>
                    <a:pt x="6588" y="95"/>
                  </a:cubicBezTo>
                  <a:cubicBezTo>
                    <a:pt x="6684" y="26"/>
                    <a:pt x="6629" y="0"/>
                    <a:pt x="6530"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44;p60"/>
            <p:cNvSpPr/>
            <p:nvPr/>
          </p:nvSpPr>
          <p:spPr>
            <a:xfrm>
              <a:off x="1179825" y="647450"/>
              <a:ext cx="208550" cy="89800"/>
            </a:xfrm>
            <a:custGeom>
              <a:avLst/>
              <a:gdLst/>
              <a:ahLst/>
              <a:cxnLst/>
              <a:rect l="l" t="t" r="r" b="b"/>
              <a:pathLst>
                <a:path w="8342" h="3592" extrusionOk="0">
                  <a:moveTo>
                    <a:pt x="8012" y="1"/>
                  </a:moveTo>
                  <a:cubicBezTo>
                    <a:pt x="7996" y="1"/>
                    <a:pt x="7978" y="2"/>
                    <a:pt x="7959" y="3"/>
                  </a:cubicBezTo>
                  <a:cubicBezTo>
                    <a:pt x="5043" y="251"/>
                    <a:pt x="2313" y="1461"/>
                    <a:pt x="142" y="3415"/>
                  </a:cubicBezTo>
                  <a:cubicBezTo>
                    <a:pt x="0" y="3539"/>
                    <a:pt x="121" y="3592"/>
                    <a:pt x="273" y="3592"/>
                  </a:cubicBezTo>
                  <a:cubicBezTo>
                    <a:pt x="389" y="3592"/>
                    <a:pt x="523" y="3562"/>
                    <a:pt x="576" y="3508"/>
                  </a:cubicBezTo>
                  <a:cubicBezTo>
                    <a:pt x="2592" y="1678"/>
                    <a:pt x="5167" y="530"/>
                    <a:pt x="7897" y="313"/>
                  </a:cubicBezTo>
                  <a:cubicBezTo>
                    <a:pt x="8133" y="284"/>
                    <a:pt x="8341" y="1"/>
                    <a:pt x="801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45;p60"/>
            <p:cNvSpPr/>
            <p:nvPr/>
          </p:nvSpPr>
          <p:spPr>
            <a:xfrm>
              <a:off x="1169450" y="626175"/>
              <a:ext cx="215150" cy="44475"/>
            </a:xfrm>
            <a:custGeom>
              <a:avLst/>
              <a:gdLst/>
              <a:ahLst/>
              <a:cxnLst/>
              <a:rect l="l" t="t" r="r" b="b"/>
              <a:pathLst>
                <a:path w="8606" h="1779" extrusionOk="0">
                  <a:moveTo>
                    <a:pt x="5293" y="1"/>
                  </a:moveTo>
                  <a:cubicBezTo>
                    <a:pt x="3486" y="1"/>
                    <a:pt x="1741" y="372"/>
                    <a:pt x="216" y="1536"/>
                  </a:cubicBezTo>
                  <a:cubicBezTo>
                    <a:pt x="0" y="1687"/>
                    <a:pt x="174" y="1778"/>
                    <a:pt x="362" y="1778"/>
                  </a:cubicBezTo>
                  <a:cubicBezTo>
                    <a:pt x="445" y="1778"/>
                    <a:pt x="531" y="1760"/>
                    <a:pt x="588" y="1723"/>
                  </a:cubicBezTo>
                  <a:cubicBezTo>
                    <a:pt x="1982" y="667"/>
                    <a:pt x="3556" y="340"/>
                    <a:pt x="5185" y="340"/>
                  </a:cubicBezTo>
                  <a:cubicBezTo>
                    <a:pt x="6093" y="340"/>
                    <a:pt x="7018" y="442"/>
                    <a:pt x="7939" y="575"/>
                  </a:cubicBezTo>
                  <a:cubicBezTo>
                    <a:pt x="7948" y="576"/>
                    <a:pt x="7958" y="577"/>
                    <a:pt x="7968" y="577"/>
                  </a:cubicBezTo>
                  <a:cubicBezTo>
                    <a:pt x="8171" y="577"/>
                    <a:pt x="8606" y="294"/>
                    <a:pt x="8281" y="265"/>
                  </a:cubicBezTo>
                  <a:cubicBezTo>
                    <a:pt x="7284" y="111"/>
                    <a:pt x="6280" y="1"/>
                    <a:pt x="5293"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46;p60"/>
            <p:cNvSpPr/>
            <p:nvPr/>
          </p:nvSpPr>
          <p:spPr>
            <a:xfrm>
              <a:off x="1190875" y="562150"/>
              <a:ext cx="207375" cy="67800"/>
            </a:xfrm>
            <a:custGeom>
              <a:avLst/>
              <a:gdLst/>
              <a:ahLst/>
              <a:cxnLst/>
              <a:rect l="l" t="t" r="r" b="b"/>
              <a:pathLst>
                <a:path w="8295" h="2712" extrusionOk="0">
                  <a:moveTo>
                    <a:pt x="2304" y="1"/>
                  </a:moveTo>
                  <a:cubicBezTo>
                    <a:pt x="1631" y="1"/>
                    <a:pt x="954" y="83"/>
                    <a:pt x="289" y="251"/>
                  </a:cubicBezTo>
                  <a:cubicBezTo>
                    <a:pt x="0" y="330"/>
                    <a:pt x="0" y="520"/>
                    <a:pt x="214" y="520"/>
                  </a:cubicBezTo>
                  <a:cubicBezTo>
                    <a:pt x="253" y="520"/>
                    <a:pt x="299" y="513"/>
                    <a:pt x="351" y="499"/>
                  </a:cubicBezTo>
                  <a:cubicBezTo>
                    <a:pt x="936" y="362"/>
                    <a:pt x="1528" y="294"/>
                    <a:pt x="2116" y="294"/>
                  </a:cubicBezTo>
                  <a:cubicBezTo>
                    <a:pt x="4181" y="294"/>
                    <a:pt x="6199" y="1125"/>
                    <a:pt x="7672" y="2671"/>
                  </a:cubicBezTo>
                  <a:cubicBezTo>
                    <a:pt x="7700" y="2699"/>
                    <a:pt x="7750" y="2711"/>
                    <a:pt x="7808" y="2711"/>
                  </a:cubicBezTo>
                  <a:cubicBezTo>
                    <a:pt x="8003" y="2711"/>
                    <a:pt x="8295" y="2573"/>
                    <a:pt x="8199" y="2453"/>
                  </a:cubicBezTo>
                  <a:cubicBezTo>
                    <a:pt x="6634" y="865"/>
                    <a:pt x="4489" y="1"/>
                    <a:pt x="2304"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47;p60"/>
            <p:cNvSpPr/>
            <p:nvPr/>
          </p:nvSpPr>
          <p:spPr>
            <a:xfrm>
              <a:off x="1323225" y="427825"/>
              <a:ext cx="82450" cy="194600"/>
            </a:xfrm>
            <a:custGeom>
              <a:avLst/>
              <a:gdLst/>
              <a:ahLst/>
              <a:cxnLst/>
              <a:rect l="l" t="t" r="r" b="b"/>
              <a:pathLst>
                <a:path w="3298" h="7784" extrusionOk="0">
                  <a:moveTo>
                    <a:pt x="454" y="0"/>
                  </a:moveTo>
                  <a:cubicBezTo>
                    <a:pt x="250" y="0"/>
                    <a:pt x="0" y="153"/>
                    <a:pt x="113" y="289"/>
                  </a:cubicBezTo>
                  <a:cubicBezTo>
                    <a:pt x="1695" y="2429"/>
                    <a:pt x="2595" y="5004"/>
                    <a:pt x="2719" y="7671"/>
                  </a:cubicBezTo>
                  <a:cubicBezTo>
                    <a:pt x="2719" y="7749"/>
                    <a:pt x="2795" y="7783"/>
                    <a:pt x="2891" y="7783"/>
                  </a:cubicBezTo>
                  <a:cubicBezTo>
                    <a:pt x="3062" y="7783"/>
                    <a:pt x="3297" y="7675"/>
                    <a:pt x="3277" y="7516"/>
                  </a:cubicBezTo>
                  <a:lnTo>
                    <a:pt x="3277" y="7485"/>
                  </a:lnTo>
                  <a:cubicBezTo>
                    <a:pt x="3153" y="4818"/>
                    <a:pt x="2223" y="2212"/>
                    <a:pt x="641" y="72"/>
                  </a:cubicBezTo>
                  <a:cubicBezTo>
                    <a:pt x="599" y="21"/>
                    <a:pt x="530" y="0"/>
                    <a:pt x="454"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48;p60"/>
            <p:cNvSpPr/>
            <p:nvPr/>
          </p:nvSpPr>
          <p:spPr>
            <a:xfrm>
              <a:off x="1432750" y="673050"/>
              <a:ext cx="123750" cy="167850"/>
            </a:xfrm>
            <a:custGeom>
              <a:avLst/>
              <a:gdLst/>
              <a:ahLst/>
              <a:cxnLst/>
              <a:rect l="l" t="t" r="r" b="b"/>
              <a:pathLst>
                <a:path w="4950" h="6714" extrusionOk="0">
                  <a:moveTo>
                    <a:pt x="462" y="0"/>
                  </a:moveTo>
                  <a:cubicBezTo>
                    <a:pt x="282" y="0"/>
                    <a:pt x="0" y="110"/>
                    <a:pt x="44" y="220"/>
                  </a:cubicBezTo>
                  <a:cubicBezTo>
                    <a:pt x="726" y="2856"/>
                    <a:pt x="1719" y="5493"/>
                    <a:pt x="4325" y="6703"/>
                  </a:cubicBezTo>
                  <a:cubicBezTo>
                    <a:pt x="4340" y="6710"/>
                    <a:pt x="4361" y="6714"/>
                    <a:pt x="4386" y="6714"/>
                  </a:cubicBezTo>
                  <a:cubicBezTo>
                    <a:pt x="4566" y="6714"/>
                    <a:pt x="4950" y="6536"/>
                    <a:pt x="4759" y="6455"/>
                  </a:cubicBezTo>
                  <a:cubicBezTo>
                    <a:pt x="2246" y="5276"/>
                    <a:pt x="1254" y="2608"/>
                    <a:pt x="602" y="65"/>
                  </a:cubicBezTo>
                  <a:cubicBezTo>
                    <a:pt x="593" y="19"/>
                    <a:pt x="536" y="0"/>
                    <a:pt x="46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49;p60"/>
            <p:cNvSpPr/>
            <p:nvPr/>
          </p:nvSpPr>
          <p:spPr>
            <a:xfrm>
              <a:off x="752175" y="162500"/>
              <a:ext cx="466100" cy="358725"/>
            </a:xfrm>
            <a:custGeom>
              <a:avLst/>
              <a:gdLst/>
              <a:ahLst/>
              <a:cxnLst/>
              <a:rect l="l" t="t" r="r" b="b"/>
              <a:pathLst>
                <a:path w="18644" h="14349" extrusionOk="0">
                  <a:moveTo>
                    <a:pt x="10635" y="0"/>
                  </a:moveTo>
                  <a:cubicBezTo>
                    <a:pt x="10493" y="0"/>
                    <a:pt x="10351" y="14"/>
                    <a:pt x="10206" y="45"/>
                  </a:cubicBezTo>
                  <a:cubicBezTo>
                    <a:pt x="9098" y="255"/>
                    <a:pt x="8308" y="1477"/>
                    <a:pt x="7194" y="1477"/>
                  </a:cubicBezTo>
                  <a:cubicBezTo>
                    <a:pt x="7154" y="1477"/>
                    <a:pt x="7114" y="1475"/>
                    <a:pt x="7073" y="1472"/>
                  </a:cubicBezTo>
                  <a:cubicBezTo>
                    <a:pt x="6360" y="1441"/>
                    <a:pt x="5771" y="852"/>
                    <a:pt x="5057" y="758"/>
                  </a:cubicBezTo>
                  <a:cubicBezTo>
                    <a:pt x="4957" y="740"/>
                    <a:pt x="4859" y="732"/>
                    <a:pt x="4762" y="732"/>
                  </a:cubicBezTo>
                  <a:cubicBezTo>
                    <a:pt x="3687" y="732"/>
                    <a:pt x="2793" y="1766"/>
                    <a:pt x="1769" y="2278"/>
                  </a:cubicBezTo>
                  <a:cubicBezTo>
                    <a:pt x="1304" y="2465"/>
                    <a:pt x="838" y="2713"/>
                    <a:pt x="435" y="3023"/>
                  </a:cubicBezTo>
                  <a:cubicBezTo>
                    <a:pt x="63" y="3395"/>
                    <a:pt x="1" y="4109"/>
                    <a:pt x="435" y="4326"/>
                  </a:cubicBezTo>
                  <a:lnTo>
                    <a:pt x="311" y="3488"/>
                  </a:lnTo>
                  <a:lnTo>
                    <a:pt x="311" y="3488"/>
                  </a:lnTo>
                  <a:cubicBezTo>
                    <a:pt x="1087" y="6063"/>
                    <a:pt x="2110" y="8637"/>
                    <a:pt x="3847" y="10685"/>
                  </a:cubicBezTo>
                  <a:cubicBezTo>
                    <a:pt x="5584" y="12732"/>
                    <a:pt x="8128" y="14283"/>
                    <a:pt x="10796" y="14345"/>
                  </a:cubicBezTo>
                  <a:cubicBezTo>
                    <a:pt x="10861" y="14347"/>
                    <a:pt x="10927" y="14349"/>
                    <a:pt x="10992" y="14349"/>
                  </a:cubicBezTo>
                  <a:cubicBezTo>
                    <a:pt x="11702" y="14349"/>
                    <a:pt x="12407" y="14197"/>
                    <a:pt x="13060" y="13942"/>
                  </a:cubicBezTo>
                  <a:cubicBezTo>
                    <a:pt x="14084" y="13476"/>
                    <a:pt x="14952" y="12763"/>
                    <a:pt x="15573" y="11863"/>
                  </a:cubicBezTo>
                  <a:cubicBezTo>
                    <a:pt x="17558" y="9227"/>
                    <a:pt x="18178" y="5846"/>
                    <a:pt x="18520" y="2589"/>
                  </a:cubicBezTo>
                  <a:cubicBezTo>
                    <a:pt x="18644" y="2061"/>
                    <a:pt x="18582" y="1503"/>
                    <a:pt x="18333" y="1038"/>
                  </a:cubicBezTo>
                  <a:cubicBezTo>
                    <a:pt x="18015" y="561"/>
                    <a:pt x="17448" y="383"/>
                    <a:pt x="16862" y="383"/>
                  </a:cubicBezTo>
                  <a:cubicBezTo>
                    <a:pt x="16648" y="383"/>
                    <a:pt x="16432" y="407"/>
                    <a:pt x="16224" y="448"/>
                  </a:cubicBezTo>
                  <a:cubicBezTo>
                    <a:pt x="15480" y="603"/>
                    <a:pt x="14766" y="945"/>
                    <a:pt x="13991" y="945"/>
                  </a:cubicBezTo>
                  <a:cubicBezTo>
                    <a:pt x="12832" y="889"/>
                    <a:pt x="11772" y="0"/>
                    <a:pt x="10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50;p60"/>
            <p:cNvSpPr/>
            <p:nvPr/>
          </p:nvSpPr>
          <p:spPr>
            <a:xfrm>
              <a:off x="1051525" y="153850"/>
              <a:ext cx="56475" cy="368100"/>
            </a:xfrm>
            <a:custGeom>
              <a:avLst/>
              <a:gdLst/>
              <a:ahLst/>
              <a:cxnLst/>
              <a:rect l="l" t="t" r="r" b="b"/>
              <a:pathLst>
                <a:path w="2259" h="14724" extrusionOk="0">
                  <a:moveTo>
                    <a:pt x="2185" y="1"/>
                  </a:moveTo>
                  <a:cubicBezTo>
                    <a:pt x="2115" y="1"/>
                    <a:pt x="2005" y="31"/>
                    <a:pt x="1986" y="50"/>
                  </a:cubicBezTo>
                  <a:cubicBezTo>
                    <a:pt x="1520" y="670"/>
                    <a:pt x="1644" y="1198"/>
                    <a:pt x="1675" y="1973"/>
                  </a:cubicBezTo>
                  <a:cubicBezTo>
                    <a:pt x="1675" y="3307"/>
                    <a:pt x="1675" y="4610"/>
                    <a:pt x="1551" y="5912"/>
                  </a:cubicBezTo>
                  <a:cubicBezTo>
                    <a:pt x="1334" y="8890"/>
                    <a:pt x="838" y="11806"/>
                    <a:pt x="0" y="14691"/>
                  </a:cubicBezTo>
                  <a:cubicBezTo>
                    <a:pt x="0" y="14713"/>
                    <a:pt x="35" y="14723"/>
                    <a:pt x="81" y="14723"/>
                  </a:cubicBezTo>
                  <a:cubicBezTo>
                    <a:pt x="163" y="14723"/>
                    <a:pt x="280" y="14689"/>
                    <a:pt x="280" y="14629"/>
                  </a:cubicBezTo>
                  <a:lnTo>
                    <a:pt x="311" y="14660"/>
                  </a:lnTo>
                  <a:cubicBezTo>
                    <a:pt x="931" y="12364"/>
                    <a:pt x="1396" y="10007"/>
                    <a:pt x="1675" y="7649"/>
                  </a:cubicBezTo>
                  <a:cubicBezTo>
                    <a:pt x="1800" y="6564"/>
                    <a:pt x="1893" y="5478"/>
                    <a:pt x="1924" y="4424"/>
                  </a:cubicBezTo>
                  <a:cubicBezTo>
                    <a:pt x="1955" y="3307"/>
                    <a:pt x="1582" y="949"/>
                    <a:pt x="2234" y="50"/>
                  </a:cubicBezTo>
                  <a:cubicBezTo>
                    <a:pt x="2258" y="13"/>
                    <a:pt x="2230" y="1"/>
                    <a:pt x="2185"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951;p60"/>
            <p:cNvSpPr/>
            <p:nvPr/>
          </p:nvSpPr>
          <p:spPr>
            <a:xfrm>
              <a:off x="1048500" y="160100"/>
              <a:ext cx="138750" cy="378775"/>
            </a:xfrm>
            <a:custGeom>
              <a:avLst/>
              <a:gdLst/>
              <a:ahLst/>
              <a:cxnLst/>
              <a:rect l="l" t="t" r="r" b="b"/>
              <a:pathLst>
                <a:path w="5550" h="15151" extrusionOk="0">
                  <a:moveTo>
                    <a:pt x="5472" y="0"/>
                  </a:moveTo>
                  <a:cubicBezTo>
                    <a:pt x="5397" y="0"/>
                    <a:pt x="5290" y="40"/>
                    <a:pt x="5271" y="79"/>
                  </a:cubicBezTo>
                  <a:cubicBezTo>
                    <a:pt x="4588" y="5414"/>
                    <a:pt x="3565" y="10874"/>
                    <a:pt x="28" y="15092"/>
                  </a:cubicBezTo>
                  <a:cubicBezTo>
                    <a:pt x="0" y="15134"/>
                    <a:pt x="42" y="15151"/>
                    <a:pt x="102" y="15151"/>
                  </a:cubicBezTo>
                  <a:cubicBezTo>
                    <a:pt x="174" y="15151"/>
                    <a:pt x="274" y="15126"/>
                    <a:pt x="308" y="15092"/>
                  </a:cubicBezTo>
                  <a:cubicBezTo>
                    <a:pt x="3844" y="10843"/>
                    <a:pt x="4867" y="5383"/>
                    <a:pt x="5550" y="48"/>
                  </a:cubicBezTo>
                  <a:cubicBezTo>
                    <a:pt x="5550" y="14"/>
                    <a:pt x="5516" y="0"/>
                    <a:pt x="547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952;p60"/>
            <p:cNvSpPr/>
            <p:nvPr/>
          </p:nvSpPr>
          <p:spPr>
            <a:xfrm>
              <a:off x="1004475" y="129925"/>
              <a:ext cx="49100" cy="402975"/>
            </a:xfrm>
            <a:custGeom>
              <a:avLst/>
              <a:gdLst/>
              <a:ahLst/>
              <a:cxnLst/>
              <a:rect l="l" t="t" r="r" b="b"/>
              <a:pathLst>
                <a:path w="1964" h="16119" extrusionOk="0">
                  <a:moveTo>
                    <a:pt x="207" y="0"/>
                  </a:moveTo>
                  <a:cubicBezTo>
                    <a:pt x="118" y="0"/>
                    <a:pt x="1" y="56"/>
                    <a:pt x="21" y="138"/>
                  </a:cubicBezTo>
                  <a:cubicBezTo>
                    <a:pt x="1355" y="5349"/>
                    <a:pt x="704" y="10778"/>
                    <a:pt x="1665" y="16051"/>
                  </a:cubicBezTo>
                  <a:cubicBezTo>
                    <a:pt x="1665" y="16098"/>
                    <a:pt x="1711" y="16119"/>
                    <a:pt x="1765" y="16119"/>
                  </a:cubicBezTo>
                  <a:cubicBezTo>
                    <a:pt x="1852" y="16119"/>
                    <a:pt x="1964" y="16066"/>
                    <a:pt x="1944" y="15989"/>
                  </a:cubicBezTo>
                  <a:cubicBezTo>
                    <a:pt x="983" y="10716"/>
                    <a:pt x="1665" y="5256"/>
                    <a:pt x="300" y="45"/>
                  </a:cubicBezTo>
                  <a:cubicBezTo>
                    <a:pt x="290" y="14"/>
                    <a:pt x="252" y="0"/>
                    <a:pt x="207"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53;p60"/>
            <p:cNvSpPr/>
            <p:nvPr/>
          </p:nvSpPr>
          <p:spPr>
            <a:xfrm>
              <a:off x="944500" y="146575"/>
              <a:ext cx="101050" cy="383925"/>
            </a:xfrm>
            <a:custGeom>
              <a:avLst/>
              <a:gdLst/>
              <a:ahLst/>
              <a:cxnLst/>
              <a:rect l="l" t="t" r="r" b="b"/>
              <a:pathLst>
                <a:path w="4042" h="15357" extrusionOk="0">
                  <a:moveTo>
                    <a:pt x="193" y="1"/>
                  </a:moveTo>
                  <a:cubicBezTo>
                    <a:pt x="105" y="1"/>
                    <a:pt x="1" y="52"/>
                    <a:pt x="1" y="124"/>
                  </a:cubicBezTo>
                  <a:cubicBezTo>
                    <a:pt x="94" y="2915"/>
                    <a:pt x="466" y="5676"/>
                    <a:pt x="1086" y="8406"/>
                  </a:cubicBezTo>
                  <a:cubicBezTo>
                    <a:pt x="1614" y="10577"/>
                    <a:pt x="2110" y="13617"/>
                    <a:pt x="3723" y="15323"/>
                  </a:cubicBezTo>
                  <a:cubicBezTo>
                    <a:pt x="3739" y="15346"/>
                    <a:pt x="3768" y="15356"/>
                    <a:pt x="3801" y="15356"/>
                  </a:cubicBezTo>
                  <a:cubicBezTo>
                    <a:pt x="3901" y="15356"/>
                    <a:pt x="4041" y="15269"/>
                    <a:pt x="3971" y="15199"/>
                  </a:cubicBezTo>
                  <a:cubicBezTo>
                    <a:pt x="2420" y="13555"/>
                    <a:pt x="1862" y="10453"/>
                    <a:pt x="1366" y="8313"/>
                  </a:cubicBezTo>
                  <a:cubicBezTo>
                    <a:pt x="745" y="5614"/>
                    <a:pt x="373" y="2853"/>
                    <a:pt x="311" y="93"/>
                  </a:cubicBezTo>
                  <a:cubicBezTo>
                    <a:pt x="311" y="27"/>
                    <a:pt x="256" y="1"/>
                    <a:pt x="193"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54;p60"/>
            <p:cNvSpPr/>
            <p:nvPr/>
          </p:nvSpPr>
          <p:spPr>
            <a:xfrm>
              <a:off x="851450" y="150575"/>
              <a:ext cx="180025" cy="374875"/>
            </a:xfrm>
            <a:custGeom>
              <a:avLst/>
              <a:gdLst/>
              <a:ahLst/>
              <a:cxnLst/>
              <a:rect l="l" t="t" r="r" b="b"/>
              <a:pathLst>
                <a:path w="7201" h="14995" extrusionOk="0">
                  <a:moveTo>
                    <a:pt x="7197" y="14884"/>
                  </a:moveTo>
                  <a:lnTo>
                    <a:pt x="7197" y="14898"/>
                  </a:lnTo>
                  <a:lnTo>
                    <a:pt x="7197" y="14898"/>
                  </a:lnTo>
                  <a:cubicBezTo>
                    <a:pt x="7200" y="14893"/>
                    <a:pt x="7201" y="14888"/>
                    <a:pt x="7197" y="14884"/>
                  </a:cubicBezTo>
                  <a:close/>
                  <a:moveTo>
                    <a:pt x="222" y="0"/>
                  </a:moveTo>
                  <a:cubicBezTo>
                    <a:pt x="140" y="0"/>
                    <a:pt x="0" y="44"/>
                    <a:pt x="0" y="88"/>
                  </a:cubicBezTo>
                  <a:cubicBezTo>
                    <a:pt x="280" y="5795"/>
                    <a:pt x="1831" y="11720"/>
                    <a:pt x="6918" y="14977"/>
                  </a:cubicBezTo>
                  <a:cubicBezTo>
                    <a:pt x="6930" y="14989"/>
                    <a:pt x="6949" y="14994"/>
                    <a:pt x="6972" y="14994"/>
                  </a:cubicBezTo>
                  <a:cubicBezTo>
                    <a:pt x="7044" y="14994"/>
                    <a:pt x="7153" y="14944"/>
                    <a:pt x="7188" y="14909"/>
                  </a:cubicBezTo>
                  <a:lnTo>
                    <a:pt x="7188" y="14909"/>
                  </a:lnTo>
                  <a:cubicBezTo>
                    <a:pt x="7191" y="14911"/>
                    <a:pt x="7194" y="14913"/>
                    <a:pt x="7197" y="14915"/>
                  </a:cubicBezTo>
                  <a:lnTo>
                    <a:pt x="7197" y="14898"/>
                  </a:lnTo>
                  <a:lnTo>
                    <a:pt x="7197" y="14898"/>
                  </a:lnTo>
                  <a:cubicBezTo>
                    <a:pt x="7195" y="14902"/>
                    <a:pt x="7192" y="14905"/>
                    <a:pt x="7188" y="14909"/>
                  </a:cubicBezTo>
                  <a:lnTo>
                    <a:pt x="7188" y="14909"/>
                  </a:lnTo>
                  <a:cubicBezTo>
                    <a:pt x="2108" y="11651"/>
                    <a:pt x="559" y="5730"/>
                    <a:pt x="280" y="26"/>
                  </a:cubicBezTo>
                  <a:cubicBezTo>
                    <a:pt x="280" y="8"/>
                    <a:pt x="256" y="0"/>
                    <a:pt x="22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026;p60"/>
          <p:cNvGrpSpPr/>
          <p:nvPr/>
        </p:nvGrpSpPr>
        <p:grpSpPr>
          <a:xfrm>
            <a:off x="6094664" y="3614170"/>
            <a:ext cx="938375" cy="717800"/>
            <a:chOff x="6346600" y="2720425"/>
            <a:chExt cx="938375" cy="717800"/>
          </a:xfrm>
        </p:grpSpPr>
        <p:sp>
          <p:nvSpPr>
            <p:cNvPr id="47" name="Google Shape;4027;p60"/>
            <p:cNvSpPr/>
            <p:nvPr/>
          </p:nvSpPr>
          <p:spPr>
            <a:xfrm>
              <a:off x="6560900" y="3158825"/>
              <a:ext cx="177600" cy="279400"/>
            </a:xfrm>
            <a:custGeom>
              <a:avLst/>
              <a:gdLst/>
              <a:ahLst/>
              <a:cxnLst/>
              <a:rect l="l" t="t" r="r" b="b"/>
              <a:pathLst>
                <a:path w="7104" h="11176" extrusionOk="0">
                  <a:moveTo>
                    <a:pt x="6656" y="0"/>
                  </a:moveTo>
                  <a:cubicBezTo>
                    <a:pt x="6346" y="0"/>
                    <a:pt x="5966" y="171"/>
                    <a:pt x="5914" y="448"/>
                  </a:cubicBezTo>
                  <a:cubicBezTo>
                    <a:pt x="5263" y="4325"/>
                    <a:pt x="3340" y="7861"/>
                    <a:pt x="424" y="10498"/>
                  </a:cubicBezTo>
                  <a:cubicBezTo>
                    <a:pt x="0" y="10877"/>
                    <a:pt x="346" y="11176"/>
                    <a:pt x="735" y="11176"/>
                  </a:cubicBezTo>
                  <a:cubicBezTo>
                    <a:pt x="887" y="11176"/>
                    <a:pt x="1046" y="11130"/>
                    <a:pt x="1168" y="11025"/>
                  </a:cubicBezTo>
                  <a:lnTo>
                    <a:pt x="1137" y="11025"/>
                  </a:lnTo>
                  <a:cubicBezTo>
                    <a:pt x="4270" y="8234"/>
                    <a:pt x="6349" y="4480"/>
                    <a:pt x="7062" y="355"/>
                  </a:cubicBezTo>
                  <a:cubicBezTo>
                    <a:pt x="7103" y="108"/>
                    <a:pt x="6902" y="0"/>
                    <a:pt x="6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28;p60"/>
            <p:cNvSpPr/>
            <p:nvPr/>
          </p:nvSpPr>
          <p:spPr>
            <a:xfrm>
              <a:off x="6346600" y="2769400"/>
              <a:ext cx="922075" cy="534025"/>
            </a:xfrm>
            <a:custGeom>
              <a:avLst/>
              <a:gdLst/>
              <a:ahLst/>
              <a:cxnLst/>
              <a:rect l="l" t="t" r="r" b="b"/>
              <a:pathLst>
                <a:path w="36883" h="21361" extrusionOk="0">
                  <a:moveTo>
                    <a:pt x="24843" y="0"/>
                  </a:moveTo>
                  <a:cubicBezTo>
                    <a:pt x="21805" y="0"/>
                    <a:pt x="17887" y="196"/>
                    <a:pt x="16006" y="329"/>
                  </a:cubicBezTo>
                  <a:cubicBezTo>
                    <a:pt x="16006" y="329"/>
                    <a:pt x="14858" y="1011"/>
                    <a:pt x="14517" y="3307"/>
                  </a:cubicBezTo>
                  <a:lnTo>
                    <a:pt x="13990" y="329"/>
                  </a:lnTo>
                  <a:cubicBezTo>
                    <a:pt x="13990" y="329"/>
                    <a:pt x="11105" y="577"/>
                    <a:pt x="10081" y="794"/>
                  </a:cubicBezTo>
                  <a:cubicBezTo>
                    <a:pt x="8406" y="1105"/>
                    <a:pt x="6762" y="1601"/>
                    <a:pt x="5149" y="2190"/>
                  </a:cubicBezTo>
                  <a:lnTo>
                    <a:pt x="5584" y="6843"/>
                  </a:lnTo>
                  <a:cubicBezTo>
                    <a:pt x="4374" y="5633"/>
                    <a:pt x="3319" y="4237"/>
                    <a:pt x="2513" y="2718"/>
                  </a:cubicBezTo>
                  <a:lnTo>
                    <a:pt x="0" y="4144"/>
                  </a:lnTo>
                  <a:cubicBezTo>
                    <a:pt x="2575" y="8611"/>
                    <a:pt x="5956" y="12520"/>
                    <a:pt x="10050" y="15684"/>
                  </a:cubicBezTo>
                  <a:cubicBezTo>
                    <a:pt x="11793" y="17042"/>
                    <a:pt x="13900" y="19019"/>
                    <a:pt x="13296" y="21052"/>
                  </a:cubicBezTo>
                  <a:lnTo>
                    <a:pt x="13296" y="21052"/>
                  </a:lnTo>
                  <a:lnTo>
                    <a:pt x="13773" y="19747"/>
                  </a:lnTo>
                  <a:cubicBezTo>
                    <a:pt x="22706" y="18506"/>
                    <a:pt x="30926" y="14071"/>
                    <a:pt x="36882" y="7246"/>
                  </a:cubicBezTo>
                  <a:cubicBezTo>
                    <a:pt x="36740" y="7094"/>
                    <a:pt x="36551" y="7025"/>
                    <a:pt x="36321" y="7025"/>
                  </a:cubicBezTo>
                  <a:cubicBezTo>
                    <a:pt x="34441" y="7025"/>
                    <a:pt x="29883" y="11660"/>
                    <a:pt x="26925" y="13512"/>
                  </a:cubicBezTo>
                  <a:lnTo>
                    <a:pt x="34897" y="5013"/>
                  </a:lnTo>
                  <a:cubicBezTo>
                    <a:pt x="34121" y="3679"/>
                    <a:pt x="30864" y="1539"/>
                    <a:pt x="30864" y="1539"/>
                  </a:cubicBezTo>
                  <a:cubicBezTo>
                    <a:pt x="30430" y="1694"/>
                    <a:pt x="30027" y="1942"/>
                    <a:pt x="29717" y="2252"/>
                  </a:cubicBezTo>
                  <a:cubicBezTo>
                    <a:pt x="27297" y="4237"/>
                    <a:pt x="25343" y="7215"/>
                    <a:pt x="22955" y="9201"/>
                  </a:cubicBezTo>
                  <a:lnTo>
                    <a:pt x="27887" y="112"/>
                  </a:lnTo>
                  <a:cubicBezTo>
                    <a:pt x="27140" y="32"/>
                    <a:pt x="26062" y="0"/>
                    <a:pt x="24843" y="0"/>
                  </a:cubicBezTo>
                  <a:close/>
                  <a:moveTo>
                    <a:pt x="13296" y="21052"/>
                  </a:moveTo>
                  <a:lnTo>
                    <a:pt x="13183" y="21360"/>
                  </a:lnTo>
                  <a:cubicBezTo>
                    <a:pt x="13228" y="21257"/>
                    <a:pt x="13266" y="21154"/>
                    <a:pt x="13296" y="210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29;p60"/>
            <p:cNvSpPr/>
            <p:nvPr/>
          </p:nvSpPr>
          <p:spPr>
            <a:xfrm>
              <a:off x="6560950" y="3160600"/>
              <a:ext cx="177500" cy="274225"/>
            </a:xfrm>
            <a:custGeom>
              <a:avLst/>
              <a:gdLst/>
              <a:ahLst/>
              <a:cxnLst/>
              <a:rect l="l" t="t" r="r" b="b"/>
              <a:pathLst>
                <a:path w="7100" h="10969" extrusionOk="0">
                  <a:moveTo>
                    <a:pt x="6686" y="0"/>
                  </a:moveTo>
                  <a:cubicBezTo>
                    <a:pt x="6374" y="0"/>
                    <a:pt x="5979" y="158"/>
                    <a:pt x="5943" y="408"/>
                  </a:cubicBezTo>
                  <a:cubicBezTo>
                    <a:pt x="5261" y="4316"/>
                    <a:pt x="3276" y="7914"/>
                    <a:pt x="298" y="10582"/>
                  </a:cubicBezTo>
                  <a:cubicBezTo>
                    <a:pt x="1" y="10842"/>
                    <a:pt x="281" y="10968"/>
                    <a:pt x="621" y="10968"/>
                  </a:cubicBezTo>
                  <a:cubicBezTo>
                    <a:pt x="849" y="10968"/>
                    <a:pt x="1104" y="10911"/>
                    <a:pt x="1228" y="10799"/>
                  </a:cubicBezTo>
                  <a:cubicBezTo>
                    <a:pt x="4299" y="8038"/>
                    <a:pt x="6347" y="4347"/>
                    <a:pt x="7060" y="284"/>
                  </a:cubicBezTo>
                  <a:cubicBezTo>
                    <a:pt x="7099" y="86"/>
                    <a:pt x="6915" y="0"/>
                    <a:pt x="6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30;p60"/>
            <p:cNvSpPr/>
            <p:nvPr/>
          </p:nvSpPr>
          <p:spPr>
            <a:xfrm>
              <a:off x="6346600" y="2769400"/>
              <a:ext cx="922075" cy="534025"/>
            </a:xfrm>
            <a:custGeom>
              <a:avLst/>
              <a:gdLst/>
              <a:ahLst/>
              <a:cxnLst/>
              <a:rect l="l" t="t" r="r" b="b"/>
              <a:pathLst>
                <a:path w="36883" h="21361" extrusionOk="0">
                  <a:moveTo>
                    <a:pt x="24843" y="0"/>
                  </a:moveTo>
                  <a:cubicBezTo>
                    <a:pt x="21805" y="0"/>
                    <a:pt x="17887" y="196"/>
                    <a:pt x="16006" y="329"/>
                  </a:cubicBezTo>
                  <a:cubicBezTo>
                    <a:pt x="16006" y="329"/>
                    <a:pt x="14858" y="1011"/>
                    <a:pt x="14517" y="3307"/>
                  </a:cubicBezTo>
                  <a:lnTo>
                    <a:pt x="13990" y="329"/>
                  </a:lnTo>
                  <a:cubicBezTo>
                    <a:pt x="13990" y="329"/>
                    <a:pt x="11105" y="577"/>
                    <a:pt x="10081" y="794"/>
                  </a:cubicBezTo>
                  <a:cubicBezTo>
                    <a:pt x="8406" y="1105"/>
                    <a:pt x="6762" y="1601"/>
                    <a:pt x="5149" y="2190"/>
                  </a:cubicBezTo>
                  <a:lnTo>
                    <a:pt x="5584" y="6843"/>
                  </a:lnTo>
                  <a:cubicBezTo>
                    <a:pt x="4374" y="5633"/>
                    <a:pt x="3319" y="4237"/>
                    <a:pt x="2513" y="2718"/>
                  </a:cubicBezTo>
                  <a:lnTo>
                    <a:pt x="0" y="4144"/>
                  </a:lnTo>
                  <a:cubicBezTo>
                    <a:pt x="2575" y="8611"/>
                    <a:pt x="5956" y="12520"/>
                    <a:pt x="10050" y="15684"/>
                  </a:cubicBezTo>
                  <a:cubicBezTo>
                    <a:pt x="11793" y="17042"/>
                    <a:pt x="13900" y="19019"/>
                    <a:pt x="13296" y="21052"/>
                  </a:cubicBezTo>
                  <a:lnTo>
                    <a:pt x="13296" y="21052"/>
                  </a:lnTo>
                  <a:lnTo>
                    <a:pt x="13773" y="19747"/>
                  </a:lnTo>
                  <a:cubicBezTo>
                    <a:pt x="22706" y="18506"/>
                    <a:pt x="30926" y="14071"/>
                    <a:pt x="36882" y="7246"/>
                  </a:cubicBezTo>
                  <a:cubicBezTo>
                    <a:pt x="36740" y="7094"/>
                    <a:pt x="36551" y="7025"/>
                    <a:pt x="36321" y="7025"/>
                  </a:cubicBezTo>
                  <a:cubicBezTo>
                    <a:pt x="34441" y="7025"/>
                    <a:pt x="29883" y="11660"/>
                    <a:pt x="26925" y="13512"/>
                  </a:cubicBezTo>
                  <a:lnTo>
                    <a:pt x="34897" y="5013"/>
                  </a:lnTo>
                  <a:cubicBezTo>
                    <a:pt x="34121" y="3679"/>
                    <a:pt x="30864" y="1539"/>
                    <a:pt x="30864" y="1539"/>
                  </a:cubicBezTo>
                  <a:cubicBezTo>
                    <a:pt x="30430" y="1694"/>
                    <a:pt x="30027" y="1942"/>
                    <a:pt x="29717" y="2252"/>
                  </a:cubicBezTo>
                  <a:cubicBezTo>
                    <a:pt x="27297" y="4237"/>
                    <a:pt x="25343" y="7215"/>
                    <a:pt x="22955" y="9201"/>
                  </a:cubicBezTo>
                  <a:lnTo>
                    <a:pt x="27887" y="112"/>
                  </a:lnTo>
                  <a:cubicBezTo>
                    <a:pt x="27140" y="32"/>
                    <a:pt x="26062" y="0"/>
                    <a:pt x="24843" y="0"/>
                  </a:cubicBezTo>
                  <a:close/>
                  <a:moveTo>
                    <a:pt x="13296" y="21052"/>
                  </a:moveTo>
                  <a:lnTo>
                    <a:pt x="13183" y="21360"/>
                  </a:lnTo>
                  <a:cubicBezTo>
                    <a:pt x="13228" y="21257"/>
                    <a:pt x="13266" y="21154"/>
                    <a:pt x="13296" y="210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31;p60"/>
            <p:cNvSpPr/>
            <p:nvPr/>
          </p:nvSpPr>
          <p:spPr>
            <a:xfrm>
              <a:off x="6708750" y="2769850"/>
              <a:ext cx="45775" cy="10900"/>
            </a:xfrm>
            <a:custGeom>
              <a:avLst/>
              <a:gdLst/>
              <a:ahLst/>
              <a:cxnLst/>
              <a:rect l="l" t="t" r="r" b="b"/>
              <a:pathLst>
                <a:path w="1831" h="436" extrusionOk="0">
                  <a:moveTo>
                    <a:pt x="1272" y="1"/>
                  </a:moveTo>
                  <a:cubicBezTo>
                    <a:pt x="1055" y="1"/>
                    <a:pt x="0" y="435"/>
                    <a:pt x="559" y="435"/>
                  </a:cubicBezTo>
                  <a:cubicBezTo>
                    <a:pt x="807" y="435"/>
                    <a:pt x="1830"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32;p60"/>
            <p:cNvSpPr/>
            <p:nvPr/>
          </p:nvSpPr>
          <p:spPr>
            <a:xfrm>
              <a:off x="6718050" y="2758250"/>
              <a:ext cx="27950" cy="17800"/>
            </a:xfrm>
            <a:custGeom>
              <a:avLst/>
              <a:gdLst/>
              <a:ahLst/>
              <a:cxnLst/>
              <a:rect l="l" t="t" r="r" b="b"/>
              <a:pathLst>
                <a:path w="1118" h="712" extrusionOk="0">
                  <a:moveTo>
                    <a:pt x="914" y="0"/>
                  </a:moveTo>
                  <a:cubicBezTo>
                    <a:pt x="592" y="0"/>
                    <a:pt x="0" y="138"/>
                    <a:pt x="0" y="341"/>
                  </a:cubicBezTo>
                  <a:lnTo>
                    <a:pt x="0" y="651"/>
                  </a:lnTo>
                  <a:cubicBezTo>
                    <a:pt x="0" y="693"/>
                    <a:pt x="81" y="712"/>
                    <a:pt x="198" y="712"/>
                  </a:cubicBezTo>
                  <a:cubicBezTo>
                    <a:pt x="519" y="712"/>
                    <a:pt x="1117" y="568"/>
                    <a:pt x="1117" y="341"/>
                  </a:cubicBezTo>
                  <a:lnTo>
                    <a:pt x="1117" y="62"/>
                  </a:lnTo>
                  <a:cubicBezTo>
                    <a:pt x="1117" y="19"/>
                    <a:pt x="1034"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033;p60"/>
            <p:cNvSpPr/>
            <p:nvPr/>
          </p:nvSpPr>
          <p:spPr>
            <a:xfrm>
              <a:off x="6685975" y="2744950"/>
              <a:ext cx="149775" cy="520575"/>
            </a:xfrm>
            <a:custGeom>
              <a:avLst/>
              <a:gdLst/>
              <a:ahLst/>
              <a:cxnLst/>
              <a:rect l="l" t="t" r="r" b="b"/>
              <a:pathLst>
                <a:path w="5991" h="20823" extrusionOk="0">
                  <a:moveTo>
                    <a:pt x="5848" y="0"/>
                  </a:moveTo>
                  <a:cubicBezTo>
                    <a:pt x="5701" y="0"/>
                    <a:pt x="5468" y="61"/>
                    <a:pt x="5409" y="159"/>
                  </a:cubicBezTo>
                  <a:cubicBezTo>
                    <a:pt x="2493" y="6704"/>
                    <a:pt x="2152" y="13963"/>
                    <a:pt x="12" y="20756"/>
                  </a:cubicBezTo>
                  <a:cubicBezTo>
                    <a:pt x="0" y="20802"/>
                    <a:pt x="64" y="20822"/>
                    <a:pt x="153" y="20822"/>
                  </a:cubicBezTo>
                  <a:cubicBezTo>
                    <a:pt x="305" y="20822"/>
                    <a:pt x="531" y="20761"/>
                    <a:pt x="570" y="20663"/>
                  </a:cubicBezTo>
                  <a:lnTo>
                    <a:pt x="539" y="20663"/>
                  </a:lnTo>
                  <a:cubicBezTo>
                    <a:pt x="2710" y="13870"/>
                    <a:pt x="3052" y="6611"/>
                    <a:pt x="5967" y="66"/>
                  </a:cubicBezTo>
                  <a:cubicBezTo>
                    <a:pt x="5990" y="21"/>
                    <a:pt x="5934" y="0"/>
                    <a:pt x="5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034;p60"/>
            <p:cNvSpPr/>
            <p:nvPr/>
          </p:nvSpPr>
          <p:spPr>
            <a:xfrm>
              <a:off x="6684750" y="2720425"/>
              <a:ext cx="268300" cy="553625"/>
            </a:xfrm>
            <a:custGeom>
              <a:avLst/>
              <a:gdLst/>
              <a:ahLst/>
              <a:cxnLst/>
              <a:rect l="l" t="t" r="r" b="b"/>
              <a:pathLst>
                <a:path w="10732" h="22145" extrusionOk="0">
                  <a:moveTo>
                    <a:pt x="10487" y="0"/>
                  </a:moveTo>
                  <a:cubicBezTo>
                    <a:pt x="10351" y="0"/>
                    <a:pt x="10188" y="55"/>
                    <a:pt x="10142" y="148"/>
                  </a:cubicBezTo>
                  <a:cubicBezTo>
                    <a:pt x="6761" y="7437"/>
                    <a:pt x="3411" y="14696"/>
                    <a:pt x="61" y="21954"/>
                  </a:cubicBezTo>
                  <a:cubicBezTo>
                    <a:pt x="1" y="22089"/>
                    <a:pt x="100" y="22144"/>
                    <a:pt x="230" y="22144"/>
                  </a:cubicBezTo>
                  <a:cubicBezTo>
                    <a:pt x="368" y="22144"/>
                    <a:pt x="540" y="22081"/>
                    <a:pt x="588" y="21985"/>
                  </a:cubicBezTo>
                  <a:lnTo>
                    <a:pt x="10669" y="179"/>
                  </a:lnTo>
                  <a:cubicBezTo>
                    <a:pt x="10731" y="55"/>
                    <a:pt x="10623" y="0"/>
                    <a:pt x="10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035;p60"/>
            <p:cNvSpPr/>
            <p:nvPr/>
          </p:nvSpPr>
          <p:spPr>
            <a:xfrm>
              <a:off x="6686825" y="2738225"/>
              <a:ext cx="369200" cy="532450"/>
            </a:xfrm>
            <a:custGeom>
              <a:avLst/>
              <a:gdLst/>
              <a:ahLst/>
              <a:cxnLst/>
              <a:rect l="l" t="t" r="r" b="b"/>
              <a:pathLst>
                <a:path w="14768" h="21298" extrusionOk="0">
                  <a:moveTo>
                    <a:pt x="14568" y="1"/>
                  </a:moveTo>
                  <a:cubicBezTo>
                    <a:pt x="14427" y="1"/>
                    <a:pt x="14236" y="50"/>
                    <a:pt x="14185" y="118"/>
                  </a:cubicBezTo>
                  <a:cubicBezTo>
                    <a:pt x="9377" y="7066"/>
                    <a:pt x="4662" y="14077"/>
                    <a:pt x="71" y="21180"/>
                  </a:cubicBezTo>
                  <a:cubicBezTo>
                    <a:pt x="1" y="21264"/>
                    <a:pt x="76" y="21298"/>
                    <a:pt x="188" y="21298"/>
                  </a:cubicBezTo>
                  <a:cubicBezTo>
                    <a:pt x="325" y="21298"/>
                    <a:pt x="516" y="21248"/>
                    <a:pt x="567" y="21180"/>
                  </a:cubicBezTo>
                  <a:lnTo>
                    <a:pt x="567" y="21149"/>
                  </a:lnTo>
                  <a:cubicBezTo>
                    <a:pt x="5189" y="14077"/>
                    <a:pt x="9904" y="7066"/>
                    <a:pt x="14712" y="118"/>
                  </a:cubicBezTo>
                  <a:cubicBezTo>
                    <a:pt x="14768" y="34"/>
                    <a:pt x="14685" y="1"/>
                    <a:pt x="14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036;p60"/>
            <p:cNvSpPr/>
            <p:nvPr/>
          </p:nvSpPr>
          <p:spPr>
            <a:xfrm>
              <a:off x="6685550" y="2791525"/>
              <a:ext cx="486325" cy="477250"/>
            </a:xfrm>
            <a:custGeom>
              <a:avLst/>
              <a:gdLst/>
              <a:ahLst/>
              <a:cxnLst/>
              <a:rect l="l" t="t" r="r" b="b"/>
              <a:pathLst>
                <a:path w="19453" h="19090" extrusionOk="0">
                  <a:moveTo>
                    <a:pt x="19153" y="1"/>
                  </a:moveTo>
                  <a:cubicBezTo>
                    <a:pt x="19043" y="1"/>
                    <a:pt x="18920" y="33"/>
                    <a:pt x="18857" y="95"/>
                  </a:cubicBezTo>
                  <a:cubicBezTo>
                    <a:pt x="12933" y="6671"/>
                    <a:pt x="6698" y="12937"/>
                    <a:pt x="153" y="18893"/>
                  </a:cubicBezTo>
                  <a:cubicBezTo>
                    <a:pt x="0" y="19027"/>
                    <a:pt x="152" y="19090"/>
                    <a:pt x="328" y="19090"/>
                  </a:cubicBezTo>
                  <a:cubicBezTo>
                    <a:pt x="439" y="19090"/>
                    <a:pt x="558" y="19065"/>
                    <a:pt x="618" y="19017"/>
                  </a:cubicBezTo>
                  <a:cubicBezTo>
                    <a:pt x="7132" y="13030"/>
                    <a:pt x="13367" y="6765"/>
                    <a:pt x="19323" y="220"/>
                  </a:cubicBezTo>
                  <a:cubicBezTo>
                    <a:pt x="19452" y="71"/>
                    <a:pt x="19317" y="1"/>
                    <a:pt x="19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37;p60"/>
            <p:cNvSpPr/>
            <p:nvPr/>
          </p:nvSpPr>
          <p:spPr>
            <a:xfrm>
              <a:off x="6684450" y="2846075"/>
              <a:ext cx="583875" cy="421025"/>
            </a:xfrm>
            <a:custGeom>
              <a:avLst/>
              <a:gdLst/>
              <a:ahLst/>
              <a:cxnLst/>
              <a:rect l="l" t="t" r="r" b="b"/>
              <a:pathLst>
                <a:path w="23355" h="16841" extrusionOk="0">
                  <a:moveTo>
                    <a:pt x="23082" y="1"/>
                  </a:moveTo>
                  <a:cubicBezTo>
                    <a:pt x="22966" y="1"/>
                    <a:pt x="22832" y="31"/>
                    <a:pt x="22779" y="85"/>
                  </a:cubicBezTo>
                  <a:cubicBezTo>
                    <a:pt x="15862" y="6351"/>
                    <a:pt x="8293" y="11903"/>
                    <a:pt x="228" y="16618"/>
                  </a:cubicBezTo>
                  <a:cubicBezTo>
                    <a:pt x="1" y="16754"/>
                    <a:pt x="206" y="16841"/>
                    <a:pt x="405" y="16841"/>
                  </a:cubicBezTo>
                  <a:cubicBezTo>
                    <a:pt x="478" y="16841"/>
                    <a:pt x="550" y="16829"/>
                    <a:pt x="600" y="16804"/>
                  </a:cubicBezTo>
                  <a:cubicBezTo>
                    <a:pt x="8696" y="12058"/>
                    <a:pt x="16265" y="6475"/>
                    <a:pt x="23213" y="178"/>
                  </a:cubicBezTo>
                  <a:cubicBezTo>
                    <a:pt x="23354" y="54"/>
                    <a:pt x="23234" y="1"/>
                    <a:pt x="230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38;p60"/>
            <p:cNvSpPr/>
            <p:nvPr/>
          </p:nvSpPr>
          <p:spPr>
            <a:xfrm>
              <a:off x="6679775" y="2925350"/>
              <a:ext cx="605200" cy="341475"/>
            </a:xfrm>
            <a:custGeom>
              <a:avLst/>
              <a:gdLst/>
              <a:ahLst/>
              <a:cxnLst/>
              <a:rect l="l" t="t" r="r" b="b"/>
              <a:pathLst>
                <a:path w="24208" h="13659" extrusionOk="0">
                  <a:moveTo>
                    <a:pt x="24107" y="1"/>
                  </a:moveTo>
                  <a:cubicBezTo>
                    <a:pt x="23986" y="1"/>
                    <a:pt x="23760" y="48"/>
                    <a:pt x="23679" y="109"/>
                  </a:cubicBezTo>
                  <a:cubicBezTo>
                    <a:pt x="16948" y="6220"/>
                    <a:pt x="8976" y="10810"/>
                    <a:pt x="291" y="13540"/>
                  </a:cubicBezTo>
                  <a:cubicBezTo>
                    <a:pt x="0" y="13607"/>
                    <a:pt x="112" y="13658"/>
                    <a:pt x="279" y="13658"/>
                  </a:cubicBezTo>
                  <a:cubicBezTo>
                    <a:pt x="343" y="13658"/>
                    <a:pt x="416" y="13650"/>
                    <a:pt x="477" y="13633"/>
                  </a:cubicBezTo>
                  <a:cubicBezTo>
                    <a:pt x="9255" y="10872"/>
                    <a:pt x="17351" y="6251"/>
                    <a:pt x="24176" y="47"/>
                  </a:cubicBezTo>
                  <a:cubicBezTo>
                    <a:pt x="24208" y="14"/>
                    <a:pt x="24173" y="1"/>
                    <a:pt x="24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39;p60"/>
            <p:cNvSpPr/>
            <p:nvPr/>
          </p:nvSpPr>
          <p:spPr>
            <a:xfrm>
              <a:off x="6687800" y="2762275"/>
              <a:ext cx="51200" cy="504850"/>
            </a:xfrm>
            <a:custGeom>
              <a:avLst/>
              <a:gdLst/>
              <a:ahLst/>
              <a:cxnLst/>
              <a:rect l="l" t="t" r="r" b="b"/>
              <a:pathLst>
                <a:path w="2048" h="20194" extrusionOk="0">
                  <a:moveTo>
                    <a:pt x="1960" y="1"/>
                  </a:moveTo>
                  <a:cubicBezTo>
                    <a:pt x="1809" y="1"/>
                    <a:pt x="1513" y="65"/>
                    <a:pt x="1490" y="180"/>
                  </a:cubicBezTo>
                  <a:cubicBezTo>
                    <a:pt x="993" y="6849"/>
                    <a:pt x="497" y="13518"/>
                    <a:pt x="1" y="20156"/>
                  </a:cubicBezTo>
                  <a:cubicBezTo>
                    <a:pt x="1" y="20182"/>
                    <a:pt x="41" y="20193"/>
                    <a:pt x="99" y="20193"/>
                  </a:cubicBezTo>
                  <a:cubicBezTo>
                    <a:pt x="253" y="20193"/>
                    <a:pt x="537" y="20113"/>
                    <a:pt x="559" y="20001"/>
                  </a:cubicBezTo>
                  <a:lnTo>
                    <a:pt x="2048" y="25"/>
                  </a:lnTo>
                  <a:cubicBezTo>
                    <a:pt x="2048" y="9"/>
                    <a:pt x="2013" y="1"/>
                    <a:pt x="1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40;p60"/>
            <p:cNvSpPr/>
            <p:nvPr/>
          </p:nvSpPr>
          <p:spPr>
            <a:xfrm>
              <a:off x="6637400" y="2747225"/>
              <a:ext cx="58175" cy="520225"/>
            </a:xfrm>
            <a:custGeom>
              <a:avLst/>
              <a:gdLst/>
              <a:ahLst/>
              <a:cxnLst/>
              <a:rect l="l" t="t" r="r" b="b"/>
              <a:pathLst>
                <a:path w="2327" h="20809" extrusionOk="0">
                  <a:moveTo>
                    <a:pt x="455" y="0"/>
                  </a:moveTo>
                  <a:cubicBezTo>
                    <a:pt x="294" y="0"/>
                    <a:pt x="0" y="80"/>
                    <a:pt x="0" y="192"/>
                  </a:cubicBezTo>
                  <a:cubicBezTo>
                    <a:pt x="94" y="7079"/>
                    <a:pt x="683" y="13934"/>
                    <a:pt x="1769" y="20758"/>
                  </a:cubicBezTo>
                  <a:cubicBezTo>
                    <a:pt x="1769" y="20794"/>
                    <a:pt x="1814" y="20809"/>
                    <a:pt x="1879" y="20809"/>
                  </a:cubicBezTo>
                  <a:cubicBezTo>
                    <a:pt x="2042" y="20809"/>
                    <a:pt x="2327" y="20714"/>
                    <a:pt x="2327" y="20603"/>
                  </a:cubicBezTo>
                  <a:cubicBezTo>
                    <a:pt x="1241" y="13810"/>
                    <a:pt x="652" y="6924"/>
                    <a:pt x="559" y="37"/>
                  </a:cubicBezTo>
                  <a:cubicBezTo>
                    <a:pt x="559" y="12"/>
                    <a:pt x="517" y="0"/>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41;p60"/>
            <p:cNvSpPr/>
            <p:nvPr/>
          </p:nvSpPr>
          <p:spPr>
            <a:xfrm>
              <a:off x="6562700" y="2768800"/>
              <a:ext cx="138800" cy="496625"/>
            </a:xfrm>
            <a:custGeom>
              <a:avLst/>
              <a:gdLst/>
              <a:ahLst/>
              <a:cxnLst/>
              <a:rect l="l" t="t" r="r" b="b"/>
              <a:pathLst>
                <a:path w="5552" h="19865" extrusionOk="0">
                  <a:moveTo>
                    <a:pt x="409" y="0"/>
                  </a:moveTo>
                  <a:cubicBezTo>
                    <a:pt x="230" y="0"/>
                    <a:pt x="1" y="117"/>
                    <a:pt x="42" y="260"/>
                  </a:cubicBezTo>
                  <a:cubicBezTo>
                    <a:pt x="1903" y="6743"/>
                    <a:pt x="1127" y="13970"/>
                    <a:pt x="4912" y="19802"/>
                  </a:cubicBezTo>
                  <a:cubicBezTo>
                    <a:pt x="4946" y="19845"/>
                    <a:pt x="5014" y="19864"/>
                    <a:pt x="5090" y="19864"/>
                  </a:cubicBezTo>
                  <a:cubicBezTo>
                    <a:pt x="5290" y="19864"/>
                    <a:pt x="5551" y="19733"/>
                    <a:pt x="5439" y="19554"/>
                  </a:cubicBezTo>
                  <a:cubicBezTo>
                    <a:pt x="1624" y="13753"/>
                    <a:pt x="2461" y="6557"/>
                    <a:pt x="600" y="105"/>
                  </a:cubicBezTo>
                  <a:cubicBezTo>
                    <a:pt x="579" y="31"/>
                    <a:pt x="501"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42;p60"/>
            <p:cNvSpPr/>
            <p:nvPr/>
          </p:nvSpPr>
          <p:spPr>
            <a:xfrm>
              <a:off x="6480200" y="2772100"/>
              <a:ext cx="190925" cy="468450"/>
            </a:xfrm>
            <a:custGeom>
              <a:avLst/>
              <a:gdLst/>
              <a:ahLst/>
              <a:cxnLst/>
              <a:rect l="l" t="t" r="r" b="b"/>
              <a:pathLst>
                <a:path w="7637" h="18738" extrusionOk="0">
                  <a:moveTo>
                    <a:pt x="441" y="1"/>
                  </a:moveTo>
                  <a:cubicBezTo>
                    <a:pt x="268" y="1"/>
                    <a:pt x="1" y="103"/>
                    <a:pt x="23" y="190"/>
                  </a:cubicBezTo>
                  <a:cubicBezTo>
                    <a:pt x="1822" y="6549"/>
                    <a:pt x="4148" y="12753"/>
                    <a:pt x="7033" y="18677"/>
                  </a:cubicBezTo>
                  <a:cubicBezTo>
                    <a:pt x="7050" y="18720"/>
                    <a:pt x="7105" y="18737"/>
                    <a:pt x="7174" y="18737"/>
                  </a:cubicBezTo>
                  <a:cubicBezTo>
                    <a:pt x="7356" y="18737"/>
                    <a:pt x="7636" y="18621"/>
                    <a:pt x="7591" y="18553"/>
                  </a:cubicBezTo>
                  <a:cubicBezTo>
                    <a:pt x="4706" y="12598"/>
                    <a:pt x="2380" y="6425"/>
                    <a:pt x="581" y="66"/>
                  </a:cubicBezTo>
                  <a:cubicBezTo>
                    <a:pt x="572" y="20"/>
                    <a:pt x="515"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43;p60"/>
            <p:cNvSpPr/>
            <p:nvPr/>
          </p:nvSpPr>
          <p:spPr>
            <a:xfrm>
              <a:off x="6362925" y="2833550"/>
              <a:ext cx="365900" cy="426675"/>
            </a:xfrm>
            <a:custGeom>
              <a:avLst/>
              <a:gdLst/>
              <a:ahLst/>
              <a:cxnLst/>
              <a:rect l="l" t="t" r="r" b="b"/>
              <a:pathLst>
                <a:path w="14636" h="17067" extrusionOk="0">
                  <a:moveTo>
                    <a:pt x="471" y="1"/>
                  </a:moveTo>
                  <a:cubicBezTo>
                    <a:pt x="281" y="1"/>
                    <a:pt x="0" y="138"/>
                    <a:pt x="92" y="276"/>
                  </a:cubicBezTo>
                  <a:cubicBezTo>
                    <a:pt x="4372" y="6138"/>
                    <a:pt x="8994" y="11753"/>
                    <a:pt x="14019" y="17026"/>
                  </a:cubicBezTo>
                  <a:cubicBezTo>
                    <a:pt x="14048" y="17054"/>
                    <a:pt x="14097" y="17066"/>
                    <a:pt x="14155" y="17066"/>
                  </a:cubicBezTo>
                  <a:cubicBezTo>
                    <a:pt x="14349" y="17066"/>
                    <a:pt x="14635" y="16928"/>
                    <a:pt x="14516" y="16809"/>
                  </a:cubicBezTo>
                  <a:cubicBezTo>
                    <a:pt x="9522" y="11536"/>
                    <a:pt x="4900" y="5952"/>
                    <a:pt x="619" y="58"/>
                  </a:cubicBezTo>
                  <a:cubicBezTo>
                    <a:pt x="595" y="18"/>
                    <a:pt x="539"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4218;p60"/>
          <p:cNvGrpSpPr/>
          <p:nvPr/>
        </p:nvGrpSpPr>
        <p:grpSpPr>
          <a:xfrm rot="5856141">
            <a:off x="6241932" y="1553982"/>
            <a:ext cx="537525" cy="1406075"/>
            <a:chOff x="5506625" y="718175"/>
            <a:chExt cx="537525" cy="1406075"/>
          </a:xfrm>
        </p:grpSpPr>
        <p:sp>
          <p:nvSpPr>
            <p:cNvPr id="65" name="Google Shape;4219;p60"/>
            <p:cNvSpPr/>
            <p:nvPr/>
          </p:nvSpPr>
          <p:spPr>
            <a:xfrm>
              <a:off x="5562575" y="752775"/>
              <a:ext cx="468625" cy="1359775"/>
            </a:xfrm>
            <a:custGeom>
              <a:avLst/>
              <a:gdLst/>
              <a:ahLst/>
              <a:cxnLst/>
              <a:rect l="l" t="t" r="r" b="b"/>
              <a:pathLst>
                <a:path w="18745" h="54391" extrusionOk="0">
                  <a:moveTo>
                    <a:pt x="10083" y="1"/>
                  </a:moveTo>
                  <a:cubicBezTo>
                    <a:pt x="7374" y="1"/>
                    <a:pt x="5037" y="3020"/>
                    <a:pt x="5801" y="5648"/>
                  </a:cubicBezTo>
                  <a:cubicBezTo>
                    <a:pt x="6080" y="6579"/>
                    <a:pt x="6639" y="7448"/>
                    <a:pt x="6515" y="8409"/>
                  </a:cubicBezTo>
                  <a:cubicBezTo>
                    <a:pt x="6205" y="10736"/>
                    <a:pt x="2327" y="10984"/>
                    <a:pt x="1738" y="13248"/>
                  </a:cubicBezTo>
                  <a:cubicBezTo>
                    <a:pt x="1117" y="15792"/>
                    <a:pt x="5150" y="18118"/>
                    <a:pt x="3878" y="20383"/>
                  </a:cubicBezTo>
                  <a:cubicBezTo>
                    <a:pt x="3537" y="21003"/>
                    <a:pt x="2885" y="21344"/>
                    <a:pt x="2296" y="21747"/>
                  </a:cubicBezTo>
                  <a:cubicBezTo>
                    <a:pt x="1335" y="22399"/>
                    <a:pt x="466" y="23360"/>
                    <a:pt x="528" y="24508"/>
                  </a:cubicBezTo>
                  <a:cubicBezTo>
                    <a:pt x="714" y="26866"/>
                    <a:pt x="4561" y="27486"/>
                    <a:pt x="4809" y="29812"/>
                  </a:cubicBezTo>
                  <a:cubicBezTo>
                    <a:pt x="5088" y="32480"/>
                    <a:pt x="559" y="33380"/>
                    <a:pt x="280" y="36016"/>
                  </a:cubicBezTo>
                  <a:cubicBezTo>
                    <a:pt x="1" y="38870"/>
                    <a:pt x="4747" y="40080"/>
                    <a:pt x="4747" y="42965"/>
                  </a:cubicBezTo>
                  <a:cubicBezTo>
                    <a:pt x="4747" y="44981"/>
                    <a:pt x="2265" y="46315"/>
                    <a:pt x="2048" y="48331"/>
                  </a:cubicBezTo>
                  <a:cubicBezTo>
                    <a:pt x="1924" y="49572"/>
                    <a:pt x="2699" y="50719"/>
                    <a:pt x="3599" y="51588"/>
                  </a:cubicBezTo>
                  <a:cubicBezTo>
                    <a:pt x="4871" y="52798"/>
                    <a:pt x="6484" y="53635"/>
                    <a:pt x="8221" y="54038"/>
                  </a:cubicBezTo>
                  <a:lnTo>
                    <a:pt x="8159" y="53604"/>
                  </a:lnTo>
                  <a:lnTo>
                    <a:pt x="8159" y="53604"/>
                  </a:lnTo>
                  <a:cubicBezTo>
                    <a:pt x="9136" y="54149"/>
                    <a:pt x="10126" y="54390"/>
                    <a:pt x="11072" y="54390"/>
                  </a:cubicBezTo>
                  <a:cubicBezTo>
                    <a:pt x="15355" y="54390"/>
                    <a:pt x="18745" y="49440"/>
                    <a:pt x="15976" y="45198"/>
                  </a:cubicBezTo>
                  <a:cubicBezTo>
                    <a:pt x="14921" y="43647"/>
                    <a:pt x="13060" y="42251"/>
                    <a:pt x="13370" y="40390"/>
                  </a:cubicBezTo>
                  <a:cubicBezTo>
                    <a:pt x="13711" y="38436"/>
                    <a:pt x="16410" y="37319"/>
                    <a:pt x="16286" y="35334"/>
                  </a:cubicBezTo>
                  <a:cubicBezTo>
                    <a:pt x="16162" y="33659"/>
                    <a:pt x="14052" y="32697"/>
                    <a:pt x="13835" y="31022"/>
                  </a:cubicBezTo>
                  <a:cubicBezTo>
                    <a:pt x="13525" y="28541"/>
                    <a:pt x="17465" y="27114"/>
                    <a:pt x="17185" y="24632"/>
                  </a:cubicBezTo>
                  <a:cubicBezTo>
                    <a:pt x="16968" y="22709"/>
                    <a:pt x="14208" y="21592"/>
                    <a:pt x="14332" y="19700"/>
                  </a:cubicBezTo>
                  <a:cubicBezTo>
                    <a:pt x="14425" y="17777"/>
                    <a:pt x="17185" y="17032"/>
                    <a:pt x="17589" y="15140"/>
                  </a:cubicBezTo>
                  <a:cubicBezTo>
                    <a:pt x="18116" y="12411"/>
                    <a:pt x="13277" y="11077"/>
                    <a:pt x="13432" y="8285"/>
                  </a:cubicBezTo>
                  <a:cubicBezTo>
                    <a:pt x="13463" y="7448"/>
                    <a:pt x="13959" y="6703"/>
                    <a:pt x="14239" y="5897"/>
                  </a:cubicBezTo>
                  <a:cubicBezTo>
                    <a:pt x="15169" y="3291"/>
                    <a:pt x="12967" y="96"/>
                    <a:pt x="10206" y="3"/>
                  </a:cubicBezTo>
                  <a:cubicBezTo>
                    <a:pt x="10165" y="2"/>
                    <a:pt x="10124" y="1"/>
                    <a:pt x="10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20;p60"/>
            <p:cNvSpPr/>
            <p:nvPr/>
          </p:nvSpPr>
          <p:spPr>
            <a:xfrm>
              <a:off x="5715350" y="718175"/>
              <a:ext cx="112725" cy="1406075"/>
            </a:xfrm>
            <a:custGeom>
              <a:avLst/>
              <a:gdLst/>
              <a:ahLst/>
              <a:cxnLst/>
              <a:rect l="l" t="t" r="r" b="b"/>
              <a:pathLst>
                <a:path w="4509" h="56243" extrusionOk="0">
                  <a:moveTo>
                    <a:pt x="4067" y="1"/>
                  </a:moveTo>
                  <a:cubicBezTo>
                    <a:pt x="3756" y="1"/>
                    <a:pt x="3372" y="164"/>
                    <a:pt x="3320" y="425"/>
                  </a:cubicBezTo>
                  <a:cubicBezTo>
                    <a:pt x="2854" y="2721"/>
                    <a:pt x="2544" y="5078"/>
                    <a:pt x="2389" y="7405"/>
                  </a:cubicBezTo>
                  <a:cubicBezTo>
                    <a:pt x="2265" y="9700"/>
                    <a:pt x="2637" y="11933"/>
                    <a:pt x="2668" y="14198"/>
                  </a:cubicBezTo>
                  <a:cubicBezTo>
                    <a:pt x="2699" y="18913"/>
                    <a:pt x="1707" y="23628"/>
                    <a:pt x="1055" y="28281"/>
                  </a:cubicBezTo>
                  <a:cubicBezTo>
                    <a:pt x="466" y="32685"/>
                    <a:pt x="0" y="37152"/>
                    <a:pt x="342" y="41588"/>
                  </a:cubicBezTo>
                  <a:cubicBezTo>
                    <a:pt x="714" y="46396"/>
                    <a:pt x="2575" y="51018"/>
                    <a:pt x="2327" y="55888"/>
                  </a:cubicBezTo>
                  <a:cubicBezTo>
                    <a:pt x="2327" y="56135"/>
                    <a:pt x="2545" y="56242"/>
                    <a:pt x="2792" y="56242"/>
                  </a:cubicBezTo>
                  <a:cubicBezTo>
                    <a:pt x="3102" y="56242"/>
                    <a:pt x="3457" y="56071"/>
                    <a:pt x="3475" y="55795"/>
                  </a:cubicBezTo>
                  <a:lnTo>
                    <a:pt x="3475" y="55826"/>
                  </a:lnTo>
                  <a:cubicBezTo>
                    <a:pt x="3661" y="51483"/>
                    <a:pt x="2203" y="47388"/>
                    <a:pt x="1645" y="43139"/>
                  </a:cubicBezTo>
                  <a:cubicBezTo>
                    <a:pt x="993" y="38176"/>
                    <a:pt x="1520" y="33151"/>
                    <a:pt x="2203" y="28219"/>
                  </a:cubicBezTo>
                  <a:cubicBezTo>
                    <a:pt x="2823" y="23659"/>
                    <a:pt x="3754" y="19068"/>
                    <a:pt x="3785" y="14477"/>
                  </a:cubicBezTo>
                  <a:cubicBezTo>
                    <a:pt x="3785" y="12213"/>
                    <a:pt x="3444" y="9979"/>
                    <a:pt x="3506" y="7715"/>
                  </a:cubicBezTo>
                  <a:cubicBezTo>
                    <a:pt x="3630" y="5233"/>
                    <a:pt x="3940" y="2752"/>
                    <a:pt x="4467" y="332"/>
                  </a:cubicBezTo>
                  <a:cubicBezTo>
                    <a:pt x="4508" y="101"/>
                    <a:pt x="4310" y="1"/>
                    <a:pt x="4067"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21;p60"/>
            <p:cNvSpPr/>
            <p:nvPr/>
          </p:nvSpPr>
          <p:spPr>
            <a:xfrm>
              <a:off x="5779200" y="745875"/>
              <a:ext cx="121850" cy="134900"/>
            </a:xfrm>
            <a:custGeom>
              <a:avLst/>
              <a:gdLst/>
              <a:ahLst/>
              <a:cxnLst/>
              <a:rect l="l" t="t" r="r" b="b"/>
              <a:pathLst>
                <a:path w="4874" h="5396" extrusionOk="0">
                  <a:moveTo>
                    <a:pt x="4661" y="1"/>
                  </a:moveTo>
                  <a:cubicBezTo>
                    <a:pt x="4403" y="1"/>
                    <a:pt x="3927" y="96"/>
                    <a:pt x="3805" y="217"/>
                  </a:cubicBezTo>
                  <a:cubicBezTo>
                    <a:pt x="2285" y="1706"/>
                    <a:pt x="1014" y="3443"/>
                    <a:pt x="21" y="5335"/>
                  </a:cubicBezTo>
                  <a:cubicBezTo>
                    <a:pt x="1" y="5375"/>
                    <a:pt x="95" y="5396"/>
                    <a:pt x="236" y="5396"/>
                  </a:cubicBezTo>
                  <a:cubicBezTo>
                    <a:pt x="529" y="5396"/>
                    <a:pt x="1023" y="5306"/>
                    <a:pt x="1107" y="5118"/>
                  </a:cubicBezTo>
                  <a:lnTo>
                    <a:pt x="1107" y="5149"/>
                  </a:lnTo>
                  <a:cubicBezTo>
                    <a:pt x="2068" y="3288"/>
                    <a:pt x="3340" y="1582"/>
                    <a:pt x="4798" y="93"/>
                  </a:cubicBezTo>
                  <a:cubicBezTo>
                    <a:pt x="4874" y="28"/>
                    <a:pt x="4799" y="1"/>
                    <a:pt x="4661"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222;p60"/>
            <p:cNvSpPr/>
            <p:nvPr/>
          </p:nvSpPr>
          <p:spPr>
            <a:xfrm>
              <a:off x="5787475" y="802925"/>
              <a:ext cx="157975" cy="169975"/>
            </a:xfrm>
            <a:custGeom>
              <a:avLst/>
              <a:gdLst/>
              <a:ahLst/>
              <a:cxnLst/>
              <a:rect l="l" t="t" r="r" b="b"/>
              <a:pathLst>
                <a:path w="6319" h="6799" extrusionOk="0">
                  <a:moveTo>
                    <a:pt x="5704" y="1"/>
                  </a:moveTo>
                  <a:cubicBezTo>
                    <a:pt x="5484" y="1"/>
                    <a:pt x="5241" y="58"/>
                    <a:pt x="5118" y="168"/>
                  </a:cubicBezTo>
                  <a:cubicBezTo>
                    <a:pt x="3164" y="2029"/>
                    <a:pt x="1706" y="4294"/>
                    <a:pt x="155" y="6465"/>
                  </a:cubicBezTo>
                  <a:cubicBezTo>
                    <a:pt x="0" y="6698"/>
                    <a:pt x="210" y="6799"/>
                    <a:pt x="485" y="6799"/>
                  </a:cubicBezTo>
                  <a:cubicBezTo>
                    <a:pt x="760" y="6799"/>
                    <a:pt x="1101" y="6698"/>
                    <a:pt x="1210" y="6527"/>
                  </a:cubicBezTo>
                  <a:cubicBezTo>
                    <a:pt x="2730" y="4418"/>
                    <a:pt x="4157" y="2216"/>
                    <a:pt x="6018" y="416"/>
                  </a:cubicBezTo>
                  <a:cubicBezTo>
                    <a:pt x="6318" y="135"/>
                    <a:pt x="6039" y="1"/>
                    <a:pt x="5704"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223;p60"/>
            <p:cNvSpPr/>
            <p:nvPr/>
          </p:nvSpPr>
          <p:spPr>
            <a:xfrm>
              <a:off x="5788500" y="957500"/>
              <a:ext cx="140625" cy="143625"/>
            </a:xfrm>
            <a:custGeom>
              <a:avLst/>
              <a:gdLst/>
              <a:ahLst/>
              <a:cxnLst/>
              <a:rect l="l" t="t" r="r" b="b"/>
              <a:pathLst>
                <a:path w="5625" h="5745" extrusionOk="0">
                  <a:moveTo>
                    <a:pt x="5408" y="1"/>
                  </a:moveTo>
                  <a:cubicBezTo>
                    <a:pt x="5130" y="1"/>
                    <a:pt x="4646" y="61"/>
                    <a:pt x="4519" y="251"/>
                  </a:cubicBezTo>
                  <a:lnTo>
                    <a:pt x="21" y="5711"/>
                  </a:lnTo>
                  <a:cubicBezTo>
                    <a:pt x="1" y="5731"/>
                    <a:pt x="94" y="5745"/>
                    <a:pt x="234" y="5745"/>
                  </a:cubicBezTo>
                  <a:cubicBezTo>
                    <a:pt x="514" y="5745"/>
                    <a:pt x="983" y="5690"/>
                    <a:pt x="1107" y="5524"/>
                  </a:cubicBezTo>
                  <a:lnTo>
                    <a:pt x="5605" y="34"/>
                  </a:lnTo>
                  <a:cubicBezTo>
                    <a:pt x="5625" y="14"/>
                    <a:pt x="5539" y="1"/>
                    <a:pt x="5408"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224;p60"/>
            <p:cNvSpPr/>
            <p:nvPr/>
          </p:nvSpPr>
          <p:spPr>
            <a:xfrm>
              <a:off x="5780100" y="1039825"/>
              <a:ext cx="188350" cy="172400"/>
            </a:xfrm>
            <a:custGeom>
              <a:avLst/>
              <a:gdLst/>
              <a:ahLst/>
              <a:cxnLst/>
              <a:rect l="l" t="t" r="r" b="b"/>
              <a:pathLst>
                <a:path w="7534" h="6896" extrusionOk="0">
                  <a:moveTo>
                    <a:pt x="7190" y="0"/>
                  </a:moveTo>
                  <a:cubicBezTo>
                    <a:pt x="6904" y="0"/>
                    <a:pt x="6483" y="102"/>
                    <a:pt x="6375" y="246"/>
                  </a:cubicBezTo>
                  <a:cubicBezTo>
                    <a:pt x="5289" y="1642"/>
                    <a:pt x="4266" y="3348"/>
                    <a:pt x="2808" y="4434"/>
                  </a:cubicBezTo>
                  <a:cubicBezTo>
                    <a:pt x="1784" y="5178"/>
                    <a:pt x="730" y="5675"/>
                    <a:pt x="47" y="6791"/>
                  </a:cubicBezTo>
                  <a:cubicBezTo>
                    <a:pt x="1" y="6861"/>
                    <a:pt x="120" y="6896"/>
                    <a:pt x="297" y="6896"/>
                  </a:cubicBezTo>
                  <a:cubicBezTo>
                    <a:pt x="592" y="6896"/>
                    <a:pt x="1047" y="6799"/>
                    <a:pt x="1164" y="6605"/>
                  </a:cubicBezTo>
                  <a:cubicBezTo>
                    <a:pt x="1908" y="5395"/>
                    <a:pt x="3304" y="4930"/>
                    <a:pt x="4328" y="4000"/>
                  </a:cubicBezTo>
                  <a:cubicBezTo>
                    <a:pt x="5507" y="2945"/>
                    <a:pt x="6437" y="1456"/>
                    <a:pt x="7430" y="184"/>
                  </a:cubicBezTo>
                  <a:cubicBezTo>
                    <a:pt x="7534" y="54"/>
                    <a:pt x="7397" y="0"/>
                    <a:pt x="7190"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225;p60"/>
            <p:cNvSpPr/>
            <p:nvPr/>
          </p:nvSpPr>
          <p:spPr>
            <a:xfrm>
              <a:off x="5756375" y="1108250"/>
              <a:ext cx="271325" cy="233725"/>
            </a:xfrm>
            <a:custGeom>
              <a:avLst/>
              <a:gdLst/>
              <a:ahLst/>
              <a:cxnLst/>
              <a:rect l="l" t="t" r="r" b="b"/>
              <a:pathLst>
                <a:path w="10853" h="9349" extrusionOk="0">
                  <a:moveTo>
                    <a:pt x="10195" y="1"/>
                  </a:moveTo>
                  <a:cubicBezTo>
                    <a:pt x="9987" y="1"/>
                    <a:pt x="9767" y="76"/>
                    <a:pt x="9651" y="239"/>
                  </a:cubicBezTo>
                  <a:cubicBezTo>
                    <a:pt x="7200" y="3682"/>
                    <a:pt x="3509" y="5853"/>
                    <a:pt x="407" y="8676"/>
                  </a:cubicBezTo>
                  <a:cubicBezTo>
                    <a:pt x="1" y="9037"/>
                    <a:pt x="366" y="9349"/>
                    <a:pt x="750" y="9349"/>
                  </a:cubicBezTo>
                  <a:cubicBezTo>
                    <a:pt x="894" y="9349"/>
                    <a:pt x="1041" y="9305"/>
                    <a:pt x="1151" y="9203"/>
                  </a:cubicBezTo>
                  <a:lnTo>
                    <a:pt x="1182" y="9172"/>
                  </a:lnTo>
                  <a:cubicBezTo>
                    <a:pt x="4346" y="6319"/>
                    <a:pt x="8100" y="4116"/>
                    <a:pt x="10581" y="580"/>
                  </a:cubicBezTo>
                  <a:cubicBezTo>
                    <a:pt x="10853" y="211"/>
                    <a:pt x="10542" y="1"/>
                    <a:pt x="10195"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226;p60"/>
            <p:cNvSpPr/>
            <p:nvPr/>
          </p:nvSpPr>
          <p:spPr>
            <a:xfrm>
              <a:off x="5735200" y="1265575"/>
              <a:ext cx="237025" cy="162300"/>
            </a:xfrm>
            <a:custGeom>
              <a:avLst/>
              <a:gdLst/>
              <a:ahLst/>
              <a:cxnLst/>
              <a:rect l="l" t="t" r="r" b="b"/>
              <a:pathLst>
                <a:path w="9481" h="6492" extrusionOk="0">
                  <a:moveTo>
                    <a:pt x="8771" y="1"/>
                  </a:moveTo>
                  <a:cubicBezTo>
                    <a:pt x="8562" y="1"/>
                    <a:pt x="8345" y="49"/>
                    <a:pt x="8233" y="150"/>
                  </a:cubicBezTo>
                  <a:cubicBezTo>
                    <a:pt x="5783" y="2290"/>
                    <a:pt x="3208" y="4213"/>
                    <a:pt x="478" y="5950"/>
                  </a:cubicBezTo>
                  <a:cubicBezTo>
                    <a:pt x="1" y="6246"/>
                    <a:pt x="390" y="6492"/>
                    <a:pt x="791" y="6492"/>
                  </a:cubicBezTo>
                  <a:cubicBezTo>
                    <a:pt x="937" y="6492"/>
                    <a:pt x="1084" y="6459"/>
                    <a:pt x="1192" y="6385"/>
                  </a:cubicBezTo>
                  <a:lnTo>
                    <a:pt x="1192" y="6416"/>
                  </a:lnTo>
                  <a:cubicBezTo>
                    <a:pt x="3983" y="4616"/>
                    <a:pt x="6651" y="2631"/>
                    <a:pt x="9164" y="429"/>
                  </a:cubicBezTo>
                  <a:cubicBezTo>
                    <a:pt x="9481" y="151"/>
                    <a:pt x="9140" y="1"/>
                    <a:pt x="8771"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227;p60"/>
            <p:cNvSpPr/>
            <p:nvPr/>
          </p:nvSpPr>
          <p:spPr>
            <a:xfrm>
              <a:off x="5725275" y="1298675"/>
              <a:ext cx="318875" cy="286475"/>
            </a:xfrm>
            <a:custGeom>
              <a:avLst/>
              <a:gdLst/>
              <a:ahLst/>
              <a:cxnLst/>
              <a:rect l="l" t="t" r="r" b="b"/>
              <a:pathLst>
                <a:path w="12755" h="11459" extrusionOk="0">
                  <a:moveTo>
                    <a:pt x="12147" y="1"/>
                  </a:moveTo>
                  <a:cubicBezTo>
                    <a:pt x="11922" y="1"/>
                    <a:pt x="11671" y="66"/>
                    <a:pt x="11546" y="191"/>
                  </a:cubicBezTo>
                  <a:cubicBezTo>
                    <a:pt x="9592" y="2207"/>
                    <a:pt x="7637" y="4192"/>
                    <a:pt x="5559" y="6053"/>
                  </a:cubicBezTo>
                  <a:cubicBezTo>
                    <a:pt x="3729" y="7697"/>
                    <a:pt x="1620" y="9124"/>
                    <a:pt x="162" y="11109"/>
                  </a:cubicBezTo>
                  <a:cubicBezTo>
                    <a:pt x="1" y="11351"/>
                    <a:pt x="224" y="11459"/>
                    <a:pt x="512" y="11459"/>
                  </a:cubicBezTo>
                  <a:cubicBezTo>
                    <a:pt x="777" y="11459"/>
                    <a:pt x="1097" y="11366"/>
                    <a:pt x="1216" y="11202"/>
                  </a:cubicBezTo>
                  <a:cubicBezTo>
                    <a:pt x="2736" y="9093"/>
                    <a:pt x="5094" y="7573"/>
                    <a:pt x="6986" y="5836"/>
                  </a:cubicBezTo>
                  <a:cubicBezTo>
                    <a:pt x="8878" y="4099"/>
                    <a:pt x="10708" y="2300"/>
                    <a:pt x="12477" y="439"/>
                  </a:cubicBezTo>
                  <a:cubicBezTo>
                    <a:pt x="12754" y="142"/>
                    <a:pt x="12479" y="1"/>
                    <a:pt x="12147"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228;p60"/>
            <p:cNvSpPr/>
            <p:nvPr/>
          </p:nvSpPr>
          <p:spPr>
            <a:xfrm>
              <a:off x="5714900" y="1525850"/>
              <a:ext cx="236700" cy="168100"/>
            </a:xfrm>
            <a:custGeom>
              <a:avLst/>
              <a:gdLst/>
              <a:ahLst/>
              <a:cxnLst/>
              <a:rect l="l" t="t" r="r" b="b"/>
              <a:pathLst>
                <a:path w="9468" h="6724" extrusionOk="0">
                  <a:moveTo>
                    <a:pt x="9068" y="1"/>
                  </a:moveTo>
                  <a:cubicBezTo>
                    <a:pt x="8789" y="1"/>
                    <a:pt x="8403" y="89"/>
                    <a:pt x="8270" y="223"/>
                  </a:cubicBezTo>
                  <a:cubicBezTo>
                    <a:pt x="6967" y="1681"/>
                    <a:pt x="5478" y="2922"/>
                    <a:pt x="3834" y="3977"/>
                  </a:cubicBezTo>
                  <a:cubicBezTo>
                    <a:pt x="2624" y="4752"/>
                    <a:pt x="1290" y="5310"/>
                    <a:pt x="236" y="6365"/>
                  </a:cubicBezTo>
                  <a:cubicBezTo>
                    <a:pt x="0" y="6617"/>
                    <a:pt x="212" y="6724"/>
                    <a:pt x="494" y="6724"/>
                  </a:cubicBezTo>
                  <a:cubicBezTo>
                    <a:pt x="733" y="6724"/>
                    <a:pt x="1022" y="6648"/>
                    <a:pt x="1135" y="6520"/>
                  </a:cubicBezTo>
                  <a:cubicBezTo>
                    <a:pt x="2376" y="5279"/>
                    <a:pt x="4113" y="4597"/>
                    <a:pt x="5540" y="3604"/>
                  </a:cubicBezTo>
                  <a:cubicBezTo>
                    <a:pt x="6936" y="2612"/>
                    <a:pt x="8177" y="1495"/>
                    <a:pt x="9324" y="223"/>
                  </a:cubicBezTo>
                  <a:cubicBezTo>
                    <a:pt x="9467" y="66"/>
                    <a:pt x="9307" y="1"/>
                    <a:pt x="9068"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229;p60"/>
            <p:cNvSpPr/>
            <p:nvPr/>
          </p:nvSpPr>
          <p:spPr>
            <a:xfrm>
              <a:off x="5728800" y="1582800"/>
              <a:ext cx="264250" cy="211475"/>
            </a:xfrm>
            <a:custGeom>
              <a:avLst/>
              <a:gdLst/>
              <a:ahLst/>
              <a:cxnLst/>
              <a:rect l="l" t="t" r="r" b="b"/>
              <a:pathLst>
                <a:path w="10570" h="8459" extrusionOk="0">
                  <a:moveTo>
                    <a:pt x="10024" y="0"/>
                  </a:moveTo>
                  <a:cubicBezTo>
                    <a:pt x="9787" y="0"/>
                    <a:pt x="9510" y="54"/>
                    <a:pt x="9389" y="148"/>
                  </a:cubicBezTo>
                  <a:cubicBezTo>
                    <a:pt x="7714" y="1450"/>
                    <a:pt x="6163" y="2939"/>
                    <a:pt x="4767" y="4552"/>
                  </a:cubicBezTo>
                  <a:cubicBezTo>
                    <a:pt x="3402" y="6072"/>
                    <a:pt x="1386" y="6631"/>
                    <a:pt x="145" y="8213"/>
                  </a:cubicBezTo>
                  <a:cubicBezTo>
                    <a:pt x="1" y="8386"/>
                    <a:pt x="165" y="8458"/>
                    <a:pt x="404" y="8458"/>
                  </a:cubicBezTo>
                  <a:cubicBezTo>
                    <a:pt x="678" y="8458"/>
                    <a:pt x="1052" y="8362"/>
                    <a:pt x="1169" y="8213"/>
                  </a:cubicBezTo>
                  <a:cubicBezTo>
                    <a:pt x="2285" y="6817"/>
                    <a:pt x="4208" y="6289"/>
                    <a:pt x="5449" y="4956"/>
                  </a:cubicBezTo>
                  <a:cubicBezTo>
                    <a:pt x="7000" y="3312"/>
                    <a:pt x="8458" y="1667"/>
                    <a:pt x="10288" y="303"/>
                  </a:cubicBezTo>
                  <a:cubicBezTo>
                    <a:pt x="10570" y="92"/>
                    <a:pt x="10333" y="0"/>
                    <a:pt x="10024"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230;p60"/>
            <p:cNvSpPr/>
            <p:nvPr/>
          </p:nvSpPr>
          <p:spPr>
            <a:xfrm>
              <a:off x="5751975" y="1755625"/>
              <a:ext cx="209625" cy="185625"/>
            </a:xfrm>
            <a:custGeom>
              <a:avLst/>
              <a:gdLst/>
              <a:ahLst/>
              <a:cxnLst/>
              <a:rect l="l" t="t" r="r" b="b"/>
              <a:pathLst>
                <a:path w="8385" h="7425" extrusionOk="0">
                  <a:moveTo>
                    <a:pt x="8083" y="1"/>
                  </a:moveTo>
                  <a:cubicBezTo>
                    <a:pt x="7787" y="1"/>
                    <a:pt x="7337" y="102"/>
                    <a:pt x="7221" y="276"/>
                  </a:cubicBezTo>
                  <a:cubicBezTo>
                    <a:pt x="5422" y="3223"/>
                    <a:pt x="955" y="3595"/>
                    <a:pt x="24" y="7255"/>
                  </a:cubicBezTo>
                  <a:cubicBezTo>
                    <a:pt x="1" y="7374"/>
                    <a:pt x="149" y="7424"/>
                    <a:pt x="345" y="7424"/>
                  </a:cubicBezTo>
                  <a:cubicBezTo>
                    <a:pt x="662" y="7424"/>
                    <a:pt x="1103" y="7292"/>
                    <a:pt x="1141" y="7100"/>
                  </a:cubicBezTo>
                  <a:cubicBezTo>
                    <a:pt x="2041" y="3564"/>
                    <a:pt x="6538" y="3037"/>
                    <a:pt x="8338" y="121"/>
                  </a:cubicBezTo>
                  <a:cubicBezTo>
                    <a:pt x="8385" y="39"/>
                    <a:pt x="8263" y="1"/>
                    <a:pt x="8083"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231;p60"/>
            <p:cNvSpPr/>
            <p:nvPr/>
          </p:nvSpPr>
          <p:spPr>
            <a:xfrm>
              <a:off x="5766875" y="1817475"/>
              <a:ext cx="199525" cy="178925"/>
            </a:xfrm>
            <a:custGeom>
              <a:avLst/>
              <a:gdLst/>
              <a:ahLst/>
              <a:cxnLst/>
              <a:rect l="l" t="t" r="r" b="b"/>
              <a:pathLst>
                <a:path w="7981" h="7157" extrusionOk="0">
                  <a:moveTo>
                    <a:pt x="7543" y="0"/>
                  </a:moveTo>
                  <a:cubicBezTo>
                    <a:pt x="7298" y="0"/>
                    <a:pt x="6979" y="69"/>
                    <a:pt x="6873" y="159"/>
                  </a:cubicBezTo>
                  <a:cubicBezTo>
                    <a:pt x="4423" y="2207"/>
                    <a:pt x="1538" y="4130"/>
                    <a:pt x="49" y="7015"/>
                  </a:cubicBezTo>
                  <a:cubicBezTo>
                    <a:pt x="0" y="7112"/>
                    <a:pt x="137" y="7157"/>
                    <a:pt x="331" y="7157"/>
                  </a:cubicBezTo>
                  <a:cubicBezTo>
                    <a:pt x="632" y="7157"/>
                    <a:pt x="1071" y="7048"/>
                    <a:pt x="1165" y="6860"/>
                  </a:cubicBezTo>
                  <a:cubicBezTo>
                    <a:pt x="2592" y="4099"/>
                    <a:pt x="5384" y="2238"/>
                    <a:pt x="7742" y="283"/>
                  </a:cubicBezTo>
                  <a:cubicBezTo>
                    <a:pt x="7980" y="76"/>
                    <a:pt x="7802" y="0"/>
                    <a:pt x="7543"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232;p60"/>
            <p:cNvSpPr/>
            <p:nvPr/>
          </p:nvSpPr>
          <p:spPr>
            <a:xfrm>
              <a:off x="5775900" y="1894000"/>
              <a:ext cx="252425" cy="188125"/>
            </a:xfrm>
            <a:custGeom>
              <a:avLst/>
              <a:gdLst/>
              <a:ahLst/>
              <a:cxnLst/>
              <a:rect l="l" t="t" r="r" b="b"/>
              <a:pathLst>
                <a:path w="10097" h="7525" extrusionOk="0">
                  <a:moveTo>
                    <a:pt x="9477" y="0"/>
                  </a:moveTo>
                  <a:cubicBezTo>
                    <a:pt x="9249" y="0"/>
                    <a:pt x="8994" y="57"/>
                    <a:pt x="8870" y="169"/>
                  </a:cubicBezTo>
                  <a:cubicBezTo>
                    <a:pt x="6171" y="2496"/>
                    <a:pt x="1952" y="3923"/>
                    <a:pt x="122" y="7180"/>
                  </a:cubicBezTo>
                  <a:cubicBezTo>
                    <a:pt x="0" y="7423"/>
                    <a:pt x="207" y="7525"/>
                    <a:pt x="472" y="7525"/>
                  </a:cubicBezTo>
                  <a:cubicBezTo>
                    <a:pt x="746" y="7525"/>
                    <a:pt x="1082" y="7415"/>
                    <a:pt x="1177" y="7242"/>
                  </a:cubicBezTo>
                  <a:cubicBezTo>
                    <a:pt x="2945" y="4078"/>
                    <a:pt x="7132" y="2682"/>
                    <a:pt x="9800" y="386"/>
                  </a:cubicBezTo>
                  <a:cubicBezTo>
                    <a:pt x="10097" y="127"/>
                    <a:pt x="9817" y="0"/>
                    <a:pt x="9477"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233;p60"/>
            <p:cNvSpPr/>
            <p:nvPr/>
          </p:nvSpPr>
          <p:spPr>
            <a:xfrm>
              <a:off x="5657450" y="751175"/>
              <a:ext cx="156125" cy="104050"/>
            </a:xfrm>
            <a:custGeom>
              <a:avLst/>
              <a:gdLst/>
              <a:ahLst/>
              <a:cxnLst/>
              <a:rect l="l" t="t" r="r" b="b"/>
              <a:pathLst>
                <a:path w="6245" h="4162" extrusionOk="0">
                  <a:moveTo>
                    <a:pt x="902" y="1"/>
                  </a:moveTo>
                  <a:cubicBezTo>
                    <a:pt x="492" y="1"/>
                    <a:pt x="0" y="320"/>
                    <a:pt x="269" y="656"/>
                  </a:cubicBezTo>
                  <a:cubicBezTo>
                    <a:pt x="1448" y="2300"/>
                    <a:pt x="3526" y="2766"/>
                    <a:pt x="4984" y="4068"/>
                  </a:cubicBezTo>
                  <a:cubicBezTo>
                    <a:pt x="5069" y="4133"/>
                    <a:pt x="5178" y="4162"/>
                    <a:pt x="5293" y="4162"/>
                  </a:cubicBezTo>
                  <a:cubicBezTo>
                    <a:pt x="5726" y="4162"/>
                    <a:pt x="6245" y="3760"/>
                    <a:pt x="5853" y="3417"/>
                  </a:cubicBezTo>
                  <a:cubicBezTo>
                    <a:pt x="4457" y="2176"/>
                    <a:pt x="2410" y="1711"/>
                    <a:pt x="1293" y="160"/>
                  </a:cubicBezTo>
                  <a:cubicBezTo>
                    <a:pt x="1207" y="48"/>
                    <a:pt x="1061" y="1"/>
                    <a:pt x="902"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234;p60"/>
            <p:cNvSpPr/>
            <p:nvPr/>
          </p:nvSpPr>
          <p:spPr>
            <a:xfrm>
              <a:off x="5633350" y="821175"/>
              <a:ext cx="176350" cy="149625"/>
            </a:xfrm>
            <a:custGeom>
              <a:avLst/>
              <a:gdLst/>
              <a:ahLst/>
              <a:cxnLst/>
              <a:rect l="l" t="t" r="r" b="b"/>
              <a:pathLst>
                <a:path w="7054" h="5985" extrusionOk="0">
                  <a:moveTo>
                    <a:pt x="996" y="0"/>
                  </a:moveTo>
                  <a:cubicBezTo>
                    <a:pt x="579" y="0"/>
                    <a:pt x="0" y="315"/>
                    <a:pt x="241" y="555"/>
                  </a:cubicBezTo>
                  <a:lnTo>
                    <a:pt x="5762" y="5890"/>
                  </a:lnTo>
                  <a:cubicBezTo>
                    <a:pt x="5835" y="5956"/>
                    <a:pt x="5950" y="5984"/>
                    <a:pt x="6079" y="5984"/>
                  </a:cubicBezTo>
                  <a:cubicBezTo>
                    <a:pt x="6494" y="5984"/>
                    <a:pt x="7054" y="5693"/>
                    <a:pt x="6817" y="5456"/>
                  </a:cubicBezTo>
                  <a:lnTo>
                    <a:pt x="1295" y="90"/>
                  </a:lnTo>
                  <a:cubicBezTo>
                    <a:pt x="1225" y="27"/>
                    <a:pt x="1117" y="0"/>
                    <a:pt x="996"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235;p60"/>
            <p:cNvSpPr/>
            <p:nvPr/>
          </p:nvSpPr>
          <p:spPr>
            <a:xfrm>
              <a:off x="5623200" y="935900"/>
              <a:ext cx="188200" cy="147250"/>
            </a:xfrm>
            <a:custGeom>
              <a:avLst/>
              <a:gdLst/>
              <a:ahLst/>
              <a:cxnLst/>
              <a:rect l="l" t="t" r="r" b="b"/>
              <a:pathLst>
                <a:path w="7528" h="5890" extrusionOk="0">
                  <a:moveTo>
                    <a:pt x="991" y="1"/>
                  </a:moveTo>
                  <a:cubicBezTo>
                    <a:pt x="617" y="1"/>
                    <a:pt x="0" y="308"/>
                    <a:pt x="150" y="433"/>
                  </a:cubicBezTo>
                  <a:lnTo>
                    <a:pt x="6323" y="5830"/>
                  </a:lnTo>
                  <a:cubicBezTo>
                    <a:pt x="6371" y="5872"/>
                    <a:pt x="6447" y="5890"/>
                    <a:pt x="6537" y="5890"/>
                  </a:cubicBezTo>
                  <a:cubicBezTo>
                    <a:pt x="6911" y="5890"/>
                    <a:pt x="7528" y="5583"/>
                    <a:pt x="7378" y="5458"/>
                  </a:cubicBezTo>
                  <a:lnTo>
                    <a:pt x="7378" y="5427"/>
                  </a:lnTo>
                  <a:lnTo>
                    <a:pt x="1205" y="60"/>
                  </a:lnTo>
                  <a:cubicBezTo>
                    <a:pt x="1157" y="19"/>
                    <a:pt x="1081" y="1"/>
                    <a:pt x="991"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236;p60"/>
            <p:cNvSpPr/>
            <p:nvPr/>
          </p:nvSpPr>
          <p:spPr>
            <a:xfrm>
              <a:off x="5543975" y="1011625"/>
              <a:ext cx="265950" cy="202950"/>
            </a:xfrm>
            <a:custGeom>
              <a:avLst/>
              <a:gdLst/>
              <a:ahLst/>
              <a:cxnLst/>
              <a:rect l="l" t="t" r="r" b="b"/>
              <a:pathLst>
                <a:path w="10638" h="8118" extrusionOk="0">
                  <a:moveTo>
                    <a:pt x="1017" y="1"/>
                  </a:moveTo>
                  <a:cubicBezTo>
                    <a:pt x="606" y="1"/>
                    <a:pt x="0" y="338"/>
                    <a:pt x="248" y="537"/>
                  </a:cubicBezTo>
                  <a:cubicBezTo>
                    <a:pt x="3350" y="2956"/>
                    <a:pt x="6390" y="5438"/>
                    <a:pt x="9337" y="8043"/>
                  </a:cubicBezTo>
                  <a:cubicBezTo>
                    <a:pt x="9402" y="8095"/>
                    <a:pt x="9499" y="8117"/>
                    <a:pt x="9609" y="8117"/>
                  </a:cubicBezTo>
                  <a:cubicBezTo>
                    <a:pt x="10028" y="8117"/>
                    <a:pt x="10637" y="7799"/>
                    <a:pt x="10392" y="7578"/>
                  </a:cubicBezTo>
                  <a:cubicBezTo>
                    <a:pt x="7414" y="5003"/>
                    <a:pt x="4374" y="2491"/>
                    <a:pt x="1272" y="71"/>
                  </a:cubicBezTo>
                  <a:cubicBezTo>
                    <a:pt x="1210" y="22"/>
                    <a:pt x="1119" y="1"/>
                    <a:pt x="1017"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237;p60"/>
            <p:cNvSpPr/>
            <p:nvPr/>
          </p:nvSpPr>
          <p:spPr>
            <a:xfrm>
              <a:off x="5548200" y="1167850"/>
              <a:ext cx="235525" cy="165425"/>
            </a:xfrm>
            <a:custGeom>
              <a:avLst/>
              <a:gdLst/>
              <a:ahLst/>
              <a:cxnLst/>
              <a:rect l="l" t="t" r="r" b="b"/>
              <a:pathLst>
                <a:path w="9421" h="6617" extrusionOk="0">
                  <a:moveTo>
                    <a:pt x="952" y="0"/>
                  </a:moveTo>
                  <a:cubicBezTo>
                    <a:pt x="585" y="0"/>
                    <a:pt x="0" y="295"/>
                    <a:pt x="48" y="367"/>
                  </a:cubicBezTo>
                  <a:cubicBezTo>
                    <a:pt x="2127" y="3004"/>
                    <a:pt x="5508" y="4710"/>
                    <a:pt x="8237" y="6571"/>
                  </a:cubicBezTo>
                  <a:cubicBezTo>
                    <a:pt x="8280" y="6603"/>
                    <a:pt x="8344" y="6617"/>
                    <a:pt x="8420" y="6617"/>
                  </a:cubicBezTo>
                  <a:cubicBezTo>
                    <a:pt x="8784" y="6617"/>
                    <a:pt x="9420" y="6302"/>
                    <a:pt x="9292" y="6199"/>
                  </a:cubicBezTo>
                  <a:lnTo>
                    <a:pt x="9292" y="6199"/>
                  </a:lnTo>
                  <a:lnTo>
                    <a:pt x="9292" y="6230"/>
                  </a:lnTo>
                  <a:cubicBezTo>
                    <a:pt x="6624" y="4369"/>
                    <a:pt x="3243" y="2663"/>
                    <a:pt x="1196" y="88"/>
                  </a:cubicBezTo>
                  <a:cubicBezTo>
                    <a:pt x="1147" y="25"/>
                    <a:pt x="1059" y="0"/>
                    <a:pt x="952"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238;p60"/>
            <p:cNvSpPr/>
            <p:nvPr/>
          </p:nvSpPr>
          <p:spPr>
            <a:xfrm>
              <a:off x="5549225" y="1259600"/>
              <a:ext cx="223600" cy="158675"/>
            </a:xfrm>
            <a:custGeom>
              <a:avLst/>
              <a:gdLst/>
              <a:ahLst/>
              <a:cxnLst/>
              <a:rect l="l" t="t" r="r" b="b"/>
              <a:pathLst>
                <a:path w="8944" h="6347" extrusionOk="0">
                  <a:moveTo>
                    <a:pt x="989" y="1"/>
                  </a:moveTo>
                  <a:cubicBezTo>
                    <a:pt x="598" y="1"/>
                    <a:pt x="0" y="288"/>
                    <a:pt x="193" y="482"/>
                  </a:cubicBezTo>
                  <a:cubicBezTo>
                    <a:pt x="2396" y="2653"/>
                    <a:pt x="4908" y="4918"/>
                    <a:pt x="7700" y="6313"/>
                  </a:cubicBezTo>
                  <a:cubicBezTo>
                    <a:pt x="7741" y="6336"/>
                    <a:pt x="7798" y="6346"/>
                    <a:pt x="7864" y="6346"/>
                  </a:cubicBezTo>
                  <a:cubicBezTo>
                    <a:pt x="8248" y="6346"/>
                    <a:pt x="8944" y="6002"/>
                    <a:pt x="8600" y="5817"/>
                  </a:cubicBezTo>
                  <a:cubicBezTo>
                    <a:pt x="5901" y="4452"/>
                    <a:pt x="3419" y="2188"/>
                    <a:pt x="1248" y="79"/>
                  </a:cubicBezTo>
                  <a:cubicBezTo>
                    <a:pt x="1193" y="24"/>
                    <a:pt x="1099" y="1"/>
                    <a:pt x="989"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239;p60"/>
            <p:cNvSpPr/>
            <p:nvPr/>
          </p:nvSpPr>
          <p:spPr>
            <a:xfrm>
              <a:off x="5569200" y="1429125"/>
              <a:ext cx="188275" cy="142575"/>
            </a:xfrm>
            <a:custGeom>
              <a:avLst/>
              <a:gdLst/>
              <a:ahLst/>
              <a:cxnLst/>
              <a:rect l="l" t="t" r="r" b="b"/>
              <a:pathLst>
                <a:path w="7531" h="5703" extrusionOk="0">
                  <a:moveTo>
                    <a:pt x="1028" y="1"/>
                  </a:moveTo>
                  <a:cubicBezTo>
                    <a:pt x="632" y="1"/>
                    <a:pt x="0" y="318"/>
                    <a:pt x="201" y="494"/>
                  </a:cubicBezTo>
                  <a:lnTo>
                    <a:pt x="6281" y="5643"/>
                  </a:lnTo>
                  <a:cubicBezTo>
                    <a:pt x="6328" y="5685"/>
                    <a:pt x="6405" y="5702"/>
                    <a:pt x="6496" y="5702"/>
                  </a:cubicBezTo>
                  <a:cubicBezTo>
                    <a:pt x="6883" y="5702"/>
                    <a:pt x="7530" y="5385"/>
                    <a:pt x="7304" y="5209"/>
                  </a:cubicBezTo>
                  <a:lnTo>
                    <a:pt x="1256" y="60"/>
                  </a:lnTo>
                  <a:cubicBezTo>
                    <a:pt x="1202" y="18"/>
                    <a:pt x="1122" y="1"/>
                    <a:pt x="1028"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240;p60"/>
            <p:cNvSpPr/>
            <p:nvPr/>
          </p:nvSpPr>
          <p:spPr>
            <a:xfrm>
              <a:off x="5506625" y="1551575"/>
              <a:ext cx="250000" cy="134500"/>
            </a:xfrm>
            <a:custGeom>
              <a:avLst/>
              <a:gdLst/>
              <a:ahLst/>
              <a:cxnLst/>
              <a:rect l="l" t="t" r="r" b="b"/>
              <a:pathLst>
                <a:path w="10000" h="5380" extrusionOk="0">
                  <a:moveTo>
                    <a:pt x="1052" y="0"/>
                  </a:moveTo>
                  <a:cubicBezTo>
                    <a:pt x="665" y="0"/>
                    <a:pt x="0" y="355"/>
                    <a:pt x="160" y="435"/>
                  </a:cubicBezTo>
                  <a:lnTo>
                    <a:pt x="8815" y="5336"/>
                  </a:lnTo>
                  <a:cubicBezTo>
                    <a:pt x="8861" y="5367"/>
                    <a:pt x="8924" y="5380"/>
                    <a:pt x="8997" y="5380"/>
                  </a:cubicBezTo>
                  <a:cubicBezTo>
                    <a:pt x="9370" y="5380"/>
                    <a:pt x="9999" y="5042"/>
                    <a:pt x="9869" y="4964"/>
                  </a:cubicBezTo>
                  <a:lnTo>
                    <a:pt x="1215" y="32"/>
                  </a:lnTo>
                  <a:cubicBezTo>
                    <a:pt x="1171" y="10"/>
                    <a:pt x="1115" y="0"/>
                    <a:pt x="1052"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241;p60"/>
            <p:cNvSpPr/>
            <p:nvPr/>
          </p:nvSpPr>
          <p:spPr>
            <a:xfrm>
              <a:off x="5546600" y="1651325"/>
              <a:ext cx="211350" cy="136325"/>
            </a:xfrm>
            <a:custGeom>
              <a:avLst/>
              <a:gdLst/>
              <a:ahLst/>
              <a:cxnLst/>
              <a:rect l="l" t="t" r="r" b="b"/>
              <a:pathLst>
                <a:path w="8454" h="5453" extrusionOk="0">
                  <a:moveTo>
                    <a:pt x="1067" y="0"/>
                  </a:moveTo>
                  <a:cubicBezTo>
                    <a:pt x="662" y="0"/>
                    <a:pt x="0" y="367"/>
                    <a:pt x="392" y="602"/>
                  </a:cubicBezTo>
                  <a:cubicBezTo>
                    <a:pt x="2780" y="1997"/>
                    <a:pt x="5044" y="3610"/>
                    <a:pt x="7154" y="5378"/>
                  </a:cubicBezTo>
                  <a:cubicBezTo>
                    <a:pt x="7219" y="5431"/>
                    <a:pt x="7317" y="5453"/>
                    <a:pt x="7428" y="5453"/>
                  </a:cubicBezTo>
                  <a:cubicBezTo>
                    <a:pt x="7846" y="5453"/>
                    <a:pt x="8453" y="5140"/>
                    <a:pt x="8208" y="4944"/>
                  </a:cubicBezTo>
                  <a:cubicBezTo>
                    <a:pt x="6037" y="3114"/>
                    <a:pt x="3711" y="1470"/>
                    <a:pt x="1260" y="43"/>
                  </a:cubicBezTo>
                  <a:cubicBezTo>
                    <a:pt x="1211" y="14"/>
                    <a:pt x="1143" y="0"/>
                    <a:pt x="1067"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242;p60"/>
            <p:cNvSpPr/>
            <p:nvPr/>
          </p:nvSpPr>
          <p:spPr>
            <a:xfrm>
              <a:off x="5568800" y="1769900"/>
              <a:ext cx="213775" cy="147675"/>
            </a:xfrm>
            <a:custGeom>
              <a:avLst/>
              <a:gdLst/>
              <a:ahLst/>
              <a:cxnLst/>
              <a:rect l="l" t="t" r="r" b="b"/>
              <a:pathLst>
                <a:path w="8551" h="5907" extrusionOk="0">
                  <a:moveTo>
                    <a:pt x="1014" y="0"/>
                  </a:moveTo>
                  <a:cubicBezTo>
                    <a:pt x="633" y="0"/>
                    <a:pt x="1" y="316"/>
                    <a:pt x="155" y="418"/>
                  </a:cubicBezTo>
                  <a:cubicBezTo>
                    <a:pt x="2636" y="2093"/>
                    <a:pt x="5025" y="3893"/>
                    <a:pt x="7320" y="5847"/>
                  </a:cubicBezTo>
                  <a:cubicBezTo>
                    <a:pt x="7368" y="5889"/>
                    <a:pt x="7445" y="5906"/>
                    <a:pt x="7537" y="5906"/>
                  </a:cubicBezTo>
                  <a:cubicBezTo>
                    <a:pt x="7918" y="5906"/>
                    <a:pt x="8550" y="5600"/>
                    <a:pt x="8375" y="5474"/>
                  </a:cubicBezTo>
                  <a:cubicBezTo>
                    <a:pt x="6080" y="3520"/>
                    <a:pt x="3691" y="1690"/>
                    <a:pt x="1210" y="46"/>
                  </a:cubicBezTo>
                  <a:cubicBezTo>
                    <a:pt x="1161" y="14"/>
                    <a:pt x="1093" y="0"/>
                    <a:pt x="1014"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243;p60"/>
            <p:cNvSpPr/>
            <p:nvPr/>
          </p:nvSpPr>
          <p:spPr>
            <a:xfrm>
              <a:off x="5570850" y="1845950"/>
              <a:ext cx="215975" cy="146500"/>
            </a:xfrm>
            <a:custGeom>
              <a:avLst/>
              <a:gdLst/>
              <a:ahLst/>
              <a:cxnLst/>
              <a:rect l="l" t="t" r="r" b="b"/>
              <a:pathLst>
                <a:path w="8639" h="5860" extrusionOk="0">
                  <a:moveTo>
                    <a:pt x="1007" y="0"/>
                  </a:moveTo>
                  <a:cubicBezTo>
                    <a:pt x="634" y="0"/>
                    <a:pt x="0" y="338"/>
                    <a:pt x="104" y="416"/>
                  </a:cubicBezTo>
                  <a:cubicBezTo>
                    <a:pt x="2617" y="2122"/>
                    <a:pt x="5067" y="3921"/>
                    <a:pt x="7456" y="5814"/>
                  </a:cubicBezTo>
                  <a:cubicBezTo>
                    <a:pt x="7493" y="5845"/>
                    <a:pt x="7553" y="5859"/>
                    <a:pt x="7626" y="5859"/>
                  </a:cubicBezTo>
                  <a:cubicBezTo>
                    <a:pt x="7979" y="5859"/>
                    <a:pt x="8639" y="5539"/>
                    <a:pt x="8510" y="5410"/>
                  </a:cubicBezTo>
                  <a:cubicBezTo>
                    <a:pt x="6122" y="3549"/>
                    <a:pt x="3671" y="1750"/>
                    <a:pt x="1190" y="44"/>
                  </a:cubicBezTo>
                  <a:cubicBezTo>
                    <a:pt x="1144" y="13"/>
                    <a:pt x="1081" y="0"/>
                    <a:pt x="1007"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244;p60"/>
            <p:cNvSpPr/>
            <p:nvPr/>
          </p:nvSpPr>
          <p:spPr>
            <a:xfrm>
              <a:off x="5569475" y="1936175"/>
              <a:ext cx="229950" cy="152050"/>
            </a:xfrm>
            <a:custGeom>
              <a:avLst/>
              <a:gdLst/>
              <a:ahLst/>
              <a:cxnLst/>
              <a:rect l="l" t="t" r="r" b="b"/>
              <a:pathLst>
                <a:path w="9198" h="6082" extrusionOk="0">
                  <a:moveTo>
                    <a:pt x="1110" y="0"/>
                  </a:moveTo>
                  <a:cubicBezTo>
                    <a:pt x="719" y="0"/>
                    <a:pt x="1" y="344"/>
                    <a:pt x="345" y="530"/>
                  </a:cubicBezTo>
                  <a:cubicBezTo>
                    <a:pt x="3075" y="2080"/>
                    <a:pt x="5618" y="3911"/>
                    <a:pt x="7945" y="6020"/>
                  </a:cubicBezTo>
                  <a:cubicBezTo>
                    <a:pt x="8001" y="6063"/>
                    <a:pt x="8086" y="6082"/>
                    <a:pt x="8186" y="6082"/>
                  </a:cubicBezTo>
                  <a:cubicBezTo>
                    <a:pt x="8583" y="6082"/>
                    <a:pt x="9198" y="5784"/>
                    <a:pt x="8999" y="5586"/>
                  </a:cubicBezTo>
                  <a:cubicBezTo>
                    <a:pt x="6611" y="3476"/>
                    <a:pt x="4036" y="1615"/>
                    <a:pt x="1276" y="33"/>
                  </a:cubicBezTo>
                  <a:cubicBezTo>
                    <a:pt x="1235" y="11"/>
                    <a:pt x="1177" y="0"/>
                    <a:pt x="1110"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3909;p60"/>
          <p:cNvGrpSpPr/>
          <p:nvPr/>
        </p:nvGrpSpPr>
        <p:grpSpPr>
          <a:xfrm>
            <a:off x="2156221" y="3651870"/>
            <a:ext cx="742750" cy="680100"/>
            <a:chOff x="4160550" y="2976275"/>
            <a:chExt cx="742750" cy="680100"/>
          </a:xfrm>
        </p:grpSpPr>
        <p:sp>
          <p:nvSpPr>
            <p:cNvPr id="92" name="Google Shape;3910;p60"/>
            <p:cNvSpPr/>
            <p:nvPr/>
          </p:nvSpPr>
          <p:spPr>
            <a:xfrm>
              <a:off x="4217900" y="3011425"/>
              <a:ext cx="651425" cy="644950"/>
            </a:xfrm>
            <a:custGeom>
              <a:avLst/>
              <a:gdLst/>
              <a:ahLst/>
              <a:cxnLst/>
              <a:rect l="l" t="t" r="r" b="b"/>
              <a:pathLst>
                <a:path w="26057" h="25798" extrusionOk="0">
                  <a:moveTo>
                    <a:pt x="14021" y="1"/>
                  </a:moveTo>
                  <a:cubicBezTo>
                    <a:pt x="12095" y="1"/>
                    <a:pt x="10147" y="577"/>
                    <a:pt x="8499" y="1598"/>
                  </a:cubicBezTo>
                  <a:cubicBezTo>
                    <a:pt x="5615" y="3335"/>
                    <a:pt x="3567" y="6158"/>
                    <a:pt x="2172" y="9229"/>
                  </a:cubicBezTo>
                  <a:cubicBezTo>
                    <a:pt x="807" y="12268"/>
                    <a:pt x="0" y="15649"/>
                    <a:pt x="714" y="18907"/>
                  </a:cubicBezTo>
                  <a:cubicBezTo>
                    <a:pt x="1427" y="22164"/>
                    <a:pt x="3909" y="25141"/>
                    <a:pt x="7166" y="25731"/>
                  </a:cubicBezTo>
                  <a:cubicBezTo>
                    <a:pt x="7431" y="25776"/>
                    <a:pt x="7701" y="25797"/>
                    <a:pt x="7975" y="25797"/>
                  </a:cubicBezTo>
                  <a:cubicBezTo>
                    <a:pt x="11102" y="25797"/>
                    <a:pt x="14649" y="22982"/>
                    <a:pt x="14734" y="19930"/>
                  </a:cubicBezTo>
                  <a:cubicBezTo>
                    <a:pt x="14746" y="19930"/>
                    <a:pt x="14758" y="19930"/>
                    <a:pt x="14770" y="19930"/>
                  </a:cubicBezTo>
                  <a:cubicBezTo>
                    <a:pt x="16917" y="19930"/>
                    <a:pt x="17971" y="22696"/>
                    <a:pt x="19946" y="23559"/>
                  </a:cubicBezTo>
                  <a:cubicBezTo>
                    <a:pt x="20357" y="23736"/>
                    <a:pt x="20788" y="23816"/>
                    <a:pt x="21220" y="23816"/>
                  </a:cubicBezTo>
                  <a:cubicBezTo>
                    <a:pt x="22611" y="23816"/>
                    <a:pt x="24011" y="22982"/>
                    <a:pt x="24816" y="21822"/>
                  </a:cubicBezTo>
                  <a:cubicBezTo>
                    <a:pt x="25870" y="20271"/>
                    <a:pt x="26056" y="18286"/>
                    <a:pt x="25901" y="16425"/>
                  </a:cubicBezTo>
                  <a:cubicBezTo>
                    <a:pt x="25684" y="13695"/>
                    <a:pt x="24847" y="11059"/>
                    <a:pt x="23792" y="8515"/>
                  </a:cubicBezTo>
                  <a:cubicBezTo>
                    <a:pt x="22582" y="5537"/>
                    <a:pt x="20907" y="2466"/>
                    <a:pt x="18084" y="977"/>
                  </a:cubicBezTo>
                  <a:cubicBezTo>
                    <a:pt x="16826" y="309"/>
                    <a:pt x="15430" y="1"/>
                    <a:pt x="14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911;p60"/>
            <p:cNvSpPr/>
            <p:nvPr/>
          </p:nvSpPr>
          <p:spPr>
            <a:xfrm>
              <a:off x="4535850" y="2983900"/>
              <a:ext cx="61275" cy="545175"/>
            </a:xfrm>
            <a:custGeom>
              <a:avLst/>
              <a:gdLst/>
              <a:ahLst/>
              <a:cxnLst/>
              <a:rect l="l" t="t" r="r" b="b"/>
              <a:pathLst>
                <a:path w="2451" h="21807" extrusionOk="0">
                  <a:moveTo>
                    <a:pt x="0" y="0"/>
                  </a:moveTo>
                  <a:lnTo>
                    <a:pt x="1241" y="11849"/>
                  </a:lnTo>
                  <a:cubicBezTo>
                    <a:pt x="1582" y="15200"/>
                    <a:pt x="1923" y="18519"/>
                    <a:pt x="2451" y="21807"/>
                  </a:cubicBezTo>
                  <a:lnTo>
                    <a:pt x="0" y="0"/>
                  </a:ln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912;p60"/>
            <p:cNvSpPr/>
            <p:nvPr/>
          </p:nvSpPr>
          <p:spPr>
            <a:xfrm>
              <a:off x="4528075" y="2981400"/>
              <a:ext cx="76575" cy="550525"/>
            </a:xfrm>
            <a:custGeom>
              <a:avLst/>
              <a:gdLst/>
              <a:ahLst/>
              <a:cxnLst/>
              <a:rect l="l" t="t" r="r" b="b"/>
              <a:pathLst>
                <a:path w="3063" h="22021" extrusionOk="0">
                  <a:moveTo>
                    <a:pt x="456" y="1"/>
                  </a:moveTo>
                  <a:cubicBezTo>
                    <a:pt x="294" y="1"/>
                    <a:pt x="1" y="81"/>
                    <a:pt x="1" y="193"/>
                  </a:cubicBezTo>
                  <a:cubicBezTo>
                    <a:pt x="776" y="7452"/>
                    <a:pt x="1366" y="14772"/>
                    <a:pt x="2482" y="21969"/>
                  </a:cubicBezTo>
                  <a:cubicBezTo>
                    <a:pt x="2482" y="22005"/>
                    <a:pt x="2533" y="22020"/>
                    <a:pt x="2604" y="22020"/>
                  </a:cubicBezTo>
                  <a:cubicBezTo>
                    <a:pt x="2774" y="22020"/>
                    <a:pt x="3063" y="21932"/>
                    <a:pt x="3041" y="21845"/>
                  </a:cubicBezTo>
                  <a:cubicBezTo>
                    <a:pt x="1924" y="14617"/>
                    <a:pt x="1335" y="7297"/>
                    <a:pt x="559" y="38"/>
                  </a:cubicBezTo>
                  <a:cubicBezTo>
                    <a:pt x="559" y="12"/>
                    <a:pt x="517"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913;p60"/>
            <p:cNvSpPr/>
            <p:nvPr/>
          </p:nvSpPr>
          <p:spPr>
            <a:xfrm>
              <a:off x="4604850" y="3004050"/>
              <a:ext cx="65950" cy="525800"/>
            </a:xfrm>
            <a:custGeom>
              <a:avLst/>
              <a:gdLst/>
              <a:ahLst/>
              <a:cxnLst/>
              <a:rect l="l" t="t" r="r" b="b"/>
              <a:pathLst>
                <a:path w="2638" h="21032" extrusionOk="0">
                  <a:moveTo>
                    <a:pt x="1986" y="1"/>
                  </a:moveTo>
                  <a:lnTo>
                    <a:pt x="1" y="21032"/>
                  </a:lnTo>
                  <a:cubicBezTo>
                    <a:pt x="1986" y="14207"/>
                    <a:pt x="2637" y="7073"/>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914;p60"/>
            <p:cNvSpPr/>
            <p:nvPr/>
          </p:nvSpPr>
          <p:spPr>
            <a:xfrm>
              <a:off x="4597275" y="2999450"/>
              <a:ext cx="79725" cy="534500"/>
            </a:xfrm>
            <a:custGeom>
              <a:avLst/>
              <a:gdLst/>
              <a:ahLst/>
              <a:cxnLst/>
              <a:rect l="l" t="t" r="r" b="b"/>
              <a:pathLst>
                <a:path w="3189" h="21380" extrusionOk="0">
                  <a:moveTo>
                    <a:pt x="2411" y="1"/>
                  </a:moveTo>
                  <a:cubicBezTo>
                    <a:pt x="2239" y="1"/>
                    <a:pt x="1989" y="103"/>
                    <a:pt x="2010" y="247"/>
                  </a:cubicBezTo>
                  <a:cubicBezTo>
                    <a:pt x="2630" y="7319"/>
                    <a:pt x="1948" y="14422"/>
                    <a:pt x="25" y="21278"/>
                  </a:cubicBezTo>
                  <a:cubicBezTo>
                    <a:pt x="1" y="21349"/>
                    <a:pt x="68" y="21379"/>
                    <a:pt x="163" y="21379"/>
                  </a:cubicBezTo>
                  <a:cubicBezTo>
                    <a:pt x="317" y="21379"/>
                    <a:pt x="545" y="21300"/>
                    <a:pt x="583" y="21185"/>
                  </a:cubicBezTo>
                  <a:cubicBezTo>
                    <a:pt x="2537" y="14329"/>
                    <a:pt x="3189" y="7195"/>
                    <a:pt x="2568" y="92"/>
                  </a:cubicBezTo>
                  <a:cubicBezTo>
                    <a:pt x="2568" y="28"/>
                    <a:pt x="2500" y="1"/>
                    <a:pt x="2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915;p60"/>
            <p:cNvSpPr/>
            <p:nvPr/>
          </p:nvSpPr>
          <p:spPr>
            <a:xfrm>
              <a:off x="4607950" y="3125025"/>
              <a:ext cx="199325" cy="399400"/>
            </a:xfrm>
            <a:custGeom>
              <a:avLst/>
              <a:gdLst/>
              <a:ahLst/>
              <a:cxnLst/>
              <a:rect l="l" t="t" r="r" b="b"/>
              <a:pathLst>
                <a:path w="7973" h="15976" extrusionOk="0">
                  <a:moveTo>
                    <a:pt x="7973" y="1"/>
                  </a:moveTo>
                  <a:lnTo>
                    <a:pt x="1" y="15976"/>
                  </a:lnTo>
                  <a:cubicBezTo>
                    <a:pt x="4220" y="11602"/>
                    <a:pt x="7011" y="6018"/>
                    <a:pt x="7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916;p60"/>
            <p:cNvSpPr/>
            <p:nvPr/>
          </p:nvSpPr>
          <p:spPr>
            <a:xfrm>
              <a:off x="4597625" y="3119725"/>
              <a:ext cx="216975" cy="410050"/>
            </a:xfrm>
            <a:custGeom>
              <a:avLst/>
              <a:gdLst/>
              <a:ahLst/>
              <a:cxnLst/>
              <a:rect l="l" t="t" r="r" b="b"/>
              <a:pathLst>
                <a:path w="8679" h="16402" extrusionOk="0">
                  <a:moveTo>
                    <a:pt x="8455" y="1"/>
                  </a:moveTo>
                  <a:cubicBezTo>
                    <a:pt x="8303" y="1"/>
                    <a:pt x="8124" y="89"/>
                    <a:pt x="8107" y="244"/>
                  </a:cubicBezTo>
                  <a:cubicBezTo>
                    <a:pt x="7083" y="6199"/>
                    <a:pt x="4322" y="11721"/>
                    <a:pt x="166" y="16125"/>
                  </a:cubicBezTo>
                  <a:cubicBezTo>
                    <a:pt x="0" y="16291"/>
                    <a:pt x="193" y="16401"/>
                    <a:pt x="386" y="16401"/>
                  </a:cubicBezTo>
                  <a:cubicBezTo>
                    <a:pt x="483" y="16401"/>
                    <a:pt x="579" y="16374"/>
                    <a:pt x="631" y="16312"/>
                  </a:cubicBezTo>
                  <a:lnTo>
                    <a:pt x="631" y="16281"/>
                  </a:lnTo>
                  <a:cubicBezTo>
                    <a:pt x="4850" y="11845"/>
                    <a:pt x="7641" y="6230"/>
                    <a:pt x="8665" y="182"/>
                  </a:cubicBezTo>
                  <a:cubicBezTo>
                    <a:pt x="8679" y="57"/>
                    <a:pt x="8576" y="1"/>
                    <a:pt x="8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917;p60"/>
            <p:cNvSpPr/>
            <p:nvPr/>
          </p:nvSpPr>
          <p:spPr>
            <a:xfrm>
              <a:off x="4613400" y="3311925"/>
              <a:ext cx="282300" cy="211725"/>
            </a:xfrm>
            <a:custGeom>
              <a:avLst/>
              <a:gdLst/>
              <a:ahLst/>
              <a:cxnLst/>
              <a:rect l="l" t="t" r="r" b="b"/>
              <a:pathLst>
                <a:path w="11292" h="8469" extrusionOk="0">
                  <a:moveTo>
                    <a:pt x="11291" y="0"/>
                  </a:moveTo>
                  <a:lnTo>
                    <a:pt x="0" y="8468"/>
                  </a:lnTo>
                  <a:cubicBezTo>
                    <a:pt x="2668" y="7755"/>
                    <a:pt x="5211" y="6607"/>
                    <a:pt x="7476" y="4994"/>
                  </a:cubicBezTo>
                  <a:cubicBezTo>
                    <a:pt x="9244" y="3785"/>
                    <a:pt x="10919" y="2141"/>
                    <a:pt x="11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918;p60"/>
            <p:cNvSpPr/>
            <p:nvPr/>
          </p:nvSpPr>
          <p:spPr>
            <a:xfrm>
              <a:off x="4604400" y="3308000"/>
              <a:ext cx="298900" cy="219950"/>
            </a:xfrm>
            <a:custGeom>
              <a:avLst/>
              <a:gdLst/>
              <a:ahLst/>
              <a:cxnLst/>
              <a:rect l="l" t="t" r="r" b="b"/>
              <a:pathLst>
                <a:path w="11956" h="8798" extrusionOk="0">
                  <a:moveTo>
                    <a:pt x="11772" y="1"/>
                  </a:moveTo>
                  <a:cubicBezTo>
                    <a:pt x="11619" y="1"/>
                    <a:pt x="11409" y="78"/>
                    <a:pt x="11372" y="188"/>
                  </a:cubicBezTo>
                  <a:cubicBezTo>
                    <a:pt x="10286" y="4841"/>
                    <a:pt x="4455" y="7323"/>
                    <a:pt x="298" y="8470"/>
                  </a:cubicBezTo>
                  <a:cubicBezTo>
                    <a:pt x="0" y="8552"/>
                    <a:pt x="33" y="8798"/>
                    <a:pt x="273" y="8798"/>
                  </a:cubicBezTo>
                  <a:cubicBezTo>
                    <a:pt x="308" y="8798"/>
                    <a:pt x="347" y="8792"/>
                    <a:pt x="391" y="8781"/>
                  </a:cubicBezTo>
                  <a:cubicBezTo>
                    <a:pt x="4734" y="7571"/>
                    <a:pt x="10783" y="4996"/>
                    <a:pt x="11930" y="126"/>
                  </a:cubicBezTo>
                  <a:cubicBezTo>
                    <a:pt x="11956" y="38"/>
                    <a:pt x="11877" y="1"/>
                    <a:pt x="11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919;p60"/>
            <p:cNvSpPr/>
            <p:nvPr/>
          </p:nvSpPr>
          <p:spPr>
            <a:xfrm>
              <a:off x="4473025" y="2980025"/>
              <a:ext cx="110925" cy="547500"/>
            </a:xfrm>
            <a:custGeom>
              <a:avLst/>
              <a:gdLst/>
              <a:ahLst/>
              <a:cxnLst/>
              <a:rect l="l" t="t" r="r" b="b"/>
              <a:pathLst>
                <a:path w="4437" h="21900" extrusionOk="0">
                  <a:moveTo>
                    <a:pt x="962" y="0"/>
                  </a:moveTo>
                  <a:cubicBezTo>
                    <a:pt x="497" y="993"/>
                    <a:pt x="280" y="2047"/>
                    <a:pt x="280" y="3133"/>
                  </a:cubicBezTo>
                  <a:cubicBezTo>
                    <a:pt x="1" y="9647"/>
                    <a:pt x="1427" y="16130"/>
                    <a:pt x="4436" y="21900"/>
                  </a:cubicBezTo>
                  <a:lnTo>
                    <a:pt x="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920;p60"/>
            <p:cNvSpPr/>
            <p:nvPr/>
          </p:nvSpPr>
          <p:spPr>
            <a:xfrm>
              <a:off x="4455200" y="2976275"/>
              <a:ext cx="136800" cy="554750"/>
            </a:xfrm>
            <a:custGeom>
              <a:avLst/>
              <a:gdLst/>
              <a:ahLst/>
              <a:cxnLst/>
              <a:rect l="l" t="t" r="r" b="b"/>
              <a:pathLst>
                <a:path w="5472" h="22190" extrusionOk="0">
                  <a:moveTo>
                    <a:pt x="1801" y="0"/>
                  </a:moveTo>
                  <a:cubicBezTo>
                    <a:pt x="1652" y="0"/>
                    <a:pt x="1422" y="67"/>
                    <a:pt x="1365" y="181"/>
                  </a:cubicBezTo>
                  <a:cubicBezTo>
                    <a:pt x="0" y="3283"/>
                    <a:pt x="589" y="7688"/>
                    <a:pt x="1148" y="10945"/>
                  </a:cubicBezTo>
                  <a:cubicBezTo>
                    <a:pt x="1799" y="14853"/>
                    <a:pt x="3040" y="18606"/>
                    <a:pt x="4870" y="22112"/>
                  </a:cubicBezTo>
                  <a:cubicBezTo>
                    <a:pt x="4898" y="22167"/>
                    <a:pt x="4964" y="22190"/>
                    <a:pt x="5042" y="22190"/>
                  </a:cubicBezTo>
                  <a:cubicBezTo>
                    <a:pt x="5225" y="22190"/>
                    <a:pt x="5472" y="22065"/>
                    <a:pt x="5428" y="21957"/>
                  </a:cubicBezTo>
                  <a:cubicBezTo>
                    <a:pt x="3722" y="18668"/>
                    <a:pt x="2513" y="15132"/>
                    <a:pt x="1830" y="11503"/>
                  </a:cubicBezTo>
                  <a:cubicBezTo>
                    <a:pt x="1179" y="7998"/>
                    <a:pt x="465" y="3438"/>
                    <a:pt x="1923" y="88"/>
                  </a:cubicBezTo>
                  <a:cubicBezTo>
                    <a:pt x="1960" y="28"/>
                    <a:pt x="1897" y="0"/>
                    <a:pt x="1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921;p60"/>
            <p:cNvSpPr/>
            <p:nvPr/>
          </p:nvSpPr>
          <p:spPr>
            <a:xfrm>
              <a:off x="4329550" y="3075400"/>
              <a:ext cx="265250" cy="467625"/>
            </a:xfrm>
            <a:custGeom>
              <a:avLst/>
              <a:gdLst/>
              <a:ahLst/>
              <a:cxnLst/>
              <a:rect l="l" t="t" r="r" b="b"/>
              <a:pathLst>
                <a:path w="10610" h="18705" extrusionOk="0">
                  <a:moveTo>
                    <a:pt x="497" y="0"/>
                  </a:moveTo>
                  <a:cubicBezTo>
                    <a:pt x="1" y="1365"/>
                    <a:pt x="373" y="2885"/>
                    <a:pt x="776" y="4281"/>
                  </a:cubicBezTo>
                  <a:cubicBezTo>
                    <a:pt x="2514" y="9958"/>
                    <a:pt x="5553" y="15603"/>
                    <a:pt x="10610" y="18705"/>
                  </a:cubicBezTo>
                  <a:lnTo>
                    <a:pt x="4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922;p60"/>
            <p:cNvSpPr/>
            <p:nvPr/>
          </p:nvSpPr>
          <p:spPr>
            <a:xfrm>
              <a:off x="4311725" y="3072975"/>
              <a:ext cx="292025" cy="472900"/>
            </a:xfrm>
            <a:custGeom>
              <a:avLst/>
              <a:gdLst/>
              <a:ahLst/>
              <a:cxnLst/>
              <a:rect l="l" t="t" r="r" b="b"/>
              <a:pathLst>
                <a:path w="11681" h="18916" extrusionOk="0">
                  <a:moveTo>
                    <a:pt x="1349" y="0"/>
                  </a:moveTo>
                  <a:cubicBezTo>
                    <a:pt x="1196" y="0"/>
                    <a:pt x="970" y="61"/>
                    <a:pt x="931" y="159"/>
                  </a:cubicBezTo>
                  <a:cubicBezTo>
                    <a:pt x="1" y="3541"/>
                    <a:pt x="2265" y="7914"/>
                    <a:pt x="3816" y="10830"/>
                  </a:cubicBezTo>
                  <a:cubicBezTo>
                    <a:pt x="5584" y="14087"/>
                    <a:pt x="7941" y="16910"/>
                    <a:pt x="11074" y="18895"/>
                  </a:cubicBezTo>
                  <a:cubicBezTo>
                    <a:pt x="11099" y="18910"/>
                    <a:pt x="11130" y="18916"/>
                    <a:pt x="11167" y="18916"/>
                  </a:cubicBezTo>
                  <a:cubicBezTo>
                    <a:pt x="11361" y="18916"/>
                    <a:pt x="11680" y="18735"/>
                    <a:pt x="11602" y="18709"/>
                  </a:cubicBezTo>
                  <a:cubicBezTo>
                    <a:pt x="8531" y="16693"/>
                    <a:pt x="6049" y="13932"/>
                    <a:pt x="4374" y="10675"/>
                  </a:cubicBezTo>
                  <a:cubicBezTo>
                    <a:pt x="2823" y="7790"/>
                    <a:pt x="559" y="3385"/>
                    <a:pt x="1489" y="66"/>
                  </a:cubicBezTo>
                  <a:cubicBezTo>
                    <a:pt x="1501" y="21"/>
                    <a:pt x="1437"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923;p60"/>
            <p:cNvSpPr/>
            <p:nvPr/>
          </p:nvSpPr>
          <p:spPr>
            <a:xfrm>
              <a:off x="4217125" y="3267725"/>
              <a:ext cx="366825" cy="277650"/>
            </a:xfrm>
            <a:custGeom>
              <a:avLst/>
              <a:gdLst/>
              <a:ahLst/>
              <a:cxnLst/>
              <a:rect l="l" t="t" r="r" b="b"/>
              <a:pathLst>
                <a:path w="14673" h="11106" extrusionOk="0">
                  <a:moveTo>
                    <a:pt x="0" y="0"/>
                  </a:moveTo>
                  <a:lnTo>
                    <a:pt x="0" y="0"/>
                  </a:lnTo>
                  <a:cubicBezTo>
                    <a:pt x="279" y="3071"/>
                    <a:pt x="2699" y="5522"/>
                    <a:pt x="5273" y="7228"/>
                  </a:cubicBezTo>
                  <a:cubicBezTo>
                    <a:pt x="8127" y="9120"/>
                    <a:pt x="11322" y="10423"/>
                    <a:pt x="14672" y="11105"/>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924;p60"/>
            <p:cNvSpPr/>
            <p:nvPr/>
          </p:nvSpPr>
          <p:spPr>
            <a:xfrm>
              <a:off x="4208875" y="3262250"/>
              <a:ext cx="386000" cy="287950"/>
            </a:xfrm>
            <a:custGeom>
              <a:avLst/>
              <a:gdLst/>
              <a:ahLst/>
              <a:cxnLst/>
              <a:rect l="l" t="t" r="r" b="b"/>
              <a:pathLst>
                <a:path w="15440" h="11518" extrusionOk="0">
                  <a:moveTo>
                    <a:pt x="395" y="0"/>
                  </a:moveTo>
                  <a:cubicBezTo>
                    <a:pt x="224" y="0"/>
                    <a:pt x="0" y="122"/>
                    <a:pt x="20" y="281"/>
                  </a:cubicBezTo>
                  <a:cubicBezTo>
                    <a:pt x="951" y="6919"/>
                    <a:pt x="9202" y="10300"/>
                    <a:pt x="14909" y="11510"/>
                  </a:cubicBezTo>
                  <a:cubicBezTo>
                    <a:pt x="14931" y="11515"/>
                    <a:pt x="14952" y="11517"/>
                    <a:pt x="14973" y="11517"/>
                  </a:cubicBezTo>
                  <a:cubicBezTo>
                    <a:pt x="15227" y="11517"/>
                    <a:pt x="15439" y="11193"/>
                    <a:pt x="15095" y="11107"/>
                  </a:cubicBezTo>
                  <a:cubicBezTo>
                    <a:pt x="9543" y="9959"/>
                    <a:pt x="1478" y="6578"/>
                    <a:pt x="578" y="126"/>
                  </a:cubicBezTo>
                  <a:cubicBezTo>
                    <a:pt x="567" y="38"/>
                    <a:pt x="489" y="0"/>
                    <a:pt x="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925;p60"/>
            <p:cNvSpPr/>
            <p:nvPr/>
          </p:nvSpPr>
          <p:spPr>
            <a:xfrm>
              <a:off x="4169800" y="3449175"/>
              <a:ext cx="428875" cy="113100"/>
            </a:xfrm>
            <a:custGeom>
              <a:avLst/>
              <a:gdLst/>
              <a:ahLst/>
              <a:cxnLst/>
              <a:rect l="l" t="t" r="r" b="b"/>
              <a:pathLst>
                <a:path w="17155" h="4524" extrusionOk="0">
                  <a:moveTo>
                    <a:pt x="1" y="1"/>
                  </a:moveTo>
                  <a:lnTo>
                    <a:pt x="1" y="1"/>
                  </a:lnTo>
                  <a:cubicBezTo>
                    <a:pt x="3194" y="2958"/>
                    <a:pt x="7335" y="4524"/>
                    <a:pt x="11544" y="4524"/>
                  </a:cubicBezTo>
                  <a:cubicBezTo>
                    <a:pt x="13427" y="4524"/>
                    <a:pt x="15323" y="4210"/>
                    <a:pt x="17155" y="356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926;p60"/>
            <p:cNvSpPr/>
            <p:nvPr/>
          </p:nvSpPr>
          <p:spPr>
            <a:xfrm>
              <a:off x="4160550" y="3445150"/>
              <a:ext cx="448775" cy="119950"/>
            </a:xfrm>
            <a:custGeom>
              <a:avLst/>
              <a:gdLst/>
              <a:ahLst/>
              <a:cxnLst/>
              <a:rect l="l" t="t" r="r" b="b"/>
              <a:pathLst>
                <a:path w="17951" h="4798" extrusionOk="0">
                  <a:moveTo>
                    <a:pt x="498" y="1"/>
                  </a:moveTo>
                  <a:cubicBezTo>
                    <a:pt x="304" y="1"/>
                    <a:pt x="0" y="157"/>
                    <a:pt x="123" y="255"/>
                  </a:cubicBezTo>
                  <a:cubicBezTo>
                    <a:pt x="3393" y="3226"/>
                    <a:pt x="7592" y="4798"/>
                    <a:pt x="11875" y="4798"/>
                  </a:cubicBezTo>
                  <a:cubicBezTo>
                    <a:pt x="13808" y="4798"/>
                    <a:pt x="15758" y="4478"/>
                    <a:pt x="17649" y="3822"/>
                  </a:cubicBezTo>
                  <a:cubicBezTo>
                    <a:pt x="17951" y="3721"/>
                    <a:pt x="17783" y="3580"/>
                    <a:pt x="17560" y="3580"/>
                  </a:cubicBezTo>
                  <a:cubicBezTo>
                    <a:pt x="17508" y="3580"/>
                    <a:pt x="17453" y="3587"/>
                    <a:pt x="17401" y="3605"/>
                  </a:cubicBezTo>
                  <a:cubicBezTo>
                    <a:pt x="15651" y="4194"/>
                    <a:pt x="13842" y="4482"/>
                    <a:pt x="12045" y="4482"/>
                  </a:cubicBezTo>
                  <a:cubicBezTo>
                    <a:pt x="7883" y="4482"/>
                    <a:pt x="3782" y="2940"/>
                    <a:pt x="619" y="38"/>
                  </a:cubicBezTo>
                  <a:cubicBezTo>
                    <a:pt x="593" y="12"/>
                    <a:pt x="549"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1909740" y="1601591"/>
            <a:ext cx="2603822" cy="2268452"/>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0"/>
          <p:cNvSpPr txBox="1">
            <a:spLocks noGrp="1"/>
          </p:cNvSpPr>
          <p:nvPr>
            <p:ph type="title"/>
          </p:nvPr>
        </p:nvSpPr>
        <p:spPr>
          <a:xfrm>
            <a:off x="5436096" y="411510"/>
            <a:ext cx="2808000" cy="755700"/>
          </a:xfrm>
          <a:prstGeom prst="rect">
            <a:avLst/>
          </a:prstGeom>
        </p:spPr>
        <p:txBody>
          <a:bodyPr spcFirstLastPara="1" wrap="square" lIns="91425" tIns="91425" rIns="91425" bIns="91425" anchor="b" anchorCtr="0">
            <a:noAutofit/>
          </a:bodyPr>
          <a:lstStyle/>
          <a:p>
            <a:pPr lvl="0"/>
            <a:r>
              <a:rPr lang="es-MX" dirty="0"/>
              <a:t>01 MY PHYSICAL DESCRIPTION</a:t>
            </a:r>
            <a:endParaRPr dirty="0"/>
          </a:p>
        </p:txBody>
      </p:sp>
      <p:sp>
        <p:nvSpPr>
          <p:cNvPr id="3476" name="Google Shape;3476;p40"/>
          <p:cNvSpPr txBox="1">
            <a:spLocks noGrp="1"/>
          </p:cNvSpPr>
          <p:nvPr>
            <p:ph type="body" idx="1"/>
          </p:nvPr>
        </p:nvSpPr>
        <p:spPr>
          <a:xfrm>
            <a:off x="5076056" y="1323680"/>
            <a:ext cx="3528392" cy="2508600"/>
          </a:xfrm>
          <a:prstGeom prst="rect">
            <a:avLst/>
          </a:prstGeom>
        </p:spPr>
        <p:txBody>
          <a:bodyPr spcFirstLastPara="1" wrap="square" lIns="91425" tIns="91425" rIns="91425" bIns="91425" anchor="t" anchorCtr="0">
            <a:noAutofit/>
          </a:bodyPr>
          <a:lstStyle/>
          <a:p>
            <a:pPr lvl="0" indent="-311150">
              <a:buSzPts val="1300"/>
            </a:pPr>
            <a:r>
              <a:rPr lang="en-US" dirty="0"/>
              <a:t>I am a young person, I am 18 years old, my height is medium, I am 1 meter 58</a:t>
            </a:r>
          </a:p>
          <a:p>
            <a:pPr lvl="0" indent="-311150">
              <a:buSzPts val="1300"/>
            </a:pPr>
            <a:r>
              <a:rPr lang="en-US" dirty="0"/>
              <a:t> I have straight black hair, it's a little short because I cut it </a:t>
            </a:r>
          </a:p>
          <a:p>
            <a:pPr lvl="0" indent="-311150">
              <a:buSzPts val="1300"/>
            </a:pPr>
            <a:r>
              <a:rPr lang="en-US" dirty="0"/>
              <a:t>The color of my eyes is very dark, like black, my eyebrows are dark and my eyelashes are long, I wear glasses, </a:t>
            </a:r>
          </a:p>
          <a:p>
            <a:pPr lvl="0" indent="-311150">
              <a:buSzPts val="1300"/>
            </a:pPr>
            <a:r>
              <a:rPr lang="en-US" dirty="0"/>
              <a:t>My lips are normal, not thin or full I have a mole near my mouth, my face is round or oval, I have many cheeks </a:t>
            </a:r>
            <a:endParaRPr dirty="0"/>
          </a:p>
          <a:p>
            <a:pPr marL="0" lvl="0" indent="0" algn="l" rtl="0">
              <a:spcBef>
                <a:spcPts val="1600"/>
              </a:spcBef>
              <a:spcAft>
                <a:spcPts val="1600"/>
              </a:spcAft>
              <a:buNone/>
            </a:pPr>
            <a:endParaRPr dirty="0"/>
          </a:p>
        </p:txBody>
      </p:sp>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t="18453"/>
          <a:stretch/>
        </p:blipFill>
        <p:spPr>
          <a:xfrm>
            <a:off x="2239990" y="1354769"/>
            <a:ext cx="1905253" cy="2762096"/>
          </a:xfrm>
          <a:prstGeom prst="rect">
            <a:avLst/>
          </a:prstGeom>
        </p:spPr>
      </p:pic>
      <p:grpSp>
        <p:nvGrpSpPr>
          <p:cNvPr id="56" name="Google Shape;3958;p60"/>
          <p:cNvGrpSpPr/>
          <p:nvPr/>
        </p:nvGrpSpPr>
        <p:grpSpPr>
          <a:xfrm>
            <a:off x="1439498" y="3502938"/>
            <a:ext cx="1333925" cy="1359300"/>
            <a:chOff x="6026925" y="961050"/>
            <a:chExt cx="1333925" cy="1359300"/>
          </a:xfrm>
        </p:grpSpPr>
        <p:sp>
          <p:nvSpPr>
            <p:cNvPr id="57" name="Google Shape;3959;p60"/>
            <p:cNvSpPr/>
            <p:nvPr/>
          </p:nvSpPr>
          <p:spPr>
            <a:xfrm>
              <a:off x="6062775" y="1058175"/>
              <a:ext cx="1163250" cy="1141150"/>
            </a:xfrm>
            <a:custGeom>
              <a:avLst/>
              <a:gdLst/>
              <a:ahLst/>
              <a:cxnLst/>
              <a:rect l="l" t="t" r="r" b="b"/>
              <a:pathLst>
                <a:path w="46530" h="45646" extrusionOk="0">
                  <a:moveTo>
                    <a:pt x="21793" y="1"/>
                  </a:moveTo>
                  <a:cubicBezTo>
                    <a:pt x="15908" y="1"/>
                    <a:pt x="10083" y="2230"/>
                    <a:pt x="6390" y="6802"/>
                  </a:cubicBezTo>
                  <a:cubicBezTo>
                    <a:pt x="4808" y="8787"/>
                    <a:pt x="3598" y="11020"/>
                    <a:pt x="2730" y="13409"/>
                  </a:cubicBezTo>
                  <a:cubicBezTo>
                    <a:pt x="0" y="20729"/>
                    <a:pt x="403" y="29291"/>
                    <a:pt x="4963" y="35650"/>
                  </a:cubicBezTo>
                  <a:cubicBezTo>
                    <a:pt x="7259" y="38876"/>
                    <a:pt x="19077" y="44490"/>
                    <a:pt x="19077" y="44490"/>
                  </a:cubicBezTo>
                  <a:cubicBezTo>
                    <a:pt x="21754" y="45197"/>
                    <a:pt x="24537" y="45646"/>
                    <a:pt x="27302" y="45646"/>
                  </a:cubicBezTo>
                  <a:cubicBezTo>
                    <a:pt x="29023" y="45646"/>
                    <a:pt x="30738" y="45472"/>
                    <a:pt x="32415" y="45079"/>
                  </a:cubicBezTo>
                  <a:cubicBezTo>
                    <a:pt x="36820" y="44056"/>
                    <a:pt x="40946" y="41450"/>
                    <a:pt x="43117" y="37511"/>
                  </a:cubicBezTo>
                  <a:cubicBezTo>
                    <a:pt x="44141" y="35494"/>
                    <a:pt x="44792" y="33323"/>
                    <a:pt x="45071" y="31090"/>
                  </a:cubicBezTo>
                  <a:cubicBezTo>
                    <a:pt x="46529" y="20946"/>
                    <a:pt x="42869" y="9780"/>
                    <a:pt x="34463" y="3855"/>
                  </a:cubicBezTo>
                  <a:cubicBezTo>
                    <a:pt x="30822" y="1302"/>
                    <a:pt x="26290" y="1"/>
                    <a:pt x="21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960;p60"/>
            <p:cNvSpPr/>
            <p:nvPr/>
          </p:nvSpPr>
          <p:spPr>
            <a:xfrm>
              <a:off x="6026925" y="961050"/>
              <a:ext cx="1333925" cy="1359300"/>
            </a:xfrm>
            <a:custGeom>
              <a:avLst/>
              <a:gdLst/>
              <a:ahLst/>
              <a:cxnLst/>
              <a:rect l="l" t="t" r="r" b="b"/>
              <a:pathLst>
                <a:path w="53357" h="54372" extrusionOk="0">
                  <a:moveTo>
                    <a:pt x="35631" y="13331"/>
                  </a:moveTo>
                  <a:lnTo>
                    <a:pt x="37228" y="21241"/>
                  </a:lnTo>
                  <a:lnTo>
                    <a:pt x="37228" y="21241"/>
                  </a:lnTo>
                  <a:cubicBezTo>
                    <a:pt x="37187" y="21083"/>
                    <a:pt x="37147" y="20926"/>
                    <a:pt x="37106" y="20768"/>
                  </a:cubicBezTo>
                  <a:cubicBezTo>
                    <a:pt x="36504" y="18300"/>
                    <a:pt x="35924" y="15833"/>
                    <a:pt x="35631" y="13331"/>
                  </a:cubicBezTo>
                  <a:close/>
                  <a:moveTo>
                    <a:pt x="1183" y="19160"/>
                  </a:moveTo>
                  <a:cubicBezTo>
                    <a:pt x="1859" y="20981"/>
                    <a:pt x="2459" y="22838"/>
                    <a:pt x="3032" y="24706"/>
                  </a:cubicBezTo>
                  <a:lnTo>
                    <a:pt x="3032" y="24706"/>
                  </a:lnTo>
                  <a:cubicBezTo>
                    <a:pt x="2859" y="24232"/>
                    <a:pt x="2688" y="23757"/>
                    <a:pt x="2520" y="23280"/>
                  </a:cubicBezTo>
                  <a:cubicBezTo>
                    <a:pt x="2496" y="23175"/>
                    <a:pt x="2402" y="23132"/>
                    <a:pt x="2298" y="23132"/>
                  </a:cubicBezTo>
                  <a:cubicBezTo>
                    <a:pt x="2202" y="23132"/>
                    <a:pt x="2097" y="23168"/>
                    <a:pt x="2029" y="23227"/>
                  </a:cubicBezTo>
                  <a:lnTo>
                    <a:pt x="2029" y="23227"/>
                  </a:lnTo>
                  <a:cubicBezTo>
                    <a:pt x="1738" y="21873"/>
                    <a:pt x="1455" y="20518"/>
                    <a:pt x="1183" y="19160"/>
                  </a:cubicBezTo>
                  <a:close/>
                  <a:moveTo>
                    <a:pt x="28509" y="8262"/>
                  </a:moveTo>
                  <a:cubicBezTo>
                    <a:pt x="31507" y="17579"/>
                    <a:pt x="34643" y="26863"/>
                    <a:pt x="38348" y="35913"/>
                  </a:cubicBezTo>
                  <a:lnTo>
                    <a:pt x="38348" y="35913"/>
                  </a:lnTo>
                  <a:cubicBezTo>
                    <a:pt x="33867" y="27172"/>
                    <a:pt x="30559" y="17874"/>
                    <a:pt x="28509" y="8262"/>
                  </a:cubicBezTo>
                  <a:close/>
                  <a:moveTo>
                    <a:pt x="35752" y="10631"/>
                  </a:moveTo>
                  <a:cubicBezTo>
                    <a:pt x="38364" y="17144"/>
                    <a:pt x="41012" y="23650"/>
                    <a:pt x="43942" y="30021"/>
                  </a:cubicBezTo>
                  <a:lnTo>
                    <a:pt x="43942" y="30021"/>
                  </a:lnTo>
                  <a:cubicBezTo>
                    <a:pt x="44479" y="32925"/>
                    <a:pt x="45015" y="35829"/>
                    <a:pt x="45551" y="38736"/>
                  </a:cubicBezTo>
                  <a:lnTo>
                    <a:pt x="45551" y="38736"/>
                  </a:lnTo>
                  <a:cubicBezTo>
                    <a:pt x="41387" y="29696"/>
                    <a:pt x="38110" y="20284"/>
                    <a:pt x="35752" y="10631"/>
                  </a:cubicBezTo>
                  <a:close/>
                  <a:moveTo>
                    <a:pt x="43195" y="22821"/>
                  </a:moveTo>
                  <a:cubicBezTo>
                    <a:pt x="44851" y="28554"/>
                    <a:pt x="46894" y="34174"/>
                    <a:pt x="49310" y="39645"/>
                  </a:cubicBezTo>
                  <a:lnTo>
                    <a:pt x="49310" y="39645"/>
                  </a:lnTo>
                  <a:cubicBezTo>
                    <a:pt x="47611" y="36467"/>
                    <a:pt x="46024" y="33233"/>
                    <a:pt x="44516" y="29962"/>
                  </a:cubicBezTo>
                  <a:lnTo>
                    <a:pt x="44516" y="29962"/>
                  </a:lnTo>
                  <a:cubicBezTo>
                    <a:pt x="44076" y="27583"/>
                    <a:pt x="43636" y="25202"/>
                    <a:pt x="43195" y="22821"/>
                  </a:cubicBezTo>
                  <a:close/>
                  <a:moveTo>
                    <a:pt x="5925" y="12022"/>
                  </a:moveTo>
                  <a:cubicBezTo>
                    <a:pt x="8740" y="22991"/>
                    <a:pt x="11721" y="33967"/>
                    <a:pt x="16291" y="44334"/>
                  </a:cubicBezTo>
                  <a:lnTo>
                    <a:pt x="16291" y="44334"/>
                  </a:lnTo>
                  <a:cubicBezTo>
                    <a:pt x="13029" y="37637"/>
                    <a:pt x="10108" y="30775"/>
                    <a:pt x="7538" y="23779"/>
                  </a:cubicBezTo>
                  <a:lnTo>
                    <a:pt x="7538" y="23779"/>
                  </a:lnTo>
                  <a:cubicBezTo>
                    <a:pt x="6826" y="19889"/>
                    <a:pt x="6263" y="15973"/>
                    <a:pt x="5925" y="12022"/>
                  </a:cubicBezTo>
                  <a:close/>
                  <a:moveTo>
                    <a:pt x="7537" y="36746"/>
                  </a:moveTo>
                  <a:lnTo>
                    <a:pt x="7537" y="36746"/>
                  </a:lnTo>
                  <a:cubicBezTo>
                    <a:pt x="8904" y="39538"/>
                    <a:pt x="10374" y="42279"/>
                    <a:pt x="11945" y="44963"/>
                  </a:cubicBezTo>
                  <a:lnTo>
                    <a:pt x="11945" y="44963"/>
                  </a:lnTo>
                  <a:cubicBezTo>
                    <a:pt x="11981" y="45098"/>
                    <a:pt x="12017" y="45234"/>
                    <a:pt x="12053" y="45369"/>
                  </a:cubicBezTo>
                  <a:lnTo>
                    <a:pt x="12053" y="45369"/>
                  </a:lnTo>
                  <a:cubicBezTo>
                    <a:pt x="10147" y="42686"/>
                    <a:pt x="8722" y="39773"/>
                    <a:pt x="7537" y="36746"/>
                  </a:cubicBezTo>
                  <a:close/>
                  <a:moveTo>
                    <a:pt x="11805" y="19419"/>
                  </a:moveTo>
                  <a:cubicBezTo>
                    <a:pt x="12750" y="22937"/>
                    <a:pt x="13810" y="26422"/>
                    <a:pt x="14982" y="29869"/>
                  </a:cubicBezTo>
                  <a:lnTo>
                    <a:pt x="14982" y="29869"/>
                  </a:lnTo>
                  <a:cubicBezTo>
                    <a:pt x="15956" y="35480"/>
                    <a:pt x="17013" y="41068"/>
                    <a:pt x="18053" y="46668"/>
                  </a:cubicBezTo>
                  <a:lnTo>
                    <a:pt x="18053" y="46668"/>
                  </a:lnTo>
                  <a:cubicBezTo>
                    <a:pt x="15694" y="37656"/>
                    <a:pt x="13609" y="28571"/>
                    <a:pt x="11805" y="19419"/>
                  </a:cubicBezTo>
                  <a:close/>
                  <a:moveTo>
                    <a:pt x="14009" y="5873"/>
                  </a:moveTo>
                  <a:lnTo>
                    <a:pt x="14009" y="5873"/>
                  </a:lnTo>
                  <a:cubicBezTo>
                    <a:pt x="15759" y="14270"/>
                    <a:pt x="17553" y="22685"/>
                    <a:pt x="19786" y="30969"/>
                  </a:cubicBezTo>
                  <a:lnTo>
                    <a:pt x="19786" y="30969"/>
                  </a:lnTo>
                  <a:cubicBezTo>
                    <a:pt x="20690" y="36498"/>
                    <a:pt x="21671" y="42016"/>
                    <a:pt x="22730" y="47526"/>
                  </a:cubicBezTo>
                  <a:lnTo>
                    <a:pt x="22730" y="47526"/>
                  </a:lnTo>
                  <a:cubicBezTo>
                    <a:pt x="20000" y="41750"/>
                    <a:pt x="17605" y="35827"/>
                    <a:pt x="15555" y="29791"/>
                  </a:cubicBezTo>
                  <a:lnTo>
                    <a:pt x="15555" y="29791"/>
                  </a:lnTo>
                  <a:cubicBezTo>
                    <a:pt x="15373" y="28748"/>
                    <a:pt x="15195" y="27705"/>
                    <a:pt x="15021" y="26662"/>
                  </a:cubicBezTo>
                  <a:cubicBezTo>
                    <a:pt x="14400" y="23063"/>
                    <a:pt x="13842" y="19434"/>
                    <a:pt x="13470" y="15805"/>
                  </a:cubicBezTo>
                  <a:cubicBezTo>
                    <a:pt x="13099" y="12473"/>
                    <a:pt x="12703" y="9010"/>
                    <a:pt x="14009" y="5873"/>
                  </a:cubicBezTo>
                  <a:close/>
                  <a:moveTo>
                    <a:pt x="26784" y="2859"/>
                  </a:moveTo>
                  <a:cubicBezTo>
                    <a:pt x="26870" y="3132"/>
                    <a:pt x="26957" y="3405"/>
                    <a:pt x="27044" y="3678"/>
                  </a:cubicBezTo>
                  <a:lnTo>
                    <a:pt x="27044" y="3678"/>
                  </a:lnTo>
                  <a:cubicBezTo>
                    <a:pt x="29312" y="18770"/>
                    <a:pt x="34729" y="33196"/>
                    <a:pt x="37452" y="48195"/>
                  </a:cubicBezTo>
                  <a:lnTo>
                    <a:pt x="37452" y="48195"/>
                  </a:lnTo>
                  <a:cubicBezTo>
                    <a:pt x="37248" y="47871"/>
                    <a:pt x="37046" y="47547"/>
                    <a:pt x="36846" y="47222"/>
                  </a:cubicBezTo>
                  <a:lnTo>
                    <a:pt x="36846" y="47222"/>
                  </a:lnTo>
                  <a:cubicBezTo>
                    <a:pt x="32447" y="32673"/>
                    <a:pt x="28358" y="17993"/>
                    <a:pt x="26784" y="2859"/>
                  </a:cubicBezTo>
                  <a:close/>
                  <a:moveTo>
                    <a:pt x="19713" y="4423"/>
                  </a:moveTo>
                  <a:cubicBezTo>
                    <a:pt x="19908" y="4423"/>
                    <a:pt x="19851" y="4832"/>
                    <a:pt x="19984" y="5320"/>
                  </a:cubicBezTo>
                  <a:cubicBezTo>
                    <a:pt x="20883" y="8515"/>
                    <a:pt x="21814" y="11710"/>
                    <a:pt x="22744" y="14905"/>
                  </a:cubicBezTo>
                  <a:cubicBezTo>
                    <a:pt x="23692" y="18105"/>
                    <a:pt x="24686" y="21289"/>
                    <a:pt x="25739" y="24450"/>
                  </a:cubicBezTo>
                  <a:lnTo>
                    <a:pt x="25739" y="24450"/>
                  </a:lnTo>
                  <a:cubicBezTo>
                    <a:pt x="27479" y="32781"/>
                    <a:pt x="29553" y="41044"/>
                    <a:pt x="31953" y="49219"/>
                  </a:cubicBezTo>
                  <a:lnTo>
                    <a:pt x="31953" y="49219"/>
                  </a:lnTo>
                  <a:cubicBezTo>
                    <a:pt x="27858" y="40661"/>
                    <a:pt x="24040" y="31942"/>
                    <a:pt x="21122" y="22953"/>
                  </a:cubicBezTo>
                  <a:lnTo>
                    <a:pt x="21122" y="22953"/>
                  </a:lnTo>
                  <a:cubicBezTo>
                    <a:pt x="20613" y="19866"/>
                    <a:pt x="20161" y="16769"/>
                    <a:pt x="19767" y="13665"/>
                  </a:cubicBezTo>
                  <a:cubicBezTo>
                    <a:pt x="19549" y="11927"/>
                    <a:pt x="19363" y="10190"/>
                    <a:pt x="19177" y="8453"/>
                  </a:cubicBezTo>
                  <a:cubicBezTo>
                    <a:pt x="19084" y="7678"/>
                    <a:pt x="18960" y="6871"/>
                    <a:pt x="18929" y="6034"/>
                  </a:cubicBezTo>
                  <a:cubicBezTo>
                    <a:pt x="18898" y="5382"/>
                    <a:pt x="18743" y="5103"/>
                    <a:pt x="19332" y="4638"/>
                  </a:cubicBezTo>
                  <a:cubicBezTo>
                    <a:pt x="19518" y="4488"/>
                    <a:pt x="19635" y="4423"/>
                    <a:pt x="19713" y="4423"/>
                  </a:cubicBezTo>
                  <a:close/>
                  <a:moveTo>
                    <a:pt x="17679" y="12818"/>
                  </a:moveTo>
                  <a:lnTo>
                    <a:pt x="17679" y="12818"/>
                  </a:lnTo>
                  <a:cubicBezTo>
                    <a:pt x="18487" y="16287"/>
                    <a:pt x="19455" y="19711"/>
                    <a:pt x="20550" y="23095"/>
                  </a:cubicBezTo>
                  <a:lnTo>
                    <a:pt x="20550" y="23095"/>
                  </a:lnTo>
                  <a:cubicBezTo>
                    <a:pt x="20688" y="23933"/>
                    <a:pt x="20830" y="24770"/>
                    <a:pt x="20976" y="25607"/>
                  </a:cubicBezTo>
                  <a:cubicBezTo>
                    <a:pt x="22384" y="33565"/>
                    <a:pt x="24171" y="41482"/>
                    <a:pt x="26321" y="49286"/>
                  </a:cubicBezTo>
                  <a:lnTo>
                    <a:pt x="26321" y="49286"/>
                  </a:lnTo>
                  <a:cubicBezTo>
                    <a:pt x="23974" y="43268"/>
                    <a:pt x="22044" y="37112"/>
                    <a:pt x="20362" y="30881"/>
                  </a:cubicBezTo>
                  <a:lnTo>
                    <a:pt x="20362" y="30881"/>
                  </a:lnTo>
                  <a:cubicBezTo>
                    <a:pt x="19374" y="24874"/>
                    <a:pt x="18480" y="18854"/>
                    <a:pt x="17679" y="12818"/>
                  </a:cubicBezTo>
                  <a:close/>
                  <a:moveTo>
                    <a:pt x="41002" y="37013"/>
                  </a:moveTo>
                  <a:cubicBezTo>
                    <a:pt x="42330" y="41332"/>
                    <a:pt x="43751" y="45621"/>
                    <a:pt x="45279" y="49881"/>
                  </a:cubicBezTo>
                  <a:lnTo>
                    <a:pt x="45279" y="49881"/>
                  </a:lnTo>
                  <a:cubicBezTo>
                    <a:pt x="44133" y="47616"/>
                    <a:pt x="43041" y="45328"/>
                    <a:pt x="41995" y="43021"/>
                  </a:cubicBezTo>
                  <a:lnTo>
                    <a:pt x="41995" y="43021"/>
                  </a:lnTo>
                  <a:cubicBezTo>
                    <a:pt x="42106" y="42971"/>
                    <a:pt x="42191" y="42876"/>
                    <a:pt x="42163" y="42761"/>
                  </a:cubicBezTo>
                  <a:lnTo>
                    <a:pt x="41002" y="37013"/>
                  </a:lnTo>
                  <a:close/>
                  <a:moveTo>
                    <a:pt x="32194" y="40036"/>
                  </a:moveTo>
                  <a:cubicBezTo>
                    <a:pt x="33437" y="42515"/>
                    <a:pt x="34786" y="44947"/>
                    <a:pt x="36241" y="47324"/>
                  </a:cubicBezTo>
                  <a:lnTo>
                    <a:pt x="36241" y="47324"/>
                  </a:lnTo>
                  <a:cubicBezTo>
                    <a:pt x="36591" y="48481"/>
                    <a:pt x="36942" y="49638"/>
                    <a:pt x="37295" y="50793"/>
                  </a:cubicBezTo>
                  <a:lnTo>
                    <a:pt x="37295" y="50793"/>
                  </a:lnTo>
                  <a:cubicBezTo>
                    <a:pt x="35439" y="47275"/>
                    <a:pt x="33750" y="43683"/>
                    <a:pt x="32194" y="40036"/>
                  </a:cubicBezTo>
                  <a:close/>
                  <a:moveTo>
                    <a:pt x="26288" y="1"/>
                  </a:moveTo>
                  <a:cubicBezTo>
                    <a:pt x="26119" y="1"/>
                    <a:pt x="25919" y="135"/>
                    <a:pt x="25939" y="295"/>
                  </a:cubicBezTo>
                  <a:cubicBezTo>
                    <a:pt x="27214" y="15591"/>
                    <a:pt x="31172" y="30407"/>
                    <a:pt x="35563" y="45072"/>
                  </a:cubicBezTo>
                  <a:lnTo>
                    <a:pt x="35563" y="45072"/>
                  </a:lnTo>
                  <a:cubicBezTo>
                    <a:pt x="31234" y="37605"/>
                    <a:pt x="27916" y="29611"/>
                    <a:pt x="25683" y="21308"/>
                  </a:cubicBezTo>
                  <a:lnTo>
                    <a:pt x="25683" y="21308"/>
                  </a:lnTo>
                  <a:cubicBezTo>
                    <a:pt x="24458" y="15145"/>
                    <a:pt x="23416" y="8945"/>
                    <a:pt x="22558" y="2715"/>
                  </a:cubicBezTo>
                  <a:cubicBezTo>
                    <a:pt x="22546" y="2618"/>
                    <a:pt x="22458" y="2578"/>
                    <a:pt x="22356" y="2578"/>
                  </a:cubicBezTo>
                  <a:cubicBezTo>
                    <a:pt x="22196" y="2578"/>
                    <a:pt x="22000" y="2675"/>
                    <a:pt x="22000" y="2808"/>
                  </a:cubicBezTo>
                  <a:cubicBezTo>
                    <a:pt x="22001" y="2828"/>
                    <a:pt x="22003" y="2849"/>
                    <a:pt x="22004" y="2869"/>
                  </a:cubicBezTo>
                  <a:lnTo>
                    <a:pt x="22004" y="2869"/>
                  </a:lnTo>
                  <a:lnTo>
                    <a:pt x="22000" y="2870"/>
                  </a:lnTo>
                  <a:cubicBezTo>
                    <a:pt x="22003" y="2892"/>
                    <a:pt x="22006" y="2914"/>
                    <a:pt x="22009" y="2936"/>
                  </a:cubicBezTo>
                  <a:lnTo>
                    <a:pt x="22009" y="2936"/>
                  </a:lnTo>
                  <a:cubicBezTo>
                    <a:pt x="22370" y="7965"/>
                    <a:pt x="23113" y="12937"/>
                    <a:pt x="24225" y="17814"/>
                  </a:cubicBezTo>
                  <a:lnTo>
                    <a:pt x="24225" y="17814"/>
                  </a:lnTo>
                  <a:cubicBezTo>
                    <a:pt x="22756" y="13040"/>
                    <a:pt x="21386" y="8233"/>
                    <a:pt x="20046" y="3428"/>
                  </a:cubicBezTo>
                  <a:cubicBezTo>
                    <a:pt x="20015" y="3304"/>
                    <a:pt x="19829" y="3304"/>
                    <a:pt x="19705" y="3304"/>
                  </a:cubicBezTo>
                  <a:cubicBezTo>
                    <a:pt x="18836" y="3521"/>
                    <a:pt x="18464" y="4173"/>
                    <a:pt x="18340" y="5041"/>
                  </a:cubicBezTo>
                  <a:cubicBezTo>
                    <a:pt x="18060" y="6995"/>
                    <a:pt x="18650" y="9291"/>
                    <a:pt x="18898" y="11214"/>
                  </a:cubicBezTo>
                  <a:cubicBezTo>
                    <a:pt x="19203" y="13841"/>
                    <a:pt x="19545" y="16467"/>
                    <a:pt x="19929" y="19089"/>
                  </a:cubicBezTo>
                  <a:lnTo>
                    <a:pt x="19929" y="19089"/>
                  </a:lnTo>
                  <a:cubicBezTo>
                    <a:pt x="18459" y="14055"/>
                    <a:pt x="17294" y="8934"/>
                    <a:pt x="16541" y="3707"/>
                  </a:cubicBezTo>
                  <a:cubicBezTo>
                    <a:pt x="16529" y="3602"/>
                    <a:pt x="16442" y="3559"/>
                    <a:pt x="16340" y="3559"/>
                  </a:cubicBezTo>
                  <a:cubicBezTo>
                    <a:pt x="16172" y="3559"/>
                    <a:pt x="15963" y="3677"/>
                    <a:pt x="15982" y="3831"/>
                  </a:cubicBezTo>
                  <a:cubicBezTo>
                    <a:pt x="15982" y="3831"/>
                    <a:pt x="15982" y="3831"/>
                    <a:pt x="15982" y="3831"/>
                  </a:cubicBezTo>
                  <a:lnTo>
                    <a:pt x="15982" y="3831"/>
                  </a:lnTo>
                  <a:cubicBezTo>
                    <a:pt x="16807" y="10882"/>
                    <a:pt x="17755" y="17906"/>
                    <a:pt x="18827" y="24910"/>
                  </a:cubicBezTo>
                  <a:lnTo>
                    <a:pt x="18827" y="24910"/>
                  </a:lnTo>
                  <a:cubicBezTo>
                    <a:pt x="17199" y="18281"/>
                    <a:pt x="15790" y="11592"/>
                    <a:pt x="14400" y="4917"/>
                  </a:cubicBezTo>
                  <a:cubicBezTo>
                    <a:pt x="14377" y="4823"/>
                    <a:pt x="14304" y="4787"/>
                    <a:pt x="14218" y="4787"/>
                  </a:cubicBezTo>
                  <a:cubicBezTo>
                    <a:pt x="14077" y="4787"/>
                    <a:pt x="13900" y="4883"/>
                    <a:pt x="13842" y="4979"/>
                  </a:cubicBezTo>
                  <a:cubicBezTo>
                    <a:pt x="12415" y="7740"/>
                    <a:pt x="12384" y="10749"/>
                    <a:pt x="12663" y="13789"/>
                  </a:cubicBezTo>
                  <a:cubicBezTo>
                    <a:pt x="13004" y="17666"/>
                    <a:pt x="13563" y="21512"/>
                    <a:pt x="14214" y="25328"/>
                  </a:cubicBezTo>
                  <a:cubicBezTo>
                    <a:pt x="14254" y="25570"/>
                    <a:pt x="14294" y="25812"/>
                    <a:pt x="14334" y="26055"/>
                  </a:cubicBezTo>
                  <a:lnTo>
                    <a:pt x="14334" y="26055"/>
                  </a:lnTo>
                  <a:cubicBezTo>
                    <a:pt x="12274" y="19491"/>
                    <a:pt x="10617" y="12803"/>
                    <a:pt x="9375" y="6034"/>
                  </a:cubicBezTo>
                  <a:cubicBezTo>
                    <a:pt x="9352" y="5928"/>
                    <a:pt x="9258" y="5885"/>
                    <a:pt x="9153" y="5885"/>
                  </a:cubicBezTo>
                  <a:cubicBezTo>
                    <a:pt x="8980" y="5885"/>
                    <a:pt x="8778" y="6003"/>
                    <a:pt x="8817" y="6158"/>
                  </a:cubicBezTo>
                  <a:cubicBezTo>
                    <a:pt x="8817" y="6158"/>
                    <a:pt x="8817" y="6158"/>
                    <a:pt x="8817" y="6158"/>
                  </a:cubicBezTo>
                  <a:lnTo>
                    <a:pt x="8817" y="6158"/>
                  </a:lnTo>
                  <a:cubicBezTo>
                    <a:pt x="10931" y="18895"/>
                    <a:pt x="13589" y="31514"/>
                    <a:pt x="16792" y="44015"/>
                  </a:cubicBezTo>
                  <a:lnTo>
                    <a:pt x="16792" y="44015"/>
                  </a:lnTo>
                  <a:cubicBezTo>
                    <a:pt x="11863" y="32790"/>
                    <a:pt x="8781" y="20850"/>
                    <a:pt x="5746" y="8981"/>
                  </a:cubicBezTo>
                  <a:cubicBezTo>
                    <a:pt x="5720" y="8879"/>
                    <a:pt x="5622" y="8835"/>
                    <a:pt x="5515" y="8835"/>
                  </a:cubicBezTo>
                  <a:cubicBezTo>
                    <a:pt x="5361" y="8835"/>
                    <a:pt x="5187" y="8927"/>
                    <a:pt x="5187" y="9074"/>
                  </a:cubicBezTo>
                  <a:cubicBezTo>
                    <a:pt x="5189" y="9094"/>
                    <a:pt x="5190" y="9115"/>
                    <a:pt x="5191" y="9135"/>
                  </a:cubicBezTo>
                  <a:lnTo>
                    <a:pt x="5191" y="9135"/>
                  </a:lnTo>
                  <a:lnTo>
                    <a:pt x="5187" y="9136"/>
                  </a:lnTo>
                  <a:cubicBezTo>
                    <a:pt x="5189" y="9142"/>
                    <a:pt x="5190" y="9147"/>
                    <a:pt x="5192" y="9153"/>
                  </a:cubicBezTo>
                  <a:lnTo>
                    <a:pt x="5192" y="9153"/>
                  </a:lnTo>
                  <a:cubicBezTo>
                    <a:pt x="5414" y="13099"/>
                    <a:pt x="5874" y="17009"/>
                    <a:pt x="6501" y="20893"/>
                  </a:cubicBezTo>
                  <a:lnTo>
                    <a:pt x="6501" y="20893"/>
                  </a:lnTo>
                  <a:cubicBezTo>
                    <a:pt x="5486" y="18008"/>
                    <a:pt x="4531" y="15102"/>
                    <a:pt x="3637" y="12176"/>
                  </a:cubicBezTo>
                  <a:cubicBezTo>
                    <a:pt x="3603" y="12087"/>
                    <a:pt x="3511" y="12050"/>
                    <a:pt x="3410" y="12050"/>
                  </a:cubicBezTo>
                  <a:cubicBezTo>
                    <a:pt x="3228" y="12050"/>
                    <a:pt x="3018" y="12171"/>
                    <a:pt x="3078" y="12331"/>
                  </a:cubicBezTo>
                  <a:cubicBezTo>
                    <a:pt x="3078" y="12331"/>
                    <a:pt x="3078" y="12331"/>
                    <a:pt x="3078" y="12331"/>
                  </a:cubicBezTo>
                  <a:lnTo>
                    <a:pt x="3078" y="12331"/>
                  </a:lnTo>
                  <a:lnTo>
                    <a:pt x="8629" y="31697"/>
                  </a:lnTo>
                  <a:lnTo>
                    <a:pt x="8629" y="31697"/>
                  </a:lnTo>
                  <a:cubicBezTo>
                    <a:pt x="9476" y="35423"/>
                    <a:pt x="10417" y="39131"/>
                    <a:pt x="11384" y="42828"/>
                  </a:cubicBezTo>
                  <a:lnTo>
                    <a:pt x="11384" y="42828"/>
                  </a:lnTo>
                  <a:cubicBezTo>
                    <a:pt x="9250" y="39039"/>
                    <a:pt x="7320" y="35142"/>
                    <a:pt x="5600" y="31151"/>
                  </a:cubicBezTo>
                  <a:lnTo>
                    <a:pt x="5600" y="31151"/>
                  </a:lnTo>
                  <a:cubicBezTo>
                    <a:pt x="4018" y="26109"/>
                    <a:pt x="2686" y="20947"/>
                    <a:pt x="597" y="16146"/>
                  </a:cubicBezTo>
                  <a:cubicBezTo>
                    <a:pt x="560" y="16049"/>
                    <a:pt x="457" y="16004"/>
                    <a:pt x="349" y="16004"/>
                  </a:cubicBezTo>
                  <a:cubicBezTo>
                    <a:pt x="181" y="16004"/>
                    <a:pt x="1" y="16112"/>
                    <a:pt x="38" y="16301"/>
                  </a:cubicBezTo>
                  <a:cubicBezTo>
                    <a:pt x="38" y="16301"/>
                    <a:pt x="38" y="16301"/>
                    <a:pt x="38" y="16301"/>
                  </a:cubicBezTo>
                  <a:lnTo>
                    <a:pt x="38" y="16301"/>
                  </a:lnTo>
                  <a:cubicBezTo>
                    <a:pt x="1527" y="24180"/>
                    <a:pt x="3357" y="31997"/>
                    <a:pt x="5498" y="39721"/>
                  </a:cubicBezTo>
                  <a:cubicBezTo>
                    <a:pt x="5521" y="39824"/>
                    <a:pt x="5612" y="39868"/>
                    <a:pt x="5714" y="39868"/>
                  </a:cubicBezTo>
                  <a:cubicBezTo>
                    <a:pt x="5888" y="39868"/>
                    <a:pt x="6095" y="39741"/>
                    <a:pt x="6056" y="39566"/>
                  </a:cubicBezTo>
                  <a:cubicBezTo>
                    <a:pt x="4896" y="35379"/>
                    <a:pt x="3827" y="31164"/>
                    <a:pt x="2854" y="26927"/>
                  </a:cubicBezTo>
                  <a:lnTo>
                    <a:pt x="2854" y="26927"/>
                  </a:lnTo>
                  <a:cubicBezTo>
                    <a:pt x="4520" y="33247"/>
                    <a:pt x="6518" y="39459"/>
                    <a:pt x="8848" y="45583"/>
                  </a:cubicBezTo>
                  <a:cubicBezTo>
                    <a:pt x="8881" y="45672"/>
                    <a:pt x="8973" y="45709"/>
                    <a:pt x="9074" y="45709"/>
                  </a:cubicBezTo>
                  <a:cubicBezTo>
                    <a:pt x="9256" y="45709"/>
                    <a:pt x="9466" y="45588"/>
                    <a:pt x="9406" y="45428"/>
                  </a:cubicBezTo>
                  <a:cubicBezTo>
                    <a:pt x="7291" y="39891"/>
                    <a:pt x="5449" y="34244"/>
                    <a:pt x="3880" y="28530"/>
                  </a:cubicBezTo>
                  <a:lnTo>
                    <a:pt x="3880" y="28530"/>
                  </a:lnTo>
                  <a:cubicBezTo>
                    <a:pt x="4248" y="29446"/>
                    <a:pt x="4628" y="30357"/>
                    <a:pt x="5018" y="31263"/>
                  </a:cubicBezTo>
                  <a:lnTo>
                    <a:pt x="5018" y="31263"/>
                  </a:lnTo>
                  <a:cubicBezTo>
                    <a:pt x="6753" y="36816"/>
                    <a:pt x="8784" y="42231"/>
                    <a:pt x="12446" y="46886"/>
                  </a:cubicBezTo>
                  <a:cubicBezTo>
                    <a:pt x="12487" y="46948"/>
                    <a:pt x="12570" y="46976"/>
                    <a:pt x="12659" y="46976"/>
                  </a:cubicBezTo>
                  <a:cubicBezTo>
                    <a:pt x="12835" y="46976"/>
                    <a:pt x="13035" y="46865"/>
                    <a:pt x="12973" y="46700"/>
                  </a:cubicBezTo>
                  <a:cubicBezTo>
                    <a:pt x="12969" y="46685"/>
                    <a:pt x="12965" y="46670"/>
                    <a:pt x="12961" y="46655"/>
                  </a:cubicBezTo>
                  <a:lnTo>
                    <a:pt x="12961" y="46655"/>
                  </a:lnTo>
                  <a:lnTo>
                    <a:pt x="13004" y="46638"/>
                  </a:lnTo>
                  <a:cubicBezTo>
                    <a:pt x="12980" y="46608"/>
                    <a:pt x="12957" y="46577"/>
                    <a:pt x="12933" y="46547"/>
                  </a:cubicBezTo>
                  <a:lnTo>
                    <a:pt x="12933" y="46547"/>
                  </a:lnTo>
                  <a:cubicBezTo>
                    <a:pt x="12933" y="46547"/>
                    <a:pt x="12933" y="46547"/>
                    <a:pt x="12933" y="46547"/>
                  </a:cubicBezTo>
                  <a:lnTo>
                    <a:pt x="12933" y="46547"/>
                  </a:lnTo>
                  <a:cubicBezTo>
                    <a:pt x="12966" y="46560"/>
                    <a:pt x="13005" y="46566"/>
                    <a:pt x="13046" y="46566"/>
                  </a:cubicBezTo>
                  <a:cubicBezTo>
                    <a:pt x="13229" y="46566"/>
                    <a:pt x="13450" y="46446"/>
                    <a:pt x="13408" y="46297"/>
                  </a:cubicBezTo>
                  <a:lnTo>
                    <a:pt x="9004" y="30920"/>
                  </a:lnTo>
                  <a:lnTo>
                    <a:pt x="9004" y="30920"/>
                  </a:lnTo>
                  <a:cubicBezTo>
                    <a:pt x="8729" y="29696"/>
                    <a:pt x="8464" y="28470"/>
                    <a:pt x="8211" y="27241"/>
                  </a:cubicBezTo>
                  <a:lnTo>
                    <a:pt x="8211" y="27241"/>
                  </a:lnTo>
                  <a:cubicBezTo>
                    <a:pt x="11130" y="34829"/>
                    <a:pt x="14467" y="42258"/>
                    <a:pt x="18216" y="49492"/>
                  </a:cubicBezTo>
                  <a:cubicBezTo>
                    <a:pt x="18244" y="49559"/>
                    <a:pt x="18312" y="49588"/>
                    <a:pt x="18390" y="49588"/>
                  </a:cubicBezTo>
                  <a:cubicBezTo>
                    <a:pt x="18563" y="49588"/>
                    <a:pt x="18786" y="49446"/>
                    <a:pt x="18743" y="49275"/>
                  </a:cubicBezTo>
                  <a:cubicBezTo>
                    <a:pt x="18738" y="49256"/>
                    <a:pt x="18733" y="49237"/>
                    <a:pt x="18728" y="49219"/>
                  </a:cubicBezTo>
                  <a:lnTo>
                    <a:pt x="18728" y="49219"/>
                  </a:lnTo>
                  <a:lnTo>
                    <a:pt x="18743" y="49213"/>
                  </a:lnTo>
                  <a:cubicBezTo>
                    <a:pt x="18742" y="49210"/>
                    <a:pt x="18740" y="49207"/>
                    <a:pt x="18739" y="49204"/>
                  </a:cubicBezTo>
                  <a:lnTo>
                    <a:pt x="18739" y="49204"/>
                  </a:lnTo>
                  <a:cubicBezTo>
                    <a:pt x="18896" y="49190"/>
                    <a:pt x="19073" y="49058"/>
                    <a:pt x="19053" y="48902"/>
                  </a:cubicBezTo>
                  <a:cubicBezTo>
                    <a:pt x="19050" y="48883"/>
                    <a:pt x="19046" y="48864"/>
                    <a:pt x="19042" y="48844"/>
                  </a:cubicBezTo>
                  <a:lnTo>
                    <a:pt x="19042" y="48844"/>
                  </a:lnTo>
                  <a:lnTo>
                    <a:pt x="19053" y="48840"/>
                  </a:lnTo>
                  <a:cubicBezTo>
                    <a:pt x="19047" y="48828"/>
                    <a:pt x="19041" y="48816"/>
                    <a:pt x="19035" y="48804"/>
                  </a:cubicBezTo>
                  <a:lnTo>
                    <a:pt x="19035" y="48804"/>
                  </a:lnTo>
                  <a:cubicBezTo>
                    <a:pt x="18078" y="43608"/>
                    <a:pt x="17091" y="38411"/>
                    <a:pt x="16159" y="33215"/>
                  </a:cubicBezTo>
                  <a:lnTo>
                    <a:pt x="16159" y="33215"/>
                  </a:lnTo>
                  <a:cubicBezTo>
                    <a:pt x="18190" y="38796"/>
                    <a:pt x="20519" y="44273"/>
                    <a:pt x="23137" y="49624"/>
                  </a:cubicBezTo>
                  <a:lnTo>
                    <a:pt x="23137" y="49624"/>
                  </a:lnTo>
                  <a:cubicBezTo>
                    <a:pt x="23141" y="49642"/>
                    <a:pt x="23144" y="49660"/>
                    <a:pt x="23148" y="49678"/>
                  </a:cubicBezTo>
                  <a:lnTo>
                    <a:pt x="23161" y="49673"/>
                  </a:lnTo>
                  <a:lnTo>
                    <a:pt x="23161" y="49673"/>
                  </a:lnTo>
                  <a:cubicBezTo>
                    <a:pt x="23167" y="49685"/>
                    <a:pt x="23173" y="49697"/>
                    <a:pt x="23179" y="49709"/>
                  </a:cubicBezTo>
                  <a:cubicBezTo>
                    <a:pt x="23217" y="49776"/>
                    <a:pt x="23288" y="49805"/>
                    <a:pt x="23367" y="49805"/>
                  </a:cubicBezTo>
                  <a:cubicBezTo>
                    <a:pt x="23543" y="49805"/>
                    <a:pt x="23758" y="49663"/>
                    <a:pt x="23737" y="49492"/>
                  </a:cubicBezTo>
                  <a:cubicBezTo>
                    <a:pt x="22859" y="45067"/>
                    <a:pt x="22034" y="40634"/>
                    <a:pt x="21262" y="36194"/>
                  </a:cubicBezTo>
                  <a:lnTo>
                    <a:pt x="21262" y="36194"/>
                  </a:lnTo>
                  <a:cubicBezTo>
                    <a:pt x="23076" y="42320"/>
                    <a:pt x="25181" y="48355"/>
                    <a:pt x="27739" y="54238"/>
                  </a:cubicBezTo>
                  <a:cubicBezTo>
                    <a:pt x="27785" y="54330"/>
                    <a:pt x="27888" y="54371"/>
                    <a:pt x="27994" y="54371"/>
                  </a:cubicBezTo>
                  <a:cubicBezTo>
                    <a:pt x="28170" y="54371"/>
                    <a:pt x="28355" y="54257"/>
                    <a:pt x="28297" y="54083"/>
                  </a:cubicBezTo>
                  <a:cubicBezTo>
                    <a:pt x="25613" y="45081"/>
                    <a:pt x="23434" y="35936"/>
                    <a:pt x="21768" y="26696"/>
                  </a:cubicBezTo>
                  <a:lnTo>
                    <a:pt x="21768" y="26696"/>
                  </a:lnTo>
                  <a:cubicBezTo>
                    <a:pt x="24914" y="35637"/>
                    <a:pt x="28875" y="44314"/>
                    <a:pt x="33012" y="52842"/>
                  </a:cubicBezTo>
                  <a:cubicBezTo>
                    <a:pt x="33050" y="52899"/>
                    <a:pt x="33123" y="52924"/>
                    <a:pt x="33204" y="52924"/>
                  </a:cubicBezTo>
                  <a:cubicBezTo>
                    <a:pt x="33388" y="52924"/>
                    <a:pt x="33613" y="52797"/>
                    <a:pt x="33570" y="52625"/>
                  </a:cubicBezTo>
                  <a:cubicBezTo>
                    <a:pt x="33564" y="52606"/>
                    <a:pt x="33559" y="52587"/>
                    <a:pt x="33553" y="52568"/>
                  </a:cubicBezTo>
                  <a:lnTo>
                    <a:pt x="33553" y="52568"/>
                  </a:lnTo>
                  <a:lnTo>
                    <a:pt x="33570" y="52563"/>
                  </a:lnTo>
                  <a:cubicBezTo>
                    <a:pt x="33553" y="52528"/>
                    <a:pt x="33536" y="52493"/>
                    <a:pt x="33519" y="52458"/>
                  </a:cubicBezTo>
                  <a:lnTo>
                    <a:pt x="33519" y="52458"/>
                  </a:lnTo>
                  <a:cubicBezTo>
                    <a:pt x="31162" y="44741"/>
                    <a:pt x="29096" y="36941"/>
                    <a:pt x="27327" y="29073"/>
                  </a:cubicBezTo>
                  <a:lnTo>
                    <a:pt x="27327" y="29073"/>
                  </a:lnTo>
                  <a:cubicBezTo>
                    <a:pt x="27892" y="30665"/>
                    <a:pt x="28473" y="32250"/>
                    <a:pt x="29072" y="33827"/>
                  </a:cubicBezTo>
                  <a:cubicBezTo>
                    <a:pt x="31587" y="40544"/>
                    <a:pt x="34618" y="47079"/>
                    <a:pt x="38074" y="53342"/>
                  </a:cubicBezTo>
                  <a:lnTo>
                    <a:pt x="38074" y="53342"/>
                  </a:lnTo>
                  <a:cubicBezTo>
                    <a:pt x="38093" y="53403"/>
                    <a:pt x="38111" y="53464"/>
                    <a:pt x="38130" y="53524"/>
                  </a:cubicBezTo>
                  <a:lnTo>
                    <a:pt x="38167" y="53509"/>
                  </a:lnTo>
                  <a:lnTo>
                    <a:pt x="38167" y="53509"/>
                  </a:lnTo>
                  <a:cubicBezTo>
                    <a:pt x="38175" y="53525"/>
                    <a:pt x="38184" y="53540"/>
                    <a:pt x="38192" y="53555"/>
                  </a:cubicBezTo>
                  <a:cubicBezTo>
                    <a:pt x="38223" y="53628"/>
                    <a:pt x="38299" y="53659"/>
                    <a:pt x="38384" y="53659"/>
                  </a:cubicBezTo>
                  <a:cubicBezTo>
                    <a:pt x="38554" y="53659"/>
                    <a:pt x="38761" y="53535"/>
                    <a:pt x="38719" y="53369"/>
                  </a:cubicBezTo>
                  <a:cubicBezTo>
                    <a:pt x="38303" y="52008"/>
                    <a:pt x="37886" y="50647"/>
                    <a:pt x="37472" y="49284"/>
                  </a:cubicBezTo>
                  <a:lnTo>
                    <a:pt x="37472" y="49284"/>
                  </a:lnTo>
                  <a:cubicBezTo>
                    <a:pt x="37556" y="49416"/>
                    <a:pt x="37641" y="49547"/>
                    <a:pt x="37727" y="49678"/>
                  </a:cubicBezTo>
                  <a:cubicBezTo>
                    <a:pt x="37765" y="49735"/>
                    <a:pt x="37835" y="49760"/>
                    <a:pt x="37912" y="49760"/>
                  </a:cubicBezTo>
                  <a:cubicBezTo>
                    <a:pt x="38087" y="49760"/>
                    <a:pt x="38297" y="49633"/>
                    <a:pt x="38254" y="49461"/>
                  </a:cubicBezTo>
                  <a:cubicBezTo>
                    <a:pt x="36605" y="39608"/>
                    <a:pt x="33703" y="30041"/>
                    <a:pt x="31203" y="20383"/>
                  </a:cubicBezTo>
                  <a:lnTo>
                    <a:pt x="31203" y="20383"/>
                  </a:lnTo>
                  <a:cubicBezTo>
                    <a:pt x="33617" y="27640"/>
                    <a:pt x="36774" y="34648"/>
                    <a:pt x="40630" y="41282"/>
                  </a:cubicBezTo>
                  <a:lnTo>
                    <a:pt x="40630" y="41282"/>
                  </a:lnTo>
                  <a:cubicBezTo>
                    <a:pt x="42489" y="45497"/>
                    <a:pt x="44494" y="49651"/>
                    <a:pt x="46688" y="53723"/>
                  </a:cubicBezTo>
                  <a:lnTo>
                    <a:pt x="46688" y="53723"/>
                  </a:lnTo>
                  <a:cubicBezTo>
                    <a:pt x="46710" y="53781"/>
                    <a:pt x="46732" y="53839"/>
                    <a:pt x="46753" y="53896"/>
                  </a:cubicBezTo>
                  <a:lnTo>
                    <a:pt x="46777" y="53888"/>
                  </a:lnTo>
                  <a:lnTo>
                    <a:pt x="46777" y="53888"/>
                  </a:lnTo>
                  <a:cubicBezTo>
                    <a:pt x="46790" y="53911"/>
                    <a:pt x="46803" y="53935"/>
                    <a:pt x="46815" y="53958"/>
                  </a:cubicBezTo>
                  <a:cubicBezTo>
                    <a:pt x="46844" y="54016"/>
                    <a:pt x="46913" y="54041"/>
                    <a:pt x="46993" y="54041"/>
                  </a:cubicBezTo>
                  <a:cubicBezTo>
                    <a:pt x="47174" y="54041"/>
                    <a:pt x="47407" y="53913"/>
                    <a:pt x="47343" y="53741"/>
                  </a:cubicBezTo>
                  <a:cubicBezTo>
                    <a:pt x="44644" y="46483"/>
                    <a:pt x="42194" y="39100"/>
                    <a:pt x="40053" y="31656"/>
                  </a:cubicBezTo>
                  <a:cubicBezTo>
                    <a:pt x="39902" y="31135"/>
                    <a:pt x="39753" y="30615"/>
                    <a:pt x="39605" y="30095"/>
                  </a:cubicBezTo>
                  <a:lnTo>
                    <a:pt x="39605" y="30095"/>
                  </a:lnTo>
                  <a:lnTo>
                    <a:pt x="37265" y="18505"/>
                  </a:lnTo>
                  <a:lnTo>
                    <a:pt x="37265" y="18505"/>
                  </a:lnTo>
                  <a:cubicBezTo>
                    <a:pt x="39572" y="26227"/>
                    <a:pt x="42484" y="33766"/>
                    <a:pt x="45978" y="41054"/>
                  </a:cubicBezTo>
                  <a:cubicBezTo>
                    <a:pt x="46024" y="41147"/>
                    <a:pt x="46123" y="41188"/>
                    <a:pt x="46225" y="41188"/>
                  </a:cubicBezTo>
                  <a:cubicBezTo>
                    <a:pt x="46393" y="41188"/>
                    <a:pt x="46570" y="41077"/>
                    <a:pt x="46538" y="40907"/>
                  </a:cubicBezTo>
                  <a:lnTo>
                    <a:pt x="46538" y="40907"/>
                  </a:lnTo>
                  <a:lnTo>
                    <a:pt x="46567" y="40899"/>
                  </a:lnTo>
                  <a:cubicBezTo>
                    <a:pt x="46550" y="40864"/>
                    <a:pt x="46534" y="40829"/>
                    <a:pt x="46517" y="40794"/>
                  </a:cubicBezTo>
                  <a:lnTo>
                    <a:pt x="46517" y="40794"/>
                  </a:lnTo>
                  <a:cubicBezTo>
                    <a:pt x="45981" y="37897"/>
                    <a:pt x="45446" y="34998"/>
                    <a:pt x="44910" y="32098"/>
                  </a:cubicBezTo>
                  <a:lnTo>
                    <a:pt x="44910" y="32098"/>
                  </a:lnTo>
                  <a:cubicBezTo>
                    <a:pt x="47284" y="37123"/>
                    <a:pt x="49853" y="42053"/>
                    <a:pt x="52740" y="46824"/>
                  </a:cubicBezTo>
                  <a:cubicBezTo>
                    <a:pt x="52784" y="46886"/>
                    <a:pt x="52856" y="46912"/>
                    <a:pt x="52933" y="46912"/>
                  </a:cubicBezTo>
                  <a:cubicBezTo>
                    <a:pt x="53128" y="46912"/>
                    <a:pt x="53356" y="46745"/>
                    <a:pt x="53267" y="46545"/>
                  </a:cubicBezTo>
                  <a:cubicBezTo>
                    <a:pt x="47919" y="36157"/>
                    <a:pt x="43957" y="25109"/>
                    <a:pt x="41503" y="13700"/>
                  </a:cubicBezTo>
                  <a:lnTo>
                    <a:pt x="41503" y="13700"/>
                  </a:lnTo>
                  <a:cubicBezTo>
                    <a:pt x="41062" y="11331"/>
                    <a:pt x="40620" y="8962"/>
                    <a:pt x="40177" y="6592"/>
                  </a:cubicBezTo>
                  <a:lnTo>
                    <a:pt x="40177" y="6592"/>
                  </a:lnTo>
                  <a:cubicBezTo>
                    <a:pt x="40177" y="6592"/>
                    <a:pt x="40177" y="6592"/>
                    <a:pt x="40177" y="6592"/>
                  </a:cubicBezTo>
                  <a:cubicBezTo>
                    <a:pt x="40154" y="6489"/>
                    <a:pt x="40067" y="6445"/>
                    <a:pt x="39969" y="6445"/>
                  </a:cubicBezTo>
                  <a:cubicBezTo>
                    <a:pt x="39801" y="6445"/>
                    <a:pt x="39599" y="6571"/>
                    <a:pt x="39619" y="6747"/>
                  </a:cubicBezTo>
                  <a:cubicBezTo>
                    <a:pt x="40002" y="9175"/>
                    <a:pt x="40453" y="11590"/>
                    <a:pt x="40970" y="13990"/>
                  </a:cubicBezTo>
                  <a:lnTo>
                    <a:pt x="40970" y="13990"/>
                  </a:lnTo>
                  <a:cubicBezTo>
                    <a:pt x="41827" y="18594"/>
                    <a:pt x="42680" y="23196"/>
                    <a:pt x="43531" y="27799"/>
                  </a:cubicBezTo>
                  <a:lnTo>
                    <a:pt x="43531" y="27799"/>
                  </a:lnTo>
                  <a:cubicBezTo>
                    <a:pt x="40673" y="21434"/>
                    <a:pt x="38077" y="14945"/>
                    <a:pt x="35490" y="8462"/>
                  </a:cubicBezTo>
                  <a:lnTo>
                    <a:pt x="35490" y="8462"/>
                  </a:lnTo>
                  <a:cubicBezTo>
                    <a:pt x="35491" y="8449"/>
                    <a:pt x="35492" y="8435"/>
                    <a:pt x="35493" y="8422"/>
                  </a:cubicBezTo>
                  <a:lnTo>
                    <a:pt x="35493" y="8422"/>
                  </a:lnTo>
                  <a:lnTo>
                    <a:pt x="35476" y="8425"/>
                  </a:lnTo>
                  <a:lnTo>
                    <a:pt x="35476" y="8425"/>
                  </a:lnTo>
                  <a:cubicBezTo>
                    <a:pt x="35471" y="8414"/>
                    <a:pt x="35467" y="8403"/>
                    <a:pt x="35462" y="8391"/>
                  </a:cubicBezTo>
                  <a:cubicBezTo>
                    <a:pt x="35424" y="8290"/>
                    <a:pt x="35324" y="8245"/>
                    <a:pt x="35218" y="8245"/>
                  </a:cubicBezTo>
                  <a:cubicBezTo>
                    <a:pt x="35210" y="8245"/>
                    <a:pt x="35202" y="8246"/>
                    <a:pt x="35194" y="8246"/>
                  </a:cubicBezTo>
                  <a:lnTo>
                    <a:pt x="35194" y="8246"/>
                  </a:lnTo>
                  <a:lnTo>
                    <a:pt x="33632" y="512"/>
                  </a:lnTo>
                  <a:cubicBezTo>
                    <a:pt x="33609" y="420"/>
                    <a:pt x="33516" y="379"/>
                    <a:pt x="33413" y="379"/>
                  </a:cubicBezTo>
                  <a:cubicBezTo>
                    <a:pt x="33239" y="379"/>
                    <a:pt x="33035" y="493"/>
                    <a:pt x="33074" y="667"/>
                  </a:cubicBezTo>
                  <a:lnTo>
                    <a:pt x="33074" y="667"/>
                  </a:lnTo>
                  <a:lnTo>
                    <a:pt x="33074" y="667"/>
                  </a:lnTo>
                  <a:cubicBezTo>
                    <a:pt x="33564" y="3500"/>
                    <a:pt x="34132" y="6315"/>
                    <a:pt x="34779" y="9111"/>
                  </a:cubicBezTo>
                  <a:lnTo>
                    <a:pt x="34779" y="9111"/>
                  </a:lnTo>
                  <a:lnTo>
                    <a:pt x="34852" y="9473"/>
                  </a:lnTo>
                  <a:lnTo>
                    <a:pt x="34852" y="9473"/>
                  </a:lnTo>
                  <a:cubicBezTo>
                    <a:pt x="34747" y="12851"/>
                    <a:pt x="35384" y="16161"/>
                    <a:pt x="36176" y="19496"/>
                  </a:cubicBezTo>
                  <a:cubicBezTo>
                    <a:pt x="37077" y="23253"/>
                    <a:pt x="38095" y="27009"/>
                    <a:pt x="39145" y="30738"/>
                  </a:cubicBezTo>
                  <a:lnTo>
                    <a:pt x="39145" y="30738"/>
                  </a:lnTo>
                  <a:lnTo>
                    <a:pt x="41266" y="41241"/>
                  </a:lnTo>
                  <a:lnTo>
                    <a:pt x="41266" y="41241"/>
                  </a:lnTo>
                  <a:cubicBezTo>
                    <a:pt x="41172" y="41080"/>
                    <a:pt x="41079" y="40920"/>
                    <a:pt x="40986" y="40759"/>
                  </a:cubicBezTo>
                  <a:lnTo>
                    <a:pt x="40986" y="40759"/>
                  </a:lnTo>
                  <a:cubicBezTo>
                    <a:pt x="35720" y="28746"/>
                    <a:pt x="31623" y="16243"/>
                    <a:pt x="27641" y="3737"/>
                  </a:cubicBezTo>
                  <a:lnTo>
                    <a:pt x="27641" y="3737"/>
                  </a:lnTo>
                  <a:cubicBezTo>
                    <a:pt x="27622" y="3624"/>
                    <a:pt x="27602" y="3511"/>
                    <a:pt x="27583" y="3397"/>
                  </a:cubicBezTo>
                  <a:lnTo>
                    <a:pt x="27583" y="3397"/>
                  </a:lnTo>
                  <a:cubicBezTo>
                    <a:pt x="27583" y="3397"/>
                    <a:pt x="27583" y="3397"/>
                    <a:pt x="27583" y="3397"/>
                  </a:cubicBezTo>
                  <a:cubicBezTo>
                    <a:pt x="27576" y="3333"/>
                    <a:pt x="27541" y="3292"/>
                    <a:pt x="27492" y="3270"/>
                  </a:cubicBezTo>
                  <a:lnTo>
                    <a:pt x="27492" y="3270"/>
                  </a:lnTo>
                  <a:cubicBezTo>
                    <a:pt x="27174" y="2271"/>
                    <a:pt x="26857" y="1272"/>
                    <a:pt x="26540" y="273"/>
                  </a:cubicBezTo>
                  <a:lnTo>
                    <a:pt x="26540" y="273"/>
                  </a:lnTo>
                  <a:cubicBezTo>
                    <a:pt x="26536" y="229"/>
                    <a:pt x="26532" y="184"/>
                    <a:pt x="26529" y="140"/>
                  </a:cubicBezTo>
                  <a:lnTo>
                    <a:pt x="26500" y="148"/>
                  </a:lnTo>
                  <a:lnTo>
                    <a:pt x="26500" y="148"/>
                  </a:lnTo>
                  <a:cubicBezTo>
                    <a:pt x="26499" y="145"/>
                    <a:pt x="26499" y="143"/>
                    <a:pt x="26498" y="140"/>
                  </a:cubicBezTo>
                  <a:cubicBezTo>
                    <a:pt x="26465" y="41"/>
                    <a:pt x="26381" y="1"/>
                    <a:pt x="26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4066;p60"/>
          <p:cNvGrpSpPr/>
          <p:nvPr/>
        </p:nvGrpSpPr>
        <p:grpSpPr>
          <a:xfrm>
            <a:off x="3393013" y="846481"/>
            <a:ext cx="1140775" cy="1016575"/>
            <a:chOff x="3120575" y="513350"/>
            <a:chExt cx="1140775" cy="1016575"/>
          </a:xfrm>
        </p:grpSpPr>
        <p:sp>
          <p:nvSpPr>
            <p:cNvPr id="60" name="Google Shape;4067;p60"/>
            <p:cNvSpPr/>
            <p:nvPr/>
          </p:nvSpPr>
          <p:spPr>
            <a:xfrm>
              <a:off x="3206650" y="521175"/>
              <a:ext cx="1054700" cy="1001775"/>
            </a:xfrm>
            <a:custGeom>
              <a:avLst/>
              <a:gdLst/>
              <a:ahLst/>
              <a:cxnLst/>
              <a:rect l="l" t="t" r="r" b="b"/>
              <a:pathLst>
                <a:path w="42188" h="40071" extrusionOk="0">
                  <a:moveTo>
                    <a:pt x="2622" y="14490"/>
                  </a:moveTo>
                  <a:cubicBezTo>
                    <a:pt x="1703" y="14490"/>
                    <a:pt x="675" y="14772"/>
                    <a:pt x="621" y="15657"/>
                  </a:cubicBezTo>
                  <a:cubicBezTo>
                    <a:pt x="559" y="16681"/>
                    <a:pt x="1862" y="17115"/>
                    <a:pt x="2886" y="17239"/>
                  </a:cubicBezTo>
                  <a:lnTo>
                    <a:pt x="17506" y="18758"/>
                  </a:lnTo>
                  <a:lnTo>
                    <a:pt x="17506" y="18758"/>
                  </a:lnTo>
                  <a:cubicBezTo>
                    <a:pt x="15828" y="18067"/>
                    <a:pt x="14170" y="17269"/>
                    <a:pt x="12471" y="16618"/>
                  </a:cubicBezTo>
                  <a:cubicBezTo>
                    <a:pt x="9462" y="15440"/>
                    <a:pt x="6267" y="14726"/>
                    <a:pt x="3041" y="14509"/>
                  </a:cubicBezTo>
                  <a:cubicBezTo>
                    <a:pt x="2907" y="14497"/>
                    <a:pt x="2765" y="14490"/>
                    <a:pt x="2622" y="14490"/>
                  </a:cubicBezTo>
                  <a:close/>
                  <a:moveTo>
                    <a:pt x="8562" y="7282"/>
                  </a:moveTo>
                  <a:cubicBezTo>
                    <a:pt x="7446" y="7282"/>
                    <a:pt x="7135" y="8895"/>
                    <a:pt x="7508" y="9949"/>
                  </a:cubicBezTo>
                  <a:cubicBezTo>
                    <a:pt x="8562" y="12896"/>
                    <a:pt x="11633" y="14571"/>
                    <a:pt x="14456" y="15967"/>
                  </a:cubicBezTo>
                  <a:lnTo>
                    <a:pt x="20758" y="19096"/>
                  </a:lnTo>
                  <a:lnTo>
                    <a:pt x="20758" y="19096"/>
                  </a:lnTo>
                  <a:lnTo>
                    <a:pt x="21689" y="19192"/>
                  </a:lnTo>
                  <a:lnTo>
                    <a:pt x="21689" y="19192"/>
                  </a:lnTo>
                  <a:lnTo>
                    <a:pt x="9896" y="8026"/>
                  </a:lnTo>
                  <a:cubicBezTo>
                    <a:pt x="9493" y="7654"/>
                    <a:pt x="9090" y="7282"/>
                    <a:pt x="8562" y="7282"/>
                  </a:cubicBezTo>
                  <a:close/>
                  <a:moveTo>
                    <a:pt x="21689" y="19192"/>
                  </a:moveTo>
                  <a:lnTo>
                    <a:pt x="21768" y="19267"/>
                  </a:lnTo>
                  <a:lnTo>
                    <a:pt x="21768" y="19267"/>
                  </a:lnTo>
                  <a:lnTo>
                    <a:pt x="21994" y="19224"/>
                  </a:lnTo>
                  <a:lnTo>
                    <a:pt x="21689" y="19192"/>
                  </a:lnTo>
                  <a:close/>
                  <a:moveTo>
                    <a:pt x="40574" y="11655"/>
                  </a:moveTo>
                  <a:cubicBezTo>
                    <a:pt x="34872" y="13375"/>
                    <a:pt x="29433" y="15946"/>
                    <a:pt x="24488" y="19282"/>
                  </a:cubicBezTo>
                  <a:lnTo>
                    <a:pt x="24488" y="19282"/>
                  </a:lnTo>
                  <a:lnTo>
                    <a:pt x="31827" y="17580"/>
                  </a:lnTo>
                  <a:cubicBezTo>
                    <a:pt x="33626" y="17177"/>
                    <a:pt x="35487" y="16743"/>
                    <a:pt x="37100" y="15843"/>
                  </a:cubicBezTo>
                  <a:cubicBezTo>
                    <a:pt x="38744" y="14943"/>
                    <a:pt x="40140" y="13486"/>
                    <a:pt x="40574" y="11655"/>
                  </a:cubicBezTo>
                  <a:close/>
                  <a:moveTo>
                    <a:pt x="21623" y="1"/>
                  </a:moveTo>
                  <a:cubicBezTo>
                    <a:pt x="20905" y="1"/>
                    <a:pt x="20211" y="576"/>
                    <a:pt x="19946" y="1264"/>
                  </a:cubicBezTo>
                  <a:cubicBezTo>
                    <a:pt x="19605" y="2101"/>
                    <a:pt x="19729" y="3001"/>
                    <a:pt x="19822" y="3870"/>
                  </a:cubicBezTo>
                  <a:lnTo>
                    <a:pt x="21652" y="17921"/>
                  </a:lnTo>
                  <a:cubicBezTo>
                    <a:pt x="19140" y="13330"/>
                    <a:pt x="17248" y="8460"/>
                    <a:pt x="16038" y="3404"/>
                  </a:cubicBezTo>
                  <a:cubicBezTo>
                    <a:pt x="15820" y="2533"/>
                    <a:pt x="15267" y="1446"/>
                    <a:pt x="14485" y="1446"/>
                  </a:cubicBezTo>
                  <a:cubicBezTo>
                    <a:pt x="14376" y="1446"/>
                    <a:pt x="14263" y="1467"/>
                    <a:pt x="14146" y="1512"/>
                  </a:cubicBezTo>
                  <a:cubicBezTo>
                    <a:pt x="13649" y="1729"/>
                    <a:pt x="13463" y="2319"/>
                    <a:pt x="13401" y="2846"/>
                  </a:cubicBezTo>
                  <a:cubicBezTo>
                    <a:pt x="13215" y="4955"/>
                    <a:pt x="14394" y="6909"/>
                    <a:pt x="15511" y="8678"/>
                  </a:cubicBezTo>
                  <a:lnTo>
                    <a:pt x="22183" y="19302"/>
                  </a:lnTo>
                  <a:lnTo>
                    <a:pt x="22183" y="19302"/>
                  </a:lnTo>
                  <a:cubicBezTo>
                    <a:pt x="22296" y="19204"/>
                    <a:pt x="22409" y="19106"/>
                    <a:pt x="22521" y="19007"/>
                  </a:cubicBezTo>
                  <a:lnTo>
                    <a:pt x="22521" y="19007"/>
                  </a:lnTo>
                  <a:cubicBezTo>
                    <a:pt x="22541" y="19136"/>
                    <a:pt x="22556" y="19264"/>
                    <a:pt x="22567" y="19392"/>
                  </a:cubicBezTo>
                  <a:lnTo>
                    <a:pt x="22567" y="19392"/>
                  </a:lnTo>
                  <a:cubicBezTo>
                    <a:pt x="23475" y="17218"/>
                    <a:pt x="23448" y="14717"/>
                    <a:pt x="23421" y="12338"/>
                  </a:cubicBezTo>
                  <a:cubicBezTo>
                    <a:pt x="23359" y="9174"/>
                    <a:pt x="23296" y="5979"/>
                    <a:pt x="23234" y="2815"/>
                  </a:cubicBezTo>
                  <a:cubicBezTo>
                    <a:pt x="23234" y="1729"/>
                    <a:pt x="23017" y="395"/>
                    <a:pt x="21994" y="54"/>
                  </a:cubicBezTo>
                  <a:cubicBezTo>
                    <a:pt x="21871" y="18"/>
                    <a:pt x="21746" y="1"/>
                    <a:pt x="21623" y="1"/>
                  </a:cubicBezTo>
                  <a:close/>
                  <a:moveTo>
                    <a:pt x="22800" y="19286"/>
                  </a:moveTo>
                  <a:lnTo>
                    <a:pt x="22800" y="19286"/>
                  </a:lnTo>
                  <a:cubicBezTo>
                    <a:pt x="22873" y="19353"/>
                    <a:pt x="22946" y="19420"/>
                    <a:pt x="23019" y="19486"/>
                  </a:cubicBezTo>
                  <a:lnTo>
                    <a:pt x="23019" y="19486"/>
                  </a:lnTo>
                  <a:lnTo>
                    <a:pt x="23070" y="19442"/>
                  </a:lnTo>
                  <a:lnTo>
                    <a:pt x="22800" y="19286"/>
                  </a:lnTo>
                  <a:close/>
                  <a:moveTo>
                    <a:pt x="24148" y="19361"/>
                  </a:moveTo>
                  <a:lnTo>
                    <a:pt x="24148" y="19361"/>
                  </a:lnTo>
                  <a:cubicBezTo>
                    <a:pt x="24128" y="19413"/>
                    <a:pt x="24108" y="19465"/>
                    <a:pt x="24089" y="19518"/>
                  </a:cubicBezTo>
                  <a:lnTo>
                    <a:pt x="24089" y="19518"/>
                  </a:lnTo>
                  <a:cubicBezTo>
                    <a:pt x="23949" y="19503"/>
                    <a:pt x="23809" y="19488"/>
                    <a:pt x="23669" y="19472"/>
                  </a:cubicBezTo>
                  <a:lnTo>
                    <a:pt x="24148" y="19361"/>
                  </a:lnTo>
                  <a:close/>
                  <a:moveTo>
                    <a:pt x="17506" y="18758"/>
                  </a:moveTo>
                  <a:cubicBezTo>
                    <a:pt x="18291" y="19081"/>
                    <a:pt x="19080" y="19380"/>
                    <a:pt x="19880" y="19630"/>
                  </a:cubicBezTo>
                  <a:lnTo>
                    <a:pt x="19880" y="19630"/>
                  </a:lnTo>
                  <a:lnTo>
                    <a:pt x="21289" y="19359"/>
                  </a:lnTo>
                  <a:lnTo>
                    <a:pt x="20758" y="19096"/>
                  </a:lnTo>
                  <a:lnTo>
                    <a:pt x="20758" y="19096"/>
                  </a:lnTo>
                  <a:lnTo>
                    <a:pt x="17506" y="18758"/>
                  </a:lnTo>
                  <a:close/>
                  <a:moveTo>
                    <a:pt x="22489" y="19950"/>
                  </a:moveTo>
                  <a:lnTo>
                    <a:pt x="22501" y="19961"/>
                  </a:lnTo>
                  <a:lnTo>
                    <a:pt x="22485" y="19953"/>
                  </a:lnTo>
                  <a:lnTo>
                    <a:pt x="22489" y="19950"/>
                  </a:lnTo>
                  <a:close/>
                  <a:moveTo>
                    <a:pt x="22584" y="19940"/>
                  </a:moveTo>
                  <a:lnTo>
                    <a:pt x="22641" y="20030"/>
                  </a:lnTo>
                  <a:lnTo>
                    <a:pt x="23203" y="20310"/>
                  </a:lnTo>
                  <a:cubicBezTo>
                    <a:pt x="22991" y="20292"/>
                    <a:pt x="22779" y="20270"/>
                    <a:pt x="22569" y="20242"/>
                  </a:cubicBezTo>
                  <a:lnTo>
                    <a:pt x="22569" y="20242"/>
                  </a:lnTo>
                  <a:cubicBezTo>
                    <a:pt x="22567" y="20272"/>
                    <a:pt x="22565" y="20302"/>
                    <a:pt x="22562" y="20333"/>
                  </a:cubicBezTo>
                  <a:lnTo>
                    <a:pt x="22562" y="20333"/>
                  </a:lnTo>
                  <a:cubicBezTo>
                    <a:pt x="22536" y="20299"/>
                    <a:pt x="22510" y="20265"/>
                    <a:pt x="22484" y="20230"/>
                  </a:cubicBezTo>
                  <a:lnTo>
                    <a:pt x="22484" y="20230"/>
                  </a:lnTo>
                  <a:cubicBezTo>
                    <a:pt x="22512" y="20234"/>
                    <a:pt x="22541" y="20238"/>
                    <a:pt x="22569" y="20242"/>
                  </a:cubicBezTo>
                  <a:lnTo>
                    <a:pt x="22569" y="20242"/>
                  </a:lnTo>
                  <a:cubicBezTo>
                    <a:pt x="22574" y="20174"/>
                    <a:pt x="22578" y="20105"/>
                    <a:pt x="22581" y="20037"/>
                  </a:cubicBezTo>
                  <a:lnTo>
                    <a:pt x="22581" y="20037"/>
                  </a:lnTo>
                  <a:lnTo>
                    <a:pt x="22738" y="20186"/>
                  </a:lnTo>
                  <a:lnTo>
                    <a:pt x="22641" y="20030"/>
                  </a:lnTo>
                  <a:lnTo>
                    <a:pt x="22582" y="20001"/>
                  </a:lnTo>
                  <a:lnTo>
                    <a:pt x="22582" y="20001"/>
                  </a:lnTo>
                  <a:cubicBezTo>
                    <a:pt x="22583" y="19981"/>
                    <a:pt x="22583" y="19960"/>
                    <a:pt x="22584" y="19940"/>
                  </a:cubicBezTo>
                  <a:close/>
                  <a:moveTo>
                    <a:pt x="22545" y="20490"/>
                  </a:moveTo>
                  <a:lnTo>
                    <a:pt x="22545" y="20490"/>
                  </a:lnTo>
                  <a:cubicBezTo>
                    <a:pt x="22537" y="20559"/>
                    <a:pt x="22528" y="20627"/>
                    <a:pt x="22517" y="20696"/>
                  </a:cubicBezTo>
                  <a:lnTo>
                    <a:pt x="22517" y="20696"/>
                  </a:lnTo>
                  <a:lnTo>
                    <a:pt x="22608" y="20670"/>
                  </a:lnTo>
                  <a:lnTo>
                    <a:pt x="22608" y="20670"/>
                  </a:lnTo>
                  <a:cubicBezTo>
                    <a:pt x="22613" y="20684"/>
                    <a:pt x="22619" y="20699"/>
                    <a:pt x="22624" y="20714"/>
                  </a:cubicBezTo>
                  <a:lnTo>
                    <a:pt x="22624" y="20714"/>
                  </a:lnTo>
                  <a:cubicBezTo>
                    <a:pt x="22686" y="20689"/>
                    <a:pt x="22749" y="20665"/>
                    <a:pt x="22812" y="20641"/>
                  </a:cubicBezTo>
                  <a:lnTo>
                    <a:pt x="22812" y="20641"/>
                  </a:lnTo>
                  <a:cubicBezTo>
                    <a:pt x="22806" y="20633"/>
                    <a:pt x="22799" y="20625"/>
                    <a:pt x="22792" y="20618"/>
                  </a:cubicBezTo>
                  <a:lnTo>
                    <a:pt x="22792" y="20618"/>
                  </a:lnTo>
                  <a:lnTo>
                    <a:pt x="22608" y="20670"/>
                  </a:lnTo>
                  <a:lnTo>
                    <a:pt x="22608" y="20670"/>
                  </a:lnTo>
                  <a:cubicBezTo>
                    <a:pt x="22587" y="20610"/>
                    <a:pt x="22566" y="20550"/>
                    <a:pt x="22545" y="20490"/>
                  </a:cubicBezTo>
                  <a:close/>
                  <a:moveTo>
                    <a:pt x="21808" y="21178"/>
                  </a:moveTo>
                  <a:lnTo>
                    <a:pt x="21808" y="21178"/>
                  </a:lnTo>
                  <a:cubicBezTo>
                    <a:pt x="21823" y="21361"/>
                    <a:pt x="21839" y="21544"/>
                    <a:pt x="21855" y="21727"/>
                  </a:cubicBezTo>
                  <a:lnTo>
                    <a:pt x="21855" y="21727"/>
                  </a:lnTo>
                  <a:cubicBezTo>
                    <a:pt x="21842" y="21543"/>
                    <a:pt x="21826" y="21361"/>
                    <a:pt x="21808" y="21178"/>
                  </a:cubicBezTo>
                  <a:close/>
                  <a:moveTo>
                    <a:pt x="22517" y="20696"/>
                  </a:moveTo>
                  <a:lnTo>
                    <a:pt x="19487" y="21559"/>
                  </a:lnTo>
                  <a:lnTo>
                    <a:pt x="19487" y="21559"/>
                  </a:lnTo>
                  <a:cubicBezTo>
                    <a:pt x="19165" y="21820"/>
                    <a:pt x="18841" y="22078"/>
                    <a:pt x="18515" y="22334"/>
                  </a:cubicBezTo>
                  <a:lnTo>
                    <a:pt x="18515" y="22334"/>
                  </a:lnTo>
                  <a:cubicBezTo>
                    <a:pt x="19841" y="21798"/>
                    <a:pt x="21172" y="21272"/>
                    <a:pt x="22507" y="20758"/>
                  </a:cubicBezTo>
                  <a:lnTo>
                    <a:pt x="22507" y="20758"/>
                  </a:lnTo>
                  <a:cubicBezTo>
                    <a:pt x="22511" y="20737"/>
                    <a:pt x="22514" y="20717"/>
                    <a:pt x="22517" y="20696"/>
                  </a:cubicBezTo>
                  <a:close/>
                  <a:moveTo>
                    <a:pt x="38031" y="4924"/>
                  </a:moveTo>
                  <a:lnTo>
                    <a:pt x="38031" y="4924"/>
                  </a:lnTo>
                  <a:cubicBezTo>
                    <a:pt x="36107" y="5576"/>
                    <a:pt x="34619" y="7065"/>
                    <a:pt x="33161" y="8491"/>
                  </a:cubicBezTo>
                  <a:lnTo>
                    <a:pt x="25034" y="16587"/>
                  </a:lnTo>
                  <a:cubicBezTo>
                    <a:pt x="24289" y="17332"/>
                    <a:pt x="23514" y="18138"/>
                    <a:pt x="23390" y="19162"/>
                  </a:cubicBezTo>
                  <a:lnTo>
                    <a:pt x="23070" y="19442"/>
                  </a:lnTo>
                  <a:lnTo>
                    <a:pt x="29749" y="23288"/>
                  </a:lnTo>
                  <a:cubicBezTo>
                    <a:pt x="31051" y="24063"/>
                    <a:pt x="32385" y="24808"/>
                    <a:pt x="33285" y="25986"/>
                  </a:cubicBezTo>
                  <a:cubicBezTo>
                    <a:pt x="34149" y="27081"/>
                    <a:pt x="34986" y="28683"/>
                    <a:pt x="36269" y="28683"/>
                  </a:cubicBezTo>
                  <a:cubicBezTo>
                    <a:pt x="36367" y="28683"/>
                    <a:pt x="36469" y="28674"/>
                    <a:pt x="36573" y="28654"/>
                  </a:cubicBezTo>
                  <a:cubicBezTo>
                    <a:pt x="36449" y="26017"/>
                    <a:pt x="34122" y="24063"/>
                    <a:pt x="31734" y="23008"/>
                  </a:cubicBezTo>
                  <a:cubicBezTo>
                    <a:pt x="29345" y="21954"/>
                    <a:pt x="26678" y="21520"/>
                    <a:pt x="24444" y="20217"/>
                  </a:cubicBezTo>
                  <a:cubicBezTo>
                    <a:pt x="24878" y="20166"/>
                    <a:pt x="25313" y="20144"/>
                    <a:pt x="25749" y="20144"/>
                  </a:cubicBezTo>
                  <a:cubicBezTo>
                    <a:pt x="29806" y="20144"/>
                    <a:pt x="33931" y="22112"/>
                    <a:pt x="37871" y="22112"/>
                  </a:cubicBezTo>
                  <a:cubicBezTo>
                    <a:pt x="38985" y="22112"/>
                    <a:pt x="40085" y="21954"/>
                    <a:pt x="41164" y="21551"/>
                  </a:cubicBezTo>
                  <a:cubicBezTo>
                    <a:pt x="41660" y="21364"/>
                    <a:pt x="42187" y="21023"/>
                    <a:pt x="42125" y="20527"/>
                  </a:cubicBezTo>
                  <a:cubicBezTo>
                    <a:pt x="42098" y="19934"/>
                    <a:pt x="41391" y="19739"/>
                    <a:pt x="40759" y="19739"/>
                  </a:cubicBezTo>
                  <a:cubicBezTo>
                    <a:pt x="40664" y="19739"/>
                    <a:pt x="40570" y="19743"/>
                    <a:pt x="40481" y="19751"/>
                  </a:cubicBezTo>
                  <a:cubicBezTo>
                    <a:pt x="38182" y="19930"/>
                    <a:pt x="35873" y="20020"/>
                    <a:pt x="33561" y="20020"/>
                  </a:cubicBezTo>
                  <a:cubicBezTo>
                    <a:pt x="30415" y="20020"/>
                    <a:pt x="27265" y="19854"/>
                    <a:pt x="24134" y="19523"/>
                  </a:cubicBezTo>
                  <a:lnTo>
                    <a:pt x="24134" y="19523"/>
                  </a:lnTo>
                  <a:cubicBezTo>
                    <a:pt x="24113" y="19537"/>
                    <a:pt x="24093" y="19551"/>
                    <a:pt x="24072" y="19565"/>
                  </a:cubicBezTo>
                  <a:cubicBezTo>
                    <a:pt x="24078" y="19549"/>
                    <a:pt x="24083" y="19534"/>
                    <a:pt x="24089" y="19518"/>
                  </a:cubicBezTo>
                  <a:lnTo>
                    <a:pt x="24089" y="19518"/>
                  </a:lnTo>
                  <a:cubicBezTo>
                    <a:pt x="24104" y="19520"/>
                    <a:pt x="24119" y="19521"/>
                    <a:pt x="24134" y="19523"/>
                  </a:cubicBezTo>
                  <a:lnTo>
                    <a:pt x="24134" y="19523"/>
                  </a:lnTo>
                  <a:cubicBezTo>
                    <a:pt x="24252" y="19442"/>
                    <a:pt x="24369" y="19362"/>
                    <a:pt x="24488" y="19282"/>
                  </a:cubicBezTo>
                  <a:lnTo>
                    <a:pt x="24488" y="19282"/>
                  </a:lnTo>
                  <a:lnTo>
                    <a:pt x="24148" y="19361"/>
                  </a:lnTo>
                  <a:lnTo>
                    <a:pt x="24148" y="19361"/>
                  </a:lnTo>
                  <a:cubicBezTo>
                    <a:pt x="26584" y="13071"/>
                    <a:pt x="35177" y="11062"/>
                    <a:pt x="38031" y="4924"/>
                  </a:cubicBezTo>
                  <a:close/>
                  <a:moveTo>
                    <a:pt x="18515" y="22334"/>
                  </a:moveTo>
                  <a:cubicBezTo>
                    <a:pt x="14162" y="24092"/>
                    <a:pt x="9856" y="25965"/>
                    <a:pt x="5584" y="27940"/>
                  </a:cubicBezTo>
                  <a:cubicBezTo>
                    <a:pt x="4809" y="28282"/>
                    <a:pt x="4002" y="28685"/>
                    <a:pt x="3661" y="29491"/>
                  </a:cubicBezTo>
                  <a:cubicBezTo>
                    <a:pt x="3308" y="30228"/>
                    <a:pt x="3793" y="31300"/>
                    <a:pt x="4560" y="31300"/>
                  </a:cubicBezTo>
                  <a:cubicBezTo>
                    <a:pt x="4601" y="31300"/>
                    <a:pt x="4643" y="31297"/>
                    <a:pt x="4685" y="31291"/>
                  </a:cubicBezTo>
                  <a:cubicBezTo>
                    <a:pt x="4902" y="31229"/>
                    <a:pt x="5088" y="31166"/>
                    <a:pt x="5243" y="31073"/>
                  </a:cubicBezTo>
                  <a:cubicBezTo>
                    <a:pt x="9918" y="28526"/>
                    <a:pt x="14346" y="25608"/>
                    <a:pt x="18515" y="22334"/>
                  </a:cubicBezTo>
                  <a:close/>
                  <a:moveTo>
                    <a:pt x="21768" y="19267"/>
                  </a:moveTo>
                  <a:lnTo>
                    <a:pt x="21289" y="19359"/>
                  </a:lnTo>
                  <a:lnTo>
                    <a:pt x="21815" y="19620"/>
                  </a:lnTo>
                  <a:lnTo>
                    <a:pt x="21815" y="19620"/>
                  </a:lnTo>
                  <a:cubicBezTo>
                    <a:pt x="21872" y="19571"/>
                    <a:pt x="21929" y="19522"/>
                    <a:pt x="21986" y="19473"/>
                  </a:cubicBezTo>
                  <a:lnTo>
                    <a:pt x="21986" y="19473"/>
                  </a:lnTo>
                  <a:lnTo>
                    <a:pt x="22367" y="19834"/>
                  </a:lnTo>
                  <a:lnTo>
                    <a:pt x="22367" y="19834"/>
                  </a:lnTo>
                  <a:cubicBezTo>
                    <a:pt x="22359" y="19850"/>
                    <a:pt x="22351" y="19866"/>
                    <a:pt x="22343" y="19882"/>
                  </a:cubicBezTo>
                  <a:lnTo>
                    <a:pt x="22343" y="19882"/>
                  </a:lnTo>
                  <a:lnTo>
                    <a:pt x="21815" y="19620"/>
                  </a:lnTo>
                  <a:lnTo>
                    <a:pt x="21815" y="19620"/>
                  </a:lnTo>
                  <a:cubicBezTo>
                    <a:pt x="21658" y="19755"/>
                    <a:pt x="21501" y="19890"/>
                    <a:pt x="21343" y="20024"/>
                  </a:cubicBezTo>
                  <a:lnTo>
                    <a:pt x="21343" y="20024"/>
                  </a:lnTo>
                  <a:cubicBezTo>
                    <a:pt x="20850" y="19914"/>
                    <a:pt x="20363" y="19781"/>
                    <a:pt x="19880" y="19630"/>
                  </a:cubicBezTo>
                  <a:lnTo>
                    <a:pt x="19880" y="19630"/>
                  </a:lnTo>
                  <a:lnTo>
                    <a:pt x="2296" y="23008"/>
                  </a:lnTo>
                  <a:cubicBezTo>
                    <a:pt x="1552" y="23133"/>
                    <a:pt x="714" y="23350"/>
                    <a:pt x="404" y="24032"/>
                  </a:cubicBezTo>
                  <a:cubicBezTo>
                    <a:pt x="1" y="24870"/>
                    <a:pt x="714" y="25862"/>
                    <a:pt x="1583" y="26141"/>
                  </a:cubicBezTo>
                  <a:cubicBezTo>
                    <a:pt x="1846" y="26214"/>
                    <a:pt x="2113" y="26244"/>
                    <a:pt x="2379" y="26244"/>
                  </a:cubicBezTo>
                  <a:cubicBezTo>
                    <a:pt x="3022" y="26244"/>
                    <a:pt x="3667" y="26069"/>
                    <a:pt x="4282" y="25893"/>
                  </a:cubicBezTo>
                  <a:lnTo>
                    <a:pt x="19487" y="21559"/>
                  </a:lnTo>
                  <a:lnTo>
                    <a:pt x="19487" y="21559"/>
                  </a:lnTo>
                  <a:cubicBezTo>
                    <a:pt x="20112" y="21056"/>
                    <a:pt x="20730" y="20544"/>
                    <a:pt x="21343" y="20024"/>
                  </a:cubicBezTo>
                  <a:lnTo>
                    <a:pt x="21343" y="20024"/>
                  </a:lnTo>
                  <a:cubicBezTo>
                    <a:pt x="21621" y="20085"/>
                    <a:pt x="21902" y="20140"/>
                    <a:pt x="22184" y="20185"/>
                  </a:cubicBezTo>
                  <a:lnTo>
                    <a:pt x="22184" y="20185"/>
                  </a:lnTo>
                  <a:cubicBezTo>
                    <a:pt x="22172" y="20206"/>
                    <a:pt x="22161" y="20227"/>
                    <a:pt x="22149" y="20248"/>
                  </a:cubicBezTo>
                  <a:lnTo>
                    <a:pt x="22215" y="20190"/>
                  </a:lnTo>
                  <a:lnTo>
                    <a:pt x="22215" y="20190"/>
                  </a:lnTo>
                  <a:cubicBezTo>
                    <a:pt x="22294" y="20203"/>
                    <a:pt x="22373" y="20215"/>
                    <a:pt x="22453" y="20226"/>
                  </a:cubicBezTo>
                  <a:lnTo>
                    <a:pt x="22453" y="20226"/>
                  </a:lnTo>
                  <a:cubicBezTo>
                    <a:pt x="22484" y="20314"/>
                    <a:pt x="22515" y="20402"/>
                    <a:pt x="22545" y="20490"/>
                  </a:cubicBezTo>
                  <a:lnTo>
                    <a:pt x="22545" y="20490"/>
                  </a:lnTo>
                  <a:cubicBezTo>
                    <a:pt x="22552" y="20438"/>
                    <a:pt x="22557" y="20385"/>
                    <a:pt x="22562" y="20333"/>
                  </a:cubicBezTo>
                  <a:lnTo>
                    <a:pt x="22562" y="20333"/>
                  </a:lnTo>
                  <a:cubicBezTo>
                    <a:pt x="22637" y="20429"/>
                    <a:pt x="22714" y="20524"/>
                    <a:pt x="22792" y="20618"/>
                  </a:cubicBezTo>
                  <a:lnTo>
                    <a:pt x="22792" y="20618"/>
                  </a:lnTo>
                  <a:lnTo>
                    <a:pt x="23110" y="20527"/>
                  </a:lnTo>
                  <a:lnTo>
                    <a:pt x="23110" y="20527"/>
                  </a:lnTo>
                  <a:cubicBezTo>
                    <a:pt x="23011" y="20565"/>
                    <a:pt x="22912" y="20603"/>
                    <a:pt x="22812" y="20641"/>
                  </a:cubicBezTo>
                  <a:lnTo>
                    <a:pt x="22812" y="20641"/>
                  </a:lnTo>
                  <a:cubicBezTo>
                    <a:pt x="24335" y="22431"/>
                    <a:pt x="26527" y="23575"/>
                    <a:pt x="28353" y="25087"/>
                  </a:cubicBezTo>
                  <a:cubicBezTo>
                    <a:pt x="30617" y="26979"/>
                    <a:pt x="32323" y="29460"/>
                    <a:pt x="33285" y="32252"/>
                  </a:cubicBezTo>
                  <a:cubicBezTo>
                    <a:pt x="33781" y="33741"/>
                    <a:pt x="34153" y="35447"/>
                    <a:pt x="35425" y="36409"/>
                  </a:cubicBezTo>
                  <a:cubicBezTo>
                    <a:pt x="35797" y="32655"/>
                    <a:pt x="34432" y="28933"/>
                    <a:pt x="31765" y="26296"/>
                  </a:cubicBezTo>
                  <a:cubicBezTo>
                    <a:pt x="30524" y="25118"/>
                    <a:pt x="29097" y="24218"/>
                    <a:pt x="27701" y="23257"/>
                  </a:cubicBezTo>
                  <a:cubicBezTo>
                    <a:pt x="26075" y="22104"/>
                    <a:pt x="24505" y="20838"/>
                    <a:pt x="23019" y="19486"/>
                  </a:cubicBezTo>
                  <a:lnTo>
                    <a:pt x="23019" y="19486"/>
                  </a:lnTo>
                  <a:lnTo>
                    <a:pt x="22585" y="19866"/>
                  </a:lnTo>
                  <a:lnTo>
                    <a:pt x="22585" y="19866"/>
                  </a:lnTo>
                  <a:cubicBezTo>
                    <a:pt x="22584" y="19891"/>
                    <a:pt x="22584" y="19915"/>
                    <a:pt x="22584" y="19940"/>
                  </a:cubicBezTo>
                  <a:lnTo>
                    <a:pt x="22584" y="19940"/>
                  </a:lnTo>
                  <a:lnTo>
                    <a:pt x="22554" y="19893"/>
                  </a:lnTo>
                  <a:lnTo>
                    <a:pt x="22585" y="19866"/>
                  </a:lnTo>
                  <a:lnTo>
                    <a:pt x="22585" y="19866"/>
                  </a:lnTo>
                  <a:cubicBezTo>
                    <a:pt x="22586" y="19709"/>
                    <a:pt x="22580" y="19551"/>
                    <a:pt x="22567" y="19392"/>
                  </a:cubicBezTo>
                  <a:lnTo>
                    <a:pt x="22567" y="19392"/>
                  </a:lnTo>
                  <a:cubicBezTo>
                    <a:pt x="22524" y="19495"/>
                    <a:pt x="22479" y="19597"/>
                    <a:pt x="22432" y="19698"/>
                  </a:cubicBezTo>
                  <a:lnTo>
                    <a:pt x="22432" y="19698"/>
                  </a:lnTo>
                  <a:lnTo>
                    <a:pt x="22183" y="19302"/>
                  </a:lnTo>
                  <a:lnTo>
                    <a:pt x="22183" y="19302"/>
                  </a:lnTo>
                  <a:cubicBezTo>
                    <a:pt x="22117" y="19359"/>
                    <a:pt x="22052" y="19416"/>
                    <a:pt x="21986" y="19473"/>
                  </a:cubicBezTo>
                  <a:lnTo>
                    <a:pt x="21986" y="19473"/>
                  </a:lnTo>
                  <a:lnTo>
                    <a:pt x="21768" y="19267"/>
                  </a:lnTo>
                  <a:close/>
                  <a:moveTo>
                    <a:pt x="21902" y="22679"/>
                  </a:moveTo>
                  <a:cubicBezTo>
                    <a:pt x="21366" y="23857"/>
                    <a:pt x="20586" y="24972"/>
                    <a:pt x="19822" y="26017"/>
                  </a:cubicBezTo>
                  <a:lnTo>
                    <a:pt x="15728" y="31601"/>
                  </a:lnTo>
                  <a:cubicBezTo>
                    <a:pt x="14580" y="33183"/>
                    <a:pt x="13370" y="34951"/>
                    <a:pt x="13618" y="36905"/>
                  </a:cubicBezTo>
                  <a:cubicBezTo>
                    <a:pt x="13649" y="37153"/>
                    <a:pt x="13743" y="37370"/>
                    <a:pt x="13929" y="37525"/>
                  </a:cubicBezTo>
                  <a:cubicBezTo>
                    <a:pt x="14017" y="37594"/>
                    <a:pt x="14123" y="37622"/>
                    <a:pt x="14237" y="37622"/>
                  </a:cubicBezTo>
                  <a:cubicBezTo>
                    <a:pt x="14486" y="37622"/>
                    <a:pt x="14771" y="37488"/>
                    <a:pt x="14983" y="37339"/>
                  </a:cubicBezTo>
                  <a:cubicBezTo>
                    <a:pt x="19742" y="34262"/>
                    <a:pt x="22040" y="28357"/>
                    <a:pt x="21902" y="22679"/>
                  </a:cubicBezTo>
                  <a:close/>
                  <a:moveTo>
                    <a:pt x="22624" y="20714"/>
                  </a:moveTo>
                  <a:cubicBezTo>
                    <a:pt x="22585" y="20728"/>
                    <a:pt x="22546" y="20743"/>
                    <a:pt x="22507" y="20758"/>
                  </a:cubicBezTo>
                  <a:lnTo>
                    <a:pt x="22507" y="20758"/>
                  </a:lnTo>
                  <a:cubicBezTo>
                    <a:pt x="22404" y="21387"/>
                    <a:pt x="22203" y="22002"/>
                    <a:pt x="21937" y="22600"/>
                  </a:cubicBezTo>
                  <a:lnTo>
                    <a:pt x="21937" y="22600"/>
                  </a:lnTo>
                  <a:cubicBezTo>
                    <a:pt x="21909" y="22309"/>
                    <a:pt x="21881" y="22018"/>
                    <a:pt x="21855" y="21727"/>
                  </a:cubicBezTo>
                  <a:lnTo>
                    <a:pt x="21855" y="21727"/>
                  </a:lnTo>
                  <a:cubicBezTo>
                    <a:pt x="21878" y="22043"/>
                    <a:pt x="21894" y="22361"/>
                    <a:pt x="21902" y="22679"/>
                  </a:cubicBezTo>
                  <a:lnTo>
                    <a:pt x="21902" y="22679"/>
                  </a:lnTo>
                  <a:cubicBezTo>
                    <a:pt x="21914" y="22653"/>
                    <a:pt x="21925" y="22626"/>
                    <a:pt x="21937" y="22600"/>
                  </a:cubicBezTo>
                  <a:lnTo>
                    <a:pt x="21937" y="22600"/>
                  </a:lnTo>
                  <a:cubicBezTo>
                    <a:pt x="22426" y="27611"/>
                    <a:pt x="23249" y="32592"/>
                    <a:pt x="24382" y="37494"/>
                  </a:cubicBezTo>
                  <a:cubicBezTo>
                    <a:pt x="24625" y="38679"/>
                    <a:pt x="25254" y="40071"/>
                    <a:pt x="26416" y="40071"/>
                  </a:cubicBezTo>
                  <a:cubicBezTo>
                    <a:pt x="26441" y="40071"/>
                    <a:pt x="26466" y="40070"/>
                    <a:pt x="26491" y="40069"/>
                  </a:cubicBezTo>
                  <a:cubicBezTo>
                    <a:pt x="27298" y="40038"/>
                    <a:pt x="27918" y="39262"/>
                    <a:pt x="28042" y="38487"/>
                  </a:cubicBezTo>
                  <a:cubicBezTo>
                    <a:pt x="28104" y="37681"/>
                    <a:pt x="27980" y="36874"/>
                    <a:pt x="27670" y="36130"/>
                  </a:cubicBezTo>
                  <a:cubicBezTo>
                    <a:pt x="26084" y="30952"/>
                    <a:pt x="24411" y="25832"/>
                    <a:pt x="22624" y="207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68;p60"/>
            <p:cNvSpPr/>
            <p:nvPr/>
          </p:nvSpPr>
          <p:spPr>
            <a:xfrm>
              <a:off x="3779750" y="531825"/>
              <a:ext cx="161325" cy="460650"/>
            </a:xfrm>
            <a:custGeom>
              <a:avLst/>
              <a:gdLst/>
              <a:ahLst/>
              <a:cxnLst/>
              <a:rect l="l" t="t" r="r" b="b"/>
              <a:pathLst>
                <a:path w="6453" h="18426" extrusionOk="0">
                  <a:moveTo>
                    <a:pt x="5925" y="0"/>
                  </a:moveTo>
                  <a:lnTo>
                    <a:pt x="5925" y="0"/>
                  </a:lnTo>
                  <a:cubicBezTo>
                    <a:pt x="4498" y="2327"/>
                    <a:pt x="3040" y="4684"/>
                    <a:pt x="2544" y="7352"/>
                  </a:cubicBezTo>
                  <a:cubicBezTo>
                    <a:pt x="2265" y="8717"/>
                    <a:pt x="2265" y="10082"/>
                    <a:pt x="2048" y="11416"/>
                  </a:cubicBezTo>
                  <a:cubicBezTo>
                    <a:pt x="1799" y="12687"/>
                    <a:pt x="1458" y="13959"/>
                    <a:pt x="1024" y="15200"/>
                  </a:cubicBezTo>
                  <a:lnTo>
                    <a:pt x="0" y="18426"/>
                  </a:lnTo>
                  <a:lnTo>
                    <a:pt x="1024" y="18271"/>
                  </a:lnTo>
                  <a:cubicBezTo>
                    <a:pt x="4374" y="13711"/>
                    <a:pt x="3536" y="7290"/>
                    <a:pt x="5832" y="2110"/>
                  </a:cubicBezTo>
                  <a:cubicBezTo>
                    <a:pt x="6142" y="1427"/>
                    <a:pt x="6452" y="528"/>
                    <a:pt x="5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69;p60"/>
            <p:cNvSpPr/>
            <p:nvPr/>
          </p:nvSpPr>
          <p:spPr>
            <a:xfrm>
              <a:off x="3120575" y="513350"/>
              <a:ext cx="1122650" cy="1016575"/>
            </a:xfrm>
            <a:custGeom>
              <a:avLst/>
              <a:gdLst/>
              <a:ahLst/>
              <a:cxnLst/>
              <a:rect l="l" t="t" r="r" b="b"/>
              <a:pathLst>
                <a:path w="44906" h="40663" extrusionOk="0">
                  <a:moveTo>
                    <a:pt x="16395" y="2427"/>
                  </a:moveTo>
                  <a:cubicBezTo>
                    <a:pt x="17319" y="2427"/>
                    <a:pt x="17841" y="5308"/>
                    <a:pt x="17992" y="5889"/>
                  </a:cubicBezTo>
                  <a:cubicBezTo>
                    <a:pt x="18395" y="7378"/>
                    <a:pt x="18892" y="8835"/>
                    <a:pt x="19419" y="10293"/>
                  </a:cubicBezTo>
                  <a:cubicBezTo>
                    <a:pt x="19844" y="11453"/>
                    <a:pt x="20307" y="12603"/>
                    <a:pt x="20805" y="13737"/>
                  </a:cubicBezTo>
                  <a:lnTo>
                    <a:pt x="20805" y="13737"/>
                  </a:lnTo>
                  <a:lnTo>
                    <a:pt x="19729" y="12030"/>
                  </a:lnTo>
                  <a:cubicBezTo>
                    <a:pt x="18861" y="10604"/>
                    <a:pt x="17899" y="9208"/>
                    <a:pt x="17061" y="7750"/>
                  </a:cubicBezTo>
                  <a:cubicBezTo>
                    <a:pt x="16503" y="6788"/>
                    <a:pt x="14952" y="4027"/>
                    <a:pt x="15697" y="2942"/>
                  </a:cubicBezTo>
                  <a:cubicBezTo>
                    <a:pt x="15951" y="2578"/>
                    <a:pt x="16183" y="2427"/>
                    <a:pt x="16395" y="2427"/>
                  </a:cubicBezTo>
                  <a:close/>
                  <a:moveTo>
                    <a:pt x="39120" y="5892"/>
                  </a:moveTo>
                  <a:cubicBezTo>
                    <a:pt x="37093" y="9376"/>
                    <a:pt x="33446" y="11406"/>
                    <a:pt x="30332" y="13898"/>
                  </a:cubicBezTo>
                  <a:lnTo>
                    <a:pt x="30332" y="13898"/>
                  </a:lnTo>
                  <a:lnTo>
                    <a:pt x="32385" y="11844"/>
                  </a:lnTo>
                  <a:cubicBezTo>
                    <a:pt x="34438" y="9819"/>
                    <a:pt x="36491" y="7273"/>
                    <a:pt x="39120" y="5892"/>
                  </a:cubicBezTo>
                  <a:close/>
                  <a:moveTo>
                    <a:pt x="4716" y="15070"/>
                  </a:moveTo>
                  <a:cubicBezTo>
                    <a:pt x="5057" y="15101"/>
                    <a:pt x="5429" y="15132"/>
                    <a:pt x="5770" y="15163"/>
                  </a:cubicBezTo>
                  <a:cubicBezTo>
                    <a:pt x="9462" y="15598"/>
                    <a:pt x="13091" y="16621"/>
                    <a:pt x="16472" y="18172"/>
                  </a:cubicBezTo>
                  <a:cubicBezTo>
                    <a:pt x="16779" y="18308"/>
                    <a:pt x="17086" y="18444"/>
                    <a:pt x="17393" y="18578"/>
                  </a:cubicBezTo>
                  <a:lnTo>
                    <a:pt x="17393" y="18578"/>
                  </a:lnTo>
                  <a:lnTo>
                    <a:pt x="12533" y="18079"/>
                  </a:lnTo>
                  <a:lnTo>
                    <a:pt x="7166" y="17521"/>
                  </a:lnTo>
                  <a:cubicBezTo>
                    <a:pt x="6174" y="17428"/>
                    <a:pt x="4995" y="17459"/>
                    <a:pt x="4064" y="17118"/>
                  </a:cubicBezTo>
                  <a:cubicBezTo>
                    <a:pt x="2513" y="16621"/>
                    <a:pt x="2731" y="15939"/>
                    <a:pt x="4716" y="15070"/>
                  </a:cubicBezTo>
                  <a:close/>
                  <a:moveTo>
                    <a:pt x="10481" y="8217"/>
                  </a:moveTo>
                  <a:cubicBezTo>
                    <a:pt x="11336" y="8217"/>
                    <a:pt x="12414" y="9515"/>
                    <a:pt x="12750" y="9828"/>
                  </a:cubicBezTo>
                  <a:lnTo>
                    <a:pt x="16379" y="13271"/>
                  </a:lnTo>
                  <a:lnTo>
                    <a:pt x="22272" y="18860"/>
                  </a:lnTo>
                  <a:lnTo>
                    <a:pt x="22272" y="18860"/>
                  </a:lnTo>
                  <a:cubicBezTo>
                    <a:pt x="20210" y="17854"/>
                    <a:pt x="18156" y="16848"/>
                    <a:pt x="16131" y="15815"/>
                  </a:cubicBezTo>
                  <a:cubicBezTo>
                    <a:pt x="13804" y="14636"/>
                    <a:pt x="11075" y="13209"/>
                    <a:pt x="9989" y="10666"/>
                  </a:cubicBezTo>
                  <a:cubicBezTo>
                    <a:pt x="9772" y="10231"/>
                    <a:pt x="9462" y="9394"/>
                    <a:pt x="9648" y="8929"/>
                  </a:cubicBezTo>
                  <a:cubicBezTo>
                    <a:pt x="9855" y="8410"/>
                    <a:pt x="10152" y="8217"/>
                    <a:pt x="10481" y="8217"/>
                  </a:cubicBezTo>
                  <a:close/>
                  <a:moveTo>
                    <a:pt x="41865" y="12413"/>
                  </a:moveTo>
                  <a:cubicBezTo>
                    <a:pt x="40697" y="15602"/>
                    <a:pt x="37374" y="16746"/>
                    <a:pt x="34308" y="17490"/>
                  </a:cubicBezTo>
                  <a:cubicBezTo>
                    <a:pt x="32125" y="18018"/>
                    <a:pt x="29943" y="18513"/>
                    <a:pt x="27760" y="19011"/>
                  </a:cubicBezTo>
                  <a:lnTo>
                    <a:pt x="27760" y="19011"/>
                  </a:lnTo>
                  <a:cubicBezTo>
                    <a:pt x="32147" y="16209"/>
                    <a:pt x="36889" y="13990"/>
                    <a:pt x="41865" y="12413"/>
                  </a:cubicBezTo>
                  <a:close/>
                  <a:moveTo>
                    <a:pt x="24134" y="1050"/>
                  </a:moveTo>
                  <a:cubicBezTo>
                    <a:pt x="24537" y="1453"/>
                    <a:pt x="24599" y="2290"/>
                    <a:pt x="24630" y="2787"/>
                  </a:cubicBezTo>
                  <a:cubicBezTo>
                    <a:pt x="24940" y="5796"/>
                    <a:pt x="24754" y="8929"/>
                    <a:pt x="24816" y="11968"/>
                  </a:cubicBezTo>
                  <a:cubicBezTo>
                    <a:pt x="24868" y="14377"/>
                    <a:pt x="24940" y="16828"/>
                    <a:pt x="24194" y="19111"/>
                  </a:cubicBezTo>
                  <a:lnTo>
                    <a:pt x="24194" y="19111"/>
                  </a:lnTo>
                  <a:lnTo>
                    <a:pt x="23755" y="18414"/>
                  </a:lnTo>
                  <a:lnTo>
                    <a:pt x="23755" y="18414"/>
                  </a:lnTo>
                  <a:cubicBezTo>
                    <a:pt x="23858" y="18342"/>
                    <a:pt x="23927" y="18245"/>
                    <a:pt x="23917" y="18141"/>
                  </a:cubicBezTo>
                  <a:lnTo>
                    <a:pt x="22707" y="8898"/>
                  </a:lnTo>
                  <a:cubicBezTo>
                    <a:pt x="22521" y="7285"/>
                    <a:pt x="22242" y="5672"/>
                    <a:pt x="22087" y="4090"/>
                  </a:cubicBezTo>
                  <a:cubicBezTo>
                    <a:pt x="22056" y="3872"/>
                    <a:pt x="22056" y="3655"/>
                    <a:pt x="22025" y="3407"/>
                  </a:cubicBezTo>
                  <a:cubicBezTo>
                    <a:pt x="21652" y="1980"/>
                    <a:pt x="22366" y="1205"/>
                    <a:pt x="24134" y="1050"/>
                  </a:cubicBezTo>
                  <a:close/>
                  <a:moveTo>
                    <a:pt x="27213" y="16935"/>
                  </a:moveTo>
                  <a:lnTo>
                    <a:pt x="27213" y="16935"/>
                  </a:lnTo>
                  <a:cubicBezTo>
                    <a:pt x="26611" y="17701"/>
                    <a:pt x="26089" y="18539"/>
                    <a:pt x="25682" y="19478"/>
                  </a:cubicBezTo>
                  <a:lnTo>
                    <a:pt x="25682" y="19478"/>
                  </a:lnTo>
                  <a:cubicBezTo>
                    <a:pt x="25672" y="19477"/>
                    <a:pt x="25663" y="19476"/>
                    <a:pt x="25654" y="19475"/>
                  </a:cubicBezTo>
                  <a:lnTo>
                    <a:pt x="25652" y="19495"/>
                  </a:lnTo>
                  <a:lnTo>
                    <a:pt x="25652" y="19495"/>
                  </a:lnTo>
                  <a:cubicBezTo>
                    <a:pt x="25647" y="19496"/>
                    <a:pt x="25642" y="19497"/>
                    <a:pt x="25637" y="19498"/>
                  </a:cubicBezTo>
                  <a:lnTo>
                    <a:pt x="25637" y="19498"/>
                  </a:lnTo>
                  <a:cubicBezTo>
                    <a:pt x="25645" y="19481"/>
                    <a:pt x="25650" y="19463"/>
                    <a:pt x="25654" y="19444"/>
                  </a:cubicBezTo>
                  <a:cubicBezTo>
                    <a:pt x="25866" y="18487"/>
                    <a:pt x="26494" y="17672"/>
                    <a:pt x="27213" y="16935"/>
                  </a:cubicBezTo>
                  <a:close/>
                  <a:moveTo>
                    <a:pt x="21918" y="19631"/>
                  </a:moveTo>
                  <a:lnTo>
                    <a:pt x="21981" y="19637"/>
                  </a:lnTo>
                  <a:lnTo>
                    <a:pt x="21981" y="19637"/>
                  </a:lnTo>
                  <a:lnTo>
                    <a:pt x="21956" y="19642"/>
                  </a:lnTo>
                  <a:lnTo>
                    <a:pt x="21956" y="19642"/>
                  </a:lnTo>
                  <a:cubicBezTo>
                    <a:pt x="21943" y="19638"/>
                    <a:pt x="21931" y="19634"/>
                    <a:pt x="21918" y="19631"/>
                  </a:cubicBezTo>
                  <a:close/>
                  <a:moveTo>
                    <a:pt x="26285" y="20134"/>
                  </a:moveTo>
                  <a:cubicBezTo>
                    <a:pt x="26537" y="20161"/>
                    <a:pt x="26790" y="20187"/>
                    <a:pt x="27042" y="20211"/>
                  </a:cubicBezTo>
                  <a:lnTo>
                    <a:pt x="27042" y="20211"/>
                  </a:lnTo>
                  <a:cubicBezTo>
                    <a:pt x="26853" y="20217"/>
                    <a:pt x="26662" y="20227"/>
                    <a:pt x="26471" y="20240"/>
                  </a:cubicBezTo>
                  <a:lnTo>
                    <a:pt x="26471" y="20240"/>
                  </a:lnTo>
                  <a:cubicBezTo>
                    <a:pt x="26409" y="20205"/>
                    <a:pt x="26347" y="20170"/>
                    <a:pt x="26285" y="20134"/>
                  </a:cubicBezTo>
                  <a:close/>
                  <a:moveTo>
                    <a:pt x="23331" y="20628"/>
                  </a:moveTo>
                  <a:cubicBezTo>
                    <a:pt x="23412" y="20644"/>
                    <a:pt x="23493" y="20660"/>
                    <a:pt x="23575" y="20675"/>
                  </a:cubicBezTo>
                  <a:lnTo>
                    <a:pt x="23575" y="20675"/>
                  </a:lnTo>
                  <a:cubicBezTo>
                    <a:pt x="23595" y="20773"/>
                    <a:pt x="23721" y="20817"/>
                    <a:pt x="23870" y="20817"/>
                  </a:cubicBezTo>
                  <a:cubicBezTo>
                    <a:pt x="23877" y="20817"/>
                    <a:pt x="23884" y="20817"/>
                    <a:pt x="23892" y="20816"/>
                  </a:cubicBezTo>
                  <a:lnTo>
                    <a:pt x="23892" y="20816"/>
                  </a:lnTo>
                  <a:lnTo>
                    <a:pt x="22680" y="21168"/>
                  </a:lnTo>
                  <a:lnTo>
                    <a:pt x="22680" y="21168"/>
                  </a:lnTo>
                  <a:cubicBezTo>
                    <a:pt x="22898" y="20989"/>
                    <a:pt x="23115" y="20809"/>
                    <a:pt x="23331" y="20628"/>
                  </a:cubicBezTo>
                  <a:close/>
                  <a:moveTo>
                    <a:pt x="42621" y="20344"/>
                  </a:moveTo>
                  <a:lnTo>
                    <a:pt x="42621" y="20344"/>
                  </a:lnTo>
                  <a:cubicBezTo>
                    <a:pt x="42901" y="21367"/>
                    <a:pt x="42652" y="21895"/>
                    <a:pt x="41815" y="21926"/>
                  </a:cubicBezTo>
                  <a:cubicBezTo>
                    <a:pt x="41185" y="22177"/>
                    <a:pt x="40480" y="22278"/>
                    <a:pt x="39737" y="22278"/>
                  </a:cubicBezTo>
                  <a:cubicBezTo>
                    <a:pt x="37554" y="22278"/>
                    <a:pt x="35051" y="21412"/>
                    <a:pt x="33223" y="20995"/>
                  </a:cubicBezTo>
                  <a:cubicBezTo>
                    <a:pt x="32407" y="20797"/>
                    <a:pt x="31599" y="20622"/>
                    <a:pt x="30791" y="20487"/>
                  </a:cubicBezTo>
                  <a:lnTo>
                    <a:pt x="30791" y="20487"/>
                  </a:lnTo>
                  <a:cubicBezTo>
                    <a:pt x="32168" y="20557"/>
                    <a:pt x="33545" y="20592"/>
                    <a:pt x="34929" y="20592"/>
                  </a:cubicBezTo>
                  <a:cubicBezTo>
                    <a:pt x="36386" y="20592"/>
                    <a:pt x="37813" y="20561"/>
                    <a:pt x="39240" y="20530"/>
                  </a:cubicBezTo>
                  <a:cubicBezTo>
                    <a:pt x="40016" y="20499"/>
                    <a:pt x="40791" y="20437"/>
                    <a:pt x="41536" y="20375"/>
                  </a:cubicBezTo>
                  <a:lnTo>
                    <a:pt x="42621" y="20344"/>
                  </a:lnTo>
                  <a:close/>
                  <a:moveTo>
                    <a:pt x="21685" y="20214"/>
                  </a:moveTo>
                  <a:lnTo>
                    <a:pt x="21685" y="20214"/>
                  </a:lnTo>
                  <a:cubicBezTo>
                    <a:pt x="21982" y="20302"/>
                    <a:pt x="22281" y="20384"/>
                    <a:pt x="22583" y="20459"/>
                  </a:cubicBezTo>
                  <a:lnTo>
                    <a:pt x="22583" y="20459"/>
                  </a:lnTo>
                  <a:cubicBezTo>
                    <a:pt x="22119" y="20844"/>
                    <a:pt x="21652" y="21226"/>
                    <a:pt x="21182" y="21604"/>
                  </a:cubicBezTo>
                  <a:lnTo>
                    <a:pt x="21182" y="21604"/>
                  </a:lnTo>
                  <a:lnTo>
                    <a:pt x="14735" y="23477"/>
                  </a:lnTo>
                  <a:lnTo>
                    <a:pt x="9679" y="24903"/>
                  </a:lnTo>
                  <a:cubicBezTo>
                    <a:pt x="8694" y="25188"/>
                    <a:pt x="6211" y="26229"/>
                    <a:pt x="4529" y="26229"/>
                  </a:cubicBezTo>
                  <a:cubicBezTo>
                    <a:pt x="3828" y="26229"/>
                    <a:pt x="3265" y="26048"/>
                    <a:pt x="3010" y="25555"/>
                  </a:cubicBezTo>
                  <a:cubicBezTo>
                    <a:pt x="2234" y="24934"/>
                    <a:pt x="2482" y="24283"/>
                    <a:pt x="3785" y="23663"/>
                  </a:cubicBezTo>
                  <a:cubicBezTo>
                    <a:pt x="4157" y="23570"/>
                    <a:pt x="4561" y="23477"/>
                    <a:pt x="4995" y="23414"/>
                  </a:cubicBezTo>
                  <a:cubicBezTo>
                    <a:pt x="5863" y="23228"/>
                    <a:pt x="6763" y="23073"/>
                    <a:pt x="7632" y="22887"/>
                  </a:cubicBezTo>
                  <a:lnTo>
                    <a:pt x="12936" y="21895"/>
                  </a:lnTo>
                  <a:lnTo>
                    <a:pt x="21685" y="20214"/>
                  </a:lnTo>
                  <a:close/>
                  <a:moveTo>
                    <a:pt x="30354" y="22446"/>
                  </a:moveTo>
                  <a:cubicBezTo>
                    <a:pt x="33771" y="23603"/>
                    <a:pt x="37264" y="24920"/>
                    <a:pt x="37932" y="28598"/>
                  </a:cubicBezTo>
                  <a:lnTo>
                    <a:pt x="37932" y="28598"/>
                  </a:lnTo>
                  <a:cubicBezTo>
                    <a:pt x="36820" y="28296"/>
                    <a:pt x="36193" y="26923"/>
                    <a:pt x="35518" y="26113"/>
                  </a:cubicBezTo>
                  <a:cubicBezTo>
                    <a:pt x="34711" y="25214"/>
                    <a:pt x="33781" y="24438"/>
                    <a:pt x="32726" y="23849"/>
                  </a:cubicBezTo>
                  <a:cubicBezTo>
                    <a:pt x="31943" y="23371"/>
                    <a:pt x="31151" y="22905"/>
                    <a:pt x="30354" y="22446"/>
                  </a:cubicBezTo>
                  <a:close/>
                  <a:moveTo>
                    <a:pt x="18611" y="23604"/>
                  </a:moveTo>
                  <a:cubicBezTo>
                    <a:pt x="17682" y="24304"/>
                    <a:pt x="16741" y="24986"/>
                    <a:pt x="15790" y="25648"/>
                  </a:cubicBezTo>
                  <a:cubicBezTo>
                    <a:pt x="14456" y="26578"/>
                    <a:pt x="13091" y="27478"/>
                    <a:pt x="11664" y="28378"/>
                  </a:cubicBezTo>
                  <a:cubicBezTo>
                    <a:pt x="10889" y="28874"/>
                    <a:pt x="10082" y="29339"/>
                    <a:pt x="9276" y="29804"/>
                  </a:cubicBezTo>
                  <a:cubicBezTo>
                    <a:pt x="8530" y="30252"/>
                    <a:pt x="7745" y="30978"/>
                    <a:pt x="6952" y="30978"/>
                  </a:cubicBezTo>
                  <a:cubicBezTo>
                    <a:pt x="6755" y="30978"/>
                    <a:pt x="6557" y="30933"/>
                    <a:pt x="6360" y="30828"/>
                  </a:cubicBezTo>
                  <a:cubicBezTo>
                    <a:pt x="4219" y="29618"/>
                    <a:pt x="9679" y="27478"/>
                    <a:pt x="10609" y="27075"/>
                  </a:cubicBezTo>
                  <a:cubicBezTo>
                    <a:pt x="12160" y="26361"/>
                    <a:pt x="13711" y="25679"/>
                    <a:pt x="15293" y="24996"/>
                  </a:cubicBezTo>
                  <a:cubicBezTo>
                    <a:pt x="16399" y="24523"/>
                    <a:pt x="17504" y="24060"/>
                    <a:pt x="18611" y="23604"/>
                  </a:cubicBezTo>
                  <a:close/>
                  <a:moveTo>
                    <a:pt x="25360" y="20710"/>
                  </a:moveTo>
                  <a:lnTo>
                    <a:pt x="25360" y="20710"/>
                  </a:lnTo>
                  <a:cubicBezTo>
                    <a:pt x="27919" y="22810"/>
                    <a:pt x="30838" y="24493"/>
                    <a:pt x="33192" y="26765"/>
                  </a:cubicBezTo>
                  <a:cubicBezTo>
                    <a:pt x="35570" y="29143"/>
                    <a:pt x="36888" y="32354"/>
                    <a:pt x="36873" y="35692"/>
                  </a:cubicBezTo>
                  <a:lnTo>
                    <a:pt x="36873" y="35692"/>
                  </a:lnTo>
                  <a:cubicBezTo>
                    <a:pt x="36096" y="34546"/>
                    <a:pt x="35814" y="33170"/>
                    <a:pt x="35301" y="31852"/>
                  </a:cubicBezTo>
                  <a:cubicBezTo>
                    <a:pt x="34680" y="30270"/>
                    <a:pt x="33843" y="28781"/>
                    <a:pt x="32757" y="27478"/>
                  </a:cubicBezTo>
                  <a:cubicBezTo>
                    <a:pt x="30611" y="24817"/>
                    <a:pt x="27462" y="23396"/>
                    <a:pt x="25209" y="20952"/>
                  </a:cubicBezTo>
                  <a:lnTo>
                    <a:pt x="25209" y="20952"/>
                  </a:lnTo>
                  <a:cubicBezTo>
                    <a:pt x="25320" y="20883"/>
                    <a:pt x="25357" y="20798"/>
                    <a:pt x="25342" y="20722"/>
                  </a:cubicBezTo>
                  <a:lnTo>
                    <a:pt x="25342" y="20722"/>
                  </a:lnTo>
                  <a:cubicBezTo>
                    <a:pt x="25348" y="20718"/>
                    <a:pt x="25354" y="20714"/>
                    <a:pt x="25360" y="20710"/>
                  </a:cubicBezTo>
                  <a:close/>
                  <a:moveTo>
                    <a:pt x="23300" y="24550"/>
                  </a:moveTo>
                  <a:cubicBezTo>
                    <a:pt x="23185" y="26702"/>
                    <a:pt x="22711" y="28832"/>
                    <a:pt x="21900" y="30859"/>
                  </a:cubicBezTo>
                  <a:cubicBezTo>
                    <a:pt x="21404" y="32038"/>
                    <a:pt x="20784" y="33186"/>
                    <a:pt x="20008" y="34209"/>
                  </a:cubicBezTo>
                  <a:cubicBezTo>
                    <a:pt x="19481" y="34923"/>
                    <a:pt x="18892" y="35605"/>
                    <a:pt x="18240" y="36194"/>
                  </a:cubicBezTo>
                  <a:cubicBezTo>
                    <a:pt x="17868" y="36567"/>
                    <a:pt x="17465" y="36877"/>
                    <a:pt x="17030" y="37187"/>
                  </a:cubicBezTo>
                  <a:cubicBezTo>
                    <a:pt x="16759" y="37275"/>
                    <a:pt x="16535" y="37318"/>
                    <a:pt x="16357" y="37318"/>
                  </a:cubicBezTo>
                  <a:cubicBezTo>
                    <a:pt x="15906" y="37318"/>
                    <a:pt x="15758" y="37039"/>
                    <a:pt x="15914" y="36505"/>
                  </a:cubicBezTo>
                  <a:cubicBezTo>
                    <a:pt x="15542" y="34768"/>
                    <a:pt x="17496" y="32596"/>
                    <a:pt x="18426" y="31324"/>
                  </a:cubicBezTo>
                  <a:cubicBezTo>
                    <a:pt x="19481" y="29866"/>
                    <a:pt x="20567" y="28440"/>
                    <a:pt x="21590" y="26982"/>
                  </a:cubicBezTo>
                  <a:cubicBezTo>
                    <a:pt x="22184" y="26186"/>
                    <a:pt x="22782" y="25383"/>
                    <a:pt x="23300" y="24550"/>
                  </a:cubicBezTo>
                  <a:close/>
                  <a:moveTo>
                    <a:pt x="24429" y="22256"/>
                  </a:moveTo>
                  <a:lnTo>
                    <a:pt x="24429" y="22256"/>
                  </a:lnTo>
                  <a:cubicBezTo>
                    <a:pt x="25313" y="24834"/>
                    <a:pt x="26176" y="27412"/>
                    <a:pt x="27019" y="29991"/>
                  </a:cubicBezTo>
                  <a:cubicBezTo>
                    <a:pt x="27546" y="31573"/>
                    <a:pt x="28042" y="33155"/>
                    <a:pt x="28539" y="34736"/>
                  </a:cubicBezTo>
                  <a:cubicBezTo>
                    <a:pt x="28787" y="35512"/>
                    <a:pt x="29097" y="36318"/>
                    <a:pt x="29283" y="37125"/>
                  </a:cubicBezTo>
                  <a:cubicBezTo>
                    <a:pt x="29391" y="37693"/>
                    <a:pt x="29759" y="40150"/>
                    <a:pt x="28513" y="40150"/>
                  </a:cubicBezTo>
                  <a:cubicBezTo>
                    <a:pt x="28330" y="40150"/>
                    <a:pt x="28113" y="40097"/>
                    <a:pt x="27856" y="39979"/>
                  </a:cubicBezTo>
                  <a:cubicBezTo>
                    <a:pt x="26739" y="39451"/>
                    <a:pt x="26522" y="37249"/>
                    <a:pt x="26305" y="36225"/>
                  </a:cubicBezTo>
                  <a:cubicBezTo>
                    <a:pt x="25933" y="34519"/>
                    <a:pt x="25592" y="32813"/>
                    <a:pt x="25313" y="31076"/>
                  </a:cubicBezTo>
                  <a:cubicBezTo>
                    <a:pt x="24838" y="28335"/>
                    <a:pt x="24476" y="25594"/>
                    <a:pt x="24206" y="22834"/>
                  </a:cubicBezTo>
                  <a:lnTo>
                    <a:pt x="24206" y="22834"/>
                  </a:lnTo>
                  <a:cubicBezTo>
                    <a:pt x="24287" y="22643"/>
                    <a:pt x="24361" y="22451"/>
                    <a:pt x="24429" y="22256"/>
                  </a:cubicBezTo>
                  <a:close/>
                  <a:moveTo>
                    <a:pt x="23323" y="0"/>
                  </a:moveTo>
                  <a:cubicBezTo>
                    <a:pt x="21430" y="0"/>
                    <a:pt x="21084" y="2823"/>
                    <a:pt x="21249" y="4307"/>
                  </a:cubicBezTo>
                  <a:cubicBezTo>
                    <a:pt x="21681" y="8147"/>
                    <a:pt x="22218" y="11987"/>
                    <a:pt x="22739" y="15827"/>
                  </a:cubicBezTo>
                  <a:lnTo>
                    <a:pt x="22739" y="15827"/>
                  </a:lnTo>
                  <a:cubicBezTo>
                    <a:pt x="21137" y="12557"/>
                    <a:pt x="19839" y="9150"/>
                    <a:pt x="18830" y="5640"/>
                  </a:cubicBezTo>
                  <a:cubicBezTo>
                    <a:pt x="18566" y="4640"/>
                    <a:pt x="18012" y="1427"/>
                    <a:pt x="16485" y="1427"/>
                  </a:cubicBezTo>
                  <a:cubicBezTo>
                    <a:pt x="16213" y="1427"/>
                    <a:pt x="15910" y="1529"/>
                    <a:pt x="15573" y="1763"/>
                  </a:cubicBezTo>
                  <a:cubicBezTo>
                    <a:pt x="13339" y="3314"/>
                    <a:pt x="15821" y="7316"/>
                    <a:pt x="16782" y="8898"/>
                  </a:cubicBezTo>
                  <a:cubicBezTo>
                    <a:pt x="18644" y="11929"/>
                    <a:pt x="20561" y="14942"/>
                    <a:pt x="22463" y="17965"/>
                  </a:cubicBezTo>
                  <a:lnTo>
                    <a:pt x="22463" y="17965"/>
                  </a:lnTo>
                  <a:lnTo>
                    <a:pt x="14332" y="10262"/>
                  </a:lnTo>
                  <a:cubicBezTo>
                    <a:pt x="13530" y="9506"/>
                    <a:pt x="11764" y="7329"/>
                    <a:pt x="10333" y="7329"/>
                  </a:cubicBezTo>
                  <a:cubicBezTo>
                    <a:pt x="9826" y="7329"/>
                    <a:pt x="9361" y="7602"/>
                    <a:pt x="8996" y="8308"/>
                  </a:cubicBezTo>
                  <a:cubicBezTo>
                    <a:pt x="7725" y="10790"/>
                    <a:pt x="10982" y="13581"/>
                    <a:pt x="12750" y="14729"/>
                  </a:cubicBezTo>
                  <a:cubicBezTo>
                    <a:pt x="15222" y="16350"/>
                    <a:pt x="17973" y="17650"/>
                    <a:pt x="20712" y="18919"/>
                  </a:cubicBezTo>
                  <a:lnTo>
                    <a:pt x="20712" y="18919"/>
                  </a:lnTo>
                  <a:lnTo>
                    <a:pt x="19579" y="18803"/>
                  </a:lnTo>
                  <a:lnTo>
                    <a:pt x="19579" y="18803"/>
                  </a:lnTo>
                  <a:cubicBezTo>
                    <a:pt x="16932" y="17754"/>
                    <a:pt x="14359" y="16433"/>
                    <a:pt x="11633" y="15660"/>
                  </a:cubicBezTo>
                  <a:cubicBezTo>
                    <a:pt x="9586" y="15070"/>
                    <a:pt x="7508" y="14698"/>
                    <a:pt x="5398" y="14543"/>
                  </a:cubicBezTo>
                  <a:cubicBezTo>
                    <a:pt x="5186" y="14529"/>
                    <a:pt x="4957" y="14518"/>
                    <a:pt x="4720" y="14518"/>
                  </a:cubicBezTo>
                  <a:cubicBezTo>
                    <a:pt x="3917" y="14518"/>
                    <a:pt x="3033" y="14643"/>
                    <a:pt x="2482" y="15194"/>
                  </a:cubicBezTo>
                  <a:cubicBezTo>
                    <a:pt x="1" y="17707"/>
                    <a:pt x="6856" y="18048"/>
                    <a:pt x="7632" y="18141"/>
                  </a:cubicBezTo>
                  <a:lnTo>
                    <a:pt x="19228" y="19350"/>
                  </a:lnTo>
                  <a:lnTo>
                    <a:pt x="19228" y="19350"/>
                  </a:lnTo>
                  <a:cubicBezTo>
                    <a:pt x="19706" y="19541"/>
                    <a:pt x="20187" y="19722"/>
                    <a:pt x="20672" y="19889"/>
                  </a:cubicBezTo>
                  <a:lnTo>
                    <a:pt x="20672" y="19889"/>
                  </a:lnTo>
                  <a:lnTo>
                    <a:pt x="8624" y="22205"/>
                  </a:lnTo>
                  <a:cubicBezTo>
                    <a:pt x="7290" y="22453"/>
                    <a:pt x="714" y="22639"/>
                    <a:pt x="1862" y="25524"/>
                  </a:cubicBezTo>
                  <a:cubicBezTo>
                    <a:pt x="2273" y="26525"/>
                    <a:pt x="3192" y="26871"/>
                    <a:pt x="4299" y="26871"/>
                  </a:cubicBezTo>
                  <a:cubicBezTo>
                    <a:pt x="6452" y="26871"/>
                    <a:pt x="9318" y="25562"/>
                    <a:pt x="10547" y="25214"/>
                  </a:cubicBezTo>
                  <a:lnTo>
                    <a:pt x="20077" y="22479"/>
                  </a:lnTo>
                  <a:lnTo>
                    <a:pt x="20077" y="22479"/>
                  </a:lnTo>
                  <a:cubicBezTo>
                    <a:pt x="20076" y="22480"/>
                    <a:pt x="20075" y="22481"/>
                    <a:pt x="20075" y="22481"/>
                  </a:cubicBezTo>
                  <a:lnTo>
                    <a:pt x="20075" y="22481"/>
                  </a:lnTo>
                  <a:cubicBezTo>
                    <a:pt x="17012" y="23734"/>
                    <a:pt x="13968" y="25027"/>
                    <a:pt x="10951" y="26361"/>
                  </a:cubicBezTo>
                  <a:cubicBezTo>
                    <a:pt x="9927" y="26827"/>
                    <a:pt x="2793" y="29153"/>
                    <a:pt x="5429" y="31542"/>
                  </a:cubicBezTo>
                  <a:cubicBezTo>
                    <a:pt x="5691" y="31782"/>
                    <a:pt x="5970" y="31875"/>
                    <a:pt x="6256" y="31875"/>
                  </a:cubicBezTo>
                  <a:cubicBezTo>
                    <a:pt x="6815" y="31875"/>
                    <a:pt x="7397" y="31519"/>
                    <a:pt x="7911" y="31231"/>
                  </a:cubicBezTo>
                  <a:cubicBezTo>
                    <a:pt x="9803" y="30239"/>
                    <a:pt x="11633" y="29122"/>
                    <a:pt x="13432" y="27943"/>
                  </a:cubicBezTo>
                  <a:cubicBezTo>
                    <a:pt x="15936" y="26320"/>
                    <a:pt x="18365" y="24586"/>
                    <a:pt x="20713" y="22748"/>
                  </a:cubicBezTo>
                  <a:lnTo>
                    <a:pt x="20713" y="22748"/>
                  </a:lnTo>
                  <a:cubicBezTo>
                    <a:pt x="21544" y="22413"/>
                    <a:pt x="22378" y="22080"/>
                    <a:pt x="23215" y="21748"/>
                  </a:cubicBezTo>
                  <a:lnTo>
                    <a:pt x="23215" y="21748"/>
                  </a:lnTo>
                  <a:cubicBezTo>
                    <a:pt x="23247" y="22096"/>
                    <a:pt x="23280" y="22443"/>
                    <a:pt x="23314" y="22791"/>
                  </a:cubicBezTo>
                  <a:lnTo>
                    <a:pt x="23314" y="22791"/>
                  </a:lnTo>
                  <a:cubicBezTo>
                    <a:pt x="23316" y="22847"/>
                    <a:pt x="23318" y="22902"/>
                    <a:pt x="23320" y="22958"/>
                  </a:cubicBezTo>
                  <a:lnTo>
                    <a:pt x="23320" y="22958"/>
                  </a:lnTo>
                  <a:cubicBezTo>
                    <a:pt x="22790" y="24132"/>
                    <a:pt x="22020" y="25224"/>
                    <a:pt x="21249" y="26299"/>
                  </a:cubicBezTo>
                  <a:cubicBezTo>
                    <a:pt x="19760" y="28347"/>
                    <a:pt x="18240" y="30332"/>
                    <a:pt x="16782" y="32379"/>
                  </a:cubicBezTo>
                  <a:cubicBezTo>
                    <a:pt x="16224" y="33201"/>
                    <a:pt x="13581" y="38166"/>
                    <a:pt x="15960" y="38166"/>
                  </a:cubicBezTo>
                  <a:cubicBezTo>
                    <a:pt x="16094" y="38166"/>
                    <a:pt x="16243" y="38151"/>
                    <a:pt x="16410" y="38118"/>
                  </a:cubicBezTo>
                  <a:cubicBezTo>
                    <a:pt x="17589" y="37900"/>
                    <a:pt x="18923" y="36443"/>
                    <a:pt x="19698" y="35605"/>
                  </a:cubicBezTo>
                  <a:cubicBezTo>
                    <a:pt x="20846" y="34364"/>
                    <a:pt x="21776" y="32937"/>
                    <a:pt x="22490" y="31417"/>
                  </a:cubicBezTo>
                  <a:cubicBezTo>
                    <a:pt x="23093" y="30020"/>
                    <a:pt x="23538" y="28568"/>
                    <a:pt x="23818" y="27085"/>
                  </a:cubicBezTo>
                  <a:lnTo>
                    <a:pt x="23818" y="27085"/>
                  </a:lnTo>
                  <a:cubicBezTo>
                    <a:pt x="24177" y="29736"/>
                    <a:pt x="24624" y="32371"/>
                    <a:pt x="25158" y="34985"/>
                  </a:cubicBezTo>
                  <a:cubicBezTo>
                    <a:pt x="25476" y="36578"/>
                    <a:pt x="25822" y="40662"/>
                    <a:pt x="28117" y="40662"/>
                  </a:cubicBezTo>
                  <a:cubicBezTo>
                    <a:pt x="28278" y="40662"/>
                    <a:pt x="28450" y="40642"/>
                    <a:pt x="28632" y="40599"/>
                  </a:cubicBezTo>
                  <a:cubicBezTo>
                    <a:pt x="31703" y="39855"/>
                    <a:pt x="29717" y="35543"/>
                    <a:pt x="29159" y="33775"/>
                  </a:cubicBezTo>
                  <a:cubicBezTo>
                    <a:pt x="27954" y="29891"/>
                    <a:pt x="26679" y="26029"/>
                    <a:pt x="25334" y="22191"/>
                  </a:cubicBezTo>
                  <a:lnTo>
                    <a:pt x="25334" y="22191"/>
                  </a:lnTo>
                  <a:cubicBezTo>
                    <a:pt x="27488" y="24147"/>
                    <a:pt x="30163" y="25520"/>
                    <a:pt x="32013" y="27819"/>
                  </a:cubicBezTo>
                  <a:cubicBezTo>
                    <a:pt x="33223" y="29339"/>
                    <a:pt x="34153" y="31076"/>
                    <a:pt x="34773" y="32906"/>
                  </a:cubicBezTo>
                  <a:cubicBezTo>
                    <a:pt x="35270" y="34395"/>
                    <a:pt x="35673" y="35822"/>
                    <a:pt x="36852" y="36908"/>
                  </a:cubicBezTo>
                  <a:cubicBezTo>
                    <a:pt x="36917" y="36962"/>
                    <a:pt x="37030" y="36990"/>
                    <a:pt x="37153" y="36990"/>
                  </a:cubicBezTo>
                  <a:cubicBezTo>
                    <a:pt x="37381" y="36990"/>
                    <a:pt x="37638" y="36893"/>
                    <a:pt x="37658" y="36691"/>
                  </a:cubicBezTo>
                  <a:cubicBezTo>
                    <a:pt x="38000" y="33279"/>
                    <a:pt x="36945" y="29897"/>
                    <a:pt x="34773" y="27292"/>
                  </a:cubicBezTo>
                  <a:cubicBezTo>
                    <a:pt x="33688" y="25989"/>
                    <a:pt x="32292" y="25027"/>
                    <a:pt x="30896" y="24066"/>
                  </a:cubicBezTo>
                  <a:cubicBezTo>
                    <a:pt x="29756" y="23272"/>
                    <a:pt x="28636" y="22439"/>
                    <a:pt x="27545" y="21567"/>
                  </a:cubicBezTo>
                  <a:lnTo>
                    <a:pt x="27545" y="21567"/>
                  </a:lnTo>
                  <a:cubicBezTo>
                    <a:pt x="29588" y="22664"/>
                    <a:pt x="31636" y="23792"/>
                    <a:pt x="33409" y="25183"/>
                  </a:cubicBezTo>
                  <a:cubicBezTo>
                    <a:pt x="35026" y="26434"/>
                    <a:pt x="35923" y="29186"/>
                    <a:pt x="38226" y="29186"/>
                  </a:cubicBezTo>
                  <a:cubicBezTo>
                    <a:pt x="38264" y="29186"/>
                    <a:pt x="38302" y="29186"/>
                    <a:pt x="38341" y="29184"/>
                  </a:cubicBezTo>
                  <a:cubicBezTo>
                    <a:pt x="38558" y="29184"/>
                    <a:pt x="38837" y="29029"/>
                    <a:pt x="38806" y="28812"/>
                  </a:cubicBezTo>
                  <a:cubicBezTo>
                    <a:pt x="38229" y="23274"/>
                    <a:pt x="31725" y="22564"/>
                    <a:pt x="27499" y="20696"/>
                  </a:cubicBezTo>
                  <a:lnTo>
                    <a:pt x="27499" y="20696"/>
                  </a:lnTo>
                  <a:cubicBezTo>
                    <a:pt x="30731" y="20733"/>
                    <a:pt x="33805" y="21903"/>
                    <a:pt x="36976" y="22422"/>
                  </a:cubicBezTo>
                  <a:cubicBezTo>
                    <a:pt x="37673" y="22527"/>
                    <a:pt x="38882" y="22682"/>
                    <a:pt x="40127" y="22682"/>
                  </a:cubicBezTo>
                  <a:cubicBezTo>
                    <a:pt x="41820" y="22682"/>
                    <a:pt x="43578" y="22395"/>
                    <a:pt x="44203" y="21305"/>
                  </a:cubicBezTo>
                  <a:cubicBezTo>
                    <a:pt x="44905" y="20042"/>
                    <a:pt x="43543" y="19761"/>
                    <a:pt x="42126" y="19761"/>
                  </a:cubicBezTo>
                  <a:cubicBezTo>
                    <a:pt x="41038" y="19761"/>
                    <a:pt x="39917" y="19927"/>
                    <a:pt x="39675" y="19940"/>
                  </a:cubicBezTo>
                  <a:cubicBezTo>
                    <a:pt x="38308" y="20004"/>
                    <a:pt x="36942" y="20035"/>
                    <a:pt x="35577" y="20035"/>
                  </a:cubicBezTo>
                  <a:cubicBezTo>
                    <a:pt x="32819" y="20035"/>
                    <a:pt x="30064" y="19906"/>
                    <a:pt x="27319" y="19648"/>
                  </a:cubicBezTo>
                  <a:lnTo>
                    <a:pt x="27319" y="19648"/>
                  </a:lnTo>
                  <a:cubicBezTo>
                    <a:pt x="30638" y="18934"/>
                    <a:pt x="34055" y="18315"/>
                    <a:pt x="37224" y="17180"/>
                  </a:cubicBezTo>
                  <a:cubicBezTo>
                    <a:pt x="39799" y="16280"/>
                    <a:pt x="42032" y="14636"/>
                    <a:pt x="42839" y="11937"/>
                  </a:cubicBezTo>
                  <a:cubicBezTo>
                    <a:pt x="42884" y="11754"/>
                    <a:pt x="42642" y="11706"/>
                    <a:pt x="42475" y="11706"/>
                  </a:cubicBezTo>
                  <a:cubicBezTo>
                    <a:pt x="42416" y="11706"/>
                    <a:pt x="42367" y="11712"/>
                    <a:pt x="42342" y="11720"/>
                  </a:cubicBezTo>
                  <a:cubicBezTo>
                    <a:pt x="36818" y="13427"/>
                    <a:pt x="31537" y="15861"/>
                    <a:pt x="26700" y="19023"/>
                  </a:cubicBezTo>
                  <a:lnTo>
                    <a:pt x="26700" y="19023"/>
                  </a:lnTo>
                  <a:cubicBezTo>
                    <a:pt x="29659" y="13104"/>
                    <a:pt x="37305" y="11275"/>
                    <a:pt x="40264" y="5268"/>
                  </a:cubicBezTo>
                  <a:cubicBezTo>
                    <a:pt x="40386" y="5045"/>
                    <a:pt x="40188" y="4981"/>
                    <a:pt x="39985" y="4981"/>
                  </a:cubicBezTo>
                  <a:cubicBezTo>
                    <a:pt x="39878" y="4981"/>
                    <a:pt x="39770" y="4999"/>
                    <a:pt x="39706" y="5020"/>
                  </a:cubicBezTo>
                  <a:cubicBezTo>
                    <a:pt x="36449" y="6292"/>
                    <a:pt x="34091" y="9270"/>
                    <a:pt x="31672" y="11658"/>
                  </a:cubicBezTo>
                  <a:lnTo>
                    <a:pt x="27081" y="16249"/>
                  </a:lnTo>
                  <a:cubicBezTo>
                    <a:pt x="26355" y="16975"/>
                    <a:pt x="25646" y="17651"/>
                    <a:pt x="25196" y="18507"/>
                  </a:cubicBezTo>
                  <a:lnTo>
                    <a:pt x="25196" y="18507"/>
                  </a:lnTo>
                  <a:cubicBezTo>
                    <a:pt x="25984" y="15558"/>
                    <a:pt x="25673" y="12349"/>
                    <a:pt x="25623" y="9301"/>
                  </a:cubicBezTo>
                  <a:cubicBezTo>
                    <a:pt x="25592" y="7222"/>
                    <a:pt x="25623" y="5113"/>
                    <a:pt x="25499" y="3035"/>
                  </a:cubicBezTo>
                  <a:cubicBezTo>
                    <a:pt x="25468" y="1980"/>
                    <a:pt x="25313" y="553"/>
                    <a:pt x="24134" y="150"/>
                  </a:cubicBezTo>
                  <a:cubicBezTo>
                    <a:pt x="23836" y="47"/>
                    <a:pt x="23567" y="0"/>
                    <a:pt x="23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70;p60"/>
            <p:cNvSpPr/>
            <p:nvPr/>
          </p:nvSpPr>
          <p:spPr>
            <a:xfrm>
              <a:off x="3729100" y="527400"/>
              <a:ext cx="187150" cy="468825"/>
            </a:xfrm>
            <a:custGeom>
              <a:avLst/>
              <a:gdLst/>
              <a:ahLst/>
              <a:cxnLst/>
              <a:rect l="l" t="t" r="r" b="b"/>
              <a:pathLst>
                <a:path w="7486" h="18753" extrusionOk="0">
                  <a:moveTo>
                    <a:pt x="6591" y="0"/>
                  </a:moveTo>
                  <a:cubicBezTo>
                    <a:pt x="6365" y="0"/>
                    <a:pt x="5974" y="153"/>
                    <a:pt x="5904" y="271"/>
                  </a:cubicBezTo>
                  <a:cubicBezTo>
                    <a:pt x="4322" y="2907"/>
                    <a:pt x="2802" y="5544"/>
                    <a:pt x="2398" y="8646"/>
                  </a:cubicBezTo>
                  <a:cubicBezTo>
                    <a:pt x="1933" y="12058"/>
                    <a:pt x="1127" y="15439"/>
                    <a:pt x="10" y="18696"/>
                  </a:cubicBezTo>
                  <a:cubicBezTo>
                    <a:pt x="0" y="18735"/>
                    <a:pt x="73" y="18752"/>
                    <a:pt x="179" y="18752"/>
                  </a:cubicBezTo>
                  <a:cubicBezTo>
                    <a:pt x="412" y="18752"/>
                    <a:pt x="805" y="18669"/>
                    <a:pt x="848" y="18541"/>
                  </a:cubicBezTo>
                  <a:lnTo>
                    <a:pt x="817" y="18541"/>
                  </a:lnTo>
                  <a:cubicBezTo>
                    <a:pt x="1747" y="15656"/>
                    <a:pt x="2802" y="12833"/>
                    <a:pt x="3081" y="9793"/>
                  </a:cubicBezTo>
                  <a:cubicBezTo>
                    <a:pt x="3441" y="6471"/>
                    <a:pt x="4542" y="3865"/>
                    <a:pt x="6164" y="1116"/>
                  </a:cubicBezTo>
                  <a:lnTo>
                    <a:pt x="6164" y="1116"/>
                  </a:lnTo>
                  <a:cubicBezTo>
                    <a:pt x="6183" y="2219"/>
                    <a:pt x="5335" y="3597"/>
                    <a:pt x="5066" y="4551"/>
                  </a:cubicBezTo>
                  <a:cubicBezTo>
                    <a:pt x="4663" y="6009"/>
                    <a:pt x="4353" y="7467"/>
                    <a:pt x="4136" y="8956"/>
                  </a:cubicBezTo>
                  <a:cubicBezTo>
                    <a:pt x="3546" y="12306"/>
                    <a:pt x="3019" y="15656"/>
                    <a:pt x="1034" y="18510"/>
                  </a:cubicBezTo>
                  <a:cubicBezTo>
                    <a:pt x="1024" y="18529"/>
                    <a:pt x="1083" y="18539"/>
                    <a:pt x="1173" y="18539"/>
                  </a:cubicBezTo>
                  <a:cubicBezTo>
                    <a:pt x="1381" y="18539"/>
                    <a:pt x="1754" y="18484"/>
                    <a:pt x="1840" y="18355"/>
                  </a:cubicBezTo>
                  <a:cubicBezTo>
                    <a:pt x="3732" y="15625"/>
                    <a:pt x="4322" y="12492"/>
                    <a:pt x="4880" y="9297"/>
                  </a:cubicBezTo>
                  <a:cubicBezTo>
                    <a:pt x="5128" y="7467"/>
                    <a:pt x="5531" y="5637"/>
                    <a:pt x="6028" y="3838"/>
                  </a:cubicBezTo>
                  <a:cubicBezTo>
                    <a:pt x="6400" y="2690"/>
                    <a:pt x="7486" y="1201"/>
                    <a:pt x="6741" y="53"/>
                  </a:cubicBezTo>
                  <a:cubicBezTo>
                    <a:pt x="6719" y="16"/>
                    <a:pt x="6663" y="0"/>
                    <a:pt x="6591"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96136" y="411510"/>
            <a:ext cx="2808000" cy="755700"/>
          </a:xfrm>
        </p:spPr>
        <p:txBody>
          <a:bodyPr/>
          <a:lstStyle/>
          <a:p>
            <a:r>
              <a:rPr lang="en-US" dirty="0"/>
              <a:t>03 MY HOBBIES</a:t>
            </a:r>
          </a:p>
        </p:txBody>
      </p:sp>
      <p:sp>
        <p:nvSpPr>
          <p:cNvPr id="3" name="2 Marcador de texto"/>
          <p:cNvSpPr>
            <a:spLocks noGrp="1"/>
          </p:cNvSpPr>
          <p:nvPr>
            <p:ph type="body" idx="1"/>
          </p:nvPr>
        </p:nvSpPr>
        <p:spPr>
          <a:xfrm>
            <a:off x="5508104" y="1419622"/>
            <a:ext cx="3096032" cy="2508600"/>
          </a:xfrm>
        </p:spPr>
        <p:txBody>
          <a:bodyPr/>
          <a:lstStyle/>
          <a:p>
            <a:r>
              <a:rPr lang="en-US" dirty="0"/>
              <a:t>What I enjoy doing the most is listening to music, singing it and dancing it, but only for fun because I don't do it formally. When I do homework, when I exercise, to clean or wash the dishes, before I sleep, I always listen to music, it depends on my mood, but it always makes me feel better. </a:t>
            </a:r>
          </a:p>
          <a:p>
            <a:r>
              <a:rPr lang="en-US" dirty="0"/>
              <a:t>Another of my hobbies is learning to cook, seeing new recipes and trying to make them is very entertaining for me. </a:t>
            </a:r>
          </a:p>
        </p:txBody>
      </p:sp>
      <p:pic>
        <p:nvPicPr>
          <p:cNvPr id="1026" name="Picture 2" descr="https://i.pinimg.com/564x/d2/59/f9/d259f9f50c90d93c94f50ca469cbf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51670"/>
            <a:ext cx="2131740" cy="2131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pinimg.com/564x/ce/06/67/ce066733b11c44d3d48666d27ca1c4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412869"/>
            <a:ext cx="2419772" cy="24197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pinimg.com/564x/46/db/69/46db69c892884fc9729361e282eca4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19434"/>
            <a:ext cx="1993435" cy="199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158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6"/>
        <p:cNvGrpSpPr/>
        <p:nvPr/>
      </p:nvGrpSpPr>
      <p:grpSpPr>
        <a:xfrm>
          <a:off x="0" y="0"/>
          <a:ext cx="0" cy="0"/>
          <a:chOff x="0" y="0"/>
          <a:chExt cx="0" cy="0"/>
        </a:xfrm>
      </p:grpSpPr>
      <p:sp>
        <p:nvSpPr>
          <p:cNvPr id="3538" name="Google Shape;3538;p42"/>
          <p:cNvSpPr txBox="1">
            <a:spLocks noGrp="1"/>
          </p:cNvSpPr>
          <p:nvPr>
            <p:ph type="title"/>
          </p:nvPr>
        </p:nvSpPr>
        <p:spPr>
          <a:xfrm>
            <a:off x="539552" y="951381"/>
            <a:ext cx="3240360" cy="755700"/>
          </a:xfrm>
          <a:prstGeom prst="rect">
            <a:avLst/>
          </a:prstGeom>
        </p:spPr>
        <p:txBody>
          <a:bodyPr spcFirstLastPara="1" wrap="square" lIns="91425" tIns="91425" rIns="91425" bIns="91425" anchor="b" anchorCtr="0">
            <a:noAutofit/>
          </a:bodyPr>
          <a:lstStyle/>
          <a:p>
            <a:r>
              <a:rPr lang="es-MX" dirty="0"/>
              <a:t>02 MY CLOTHING STYLE</a:t>
            </a:r>
            <a:br>
              <a:rPr lang="es-MX" dirty="0"/>
            </a:br>
            <a:endParaRPr dirty="0"/>
          </a:p>
        </p:txBody>
      </p:sp>
      <p:sp>
        <p:nvSpPr>
          <p:cNvPr id="3539" name="Google Shape;3539;p42"/>
          <p:cNvSpPr txBox="1">
            <a:spLocks noGrp="1"/>
          </p:cNvSpPr>
          <p:nvPr>
            <p:ph type="body" idx="1"/>
          </p:nvPr>
        </p:nvSpPr>
        <p:spPr>
          <a:xfrm>
            <a:off x="364600" y="1212582"/>
            <a:ext cx="3750504" cy="25086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dirty="0"/>
              <a:t>On normal days I like to wear jeans that are comfortable, a basic blouse and hair accessories, I also really like simple or small earrings, I would also like to wear skirts but I hardly have any</a:t>
            </a:r>
          </a:p>
          <a:p>
            <a:pPr marL="0" lvl="0" indent="0">
              <a:buClr>
                <a:schemeClr val="dk1"/>
              </a:buClr>
              <a:buSzPts val="1100"/>
              <a:buNone/>
            </a:pPr>
            <a:r>
              <a:rPr lang="en-US" dirty="0"/>
              <a:t> I wear a lot of denim jackets because they combine with many things, almost always white or black tennis shoes. </a:t>
            </a:r>
          </a:p>
          <a:p>
            <a:pPr marL="0" lvl="0" indent="0">
              <a:buClr>
                <a:schemeClr val="dk1"/>
              </a:buClr>
              <a:buSzPts val="1100"/>
              <a:buNone/>
            </a:pPr>
            <a:r>
              <a:rPr lang="en-US" dirty="0"/>
              <a:t>For special occasions I really enjoy wearing dresses and putting on a little more makeup than usual, depending on where I am going to go, if it is casual or formal etc. </a:t>
            </a:r>
            <a:endParaRPr dirty="0"/>
          </a:p>
        </p:txBody>
      </p:sp>
      <p:grpSp>
        <p:nvGrpSpPr>
          <p:cNvPr id="3540" name="Google Shape;3540;p42"/>
          <p:cNvGrpSpPr/>
          <p:nvPr/>
        </p:nvGrpSpPr>
        <p:grpSpPr>
          <a:xfrm>
            <a:off x="3930016" y="545754"/>
            <a:ext cx="548733" cy="498301"/>
            <a:chOff x="3652400" y="3788700"/>
            <a:chExt cx="700450" cy="636075"/>
          </a:xfrm>
        </p:grpSpPr>
        <p:sp>
          <p:nvSpPr>
            <p:cNvPr id="3541" name="Google Shape;3541;p4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6" name="Google Shape;3556;p42"/>
          <p:cNvSpPr/>
          <p:nvPr/>
        </p:nvSpPr>
        <p:spPr>
          <a:xfrm>
            <a:off x="4015088" y="444453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t="26554" b="36723"/>
          <a:stretch/>
        </p:blipFill>
        <p:spPr>
          <a:xfrm>
            <a:off x="4117784" y="-9751"/>
            <a:ext cx="1832080" cy="1617583"/>
          </a:xfrm>
          <a:prstGeom prst="rect">
            <a:avLst/>
          </a:prstGeom>
        </p:spPr>
      </p:pic>
      <p:pic>
        <p:nvPicPr>
          <p:cNvPr id="4" name="3 Imagen"/>
          <p:cNvPicPr>
            <a:picLocks noChangeAspect="1"/>
          </p:cNvPicPr>
          <p:nvPr/>
        </p:nvPicPr>
        <p:blipFill rotWithShape="1">
          <a:blip r:embed="rId4">
            <a:extLst>
              <a:ext uri="{28A0092B-C50C-407E-A947-70E740481C1C}">
                <a14:useLocalDpi xmlns:a14="http://schemas.microsoft.com/office/drawing/2010/main" val="0"/>
              </a:ext>
            </a:extLst>
          </a:blip>
          <a:srcRect t="26779" b="17863"/>
          <a:stretch/>
        </p:blipFill>
        <p:spPr>
          <a:xfrm>
            <a:off x="5580112" y="1681009"/>
            <a:ext cx="1915626" cy="2040173"/>
          </a:xfrm>
          <a:prstGeom prst="rect">
            <a:avLst/>
          </a:prstGeom>
        </p:spPr>
      </p:pic>
      <p:pic>
        <p:nvPicPr>
          <p:cNvPr id="6" name="5 Imagen"/>
          <p:cNvPicPr>
            <a:picLocks noChangeAspect="1"/>
          </p:cNvPicPr>
          <p:nvPr/>
        </p:nvPicPr>
        <p:blipFill rotWithShape="1">
          <a:blip r:embed="rId5">
            <a:extLst>
              <a:ext uri="{28A0092B-C50C-407E-A947-70E740481C1C}">
                <a14:useLocalDpi xmlns:a14="http://schemas.microsoft.com/office/drawing/2010/main" val="0"/>
              </a:ext>
            </a:extLst>
          </a:blip>
          <a:srcRect t="18904" b="13590"/>
          <a:stretch/>
        </p:blipFill>
        <p:spPr>
          <a:xfrm>
            <a:off x="7610130" y="1671995"/>
            <a:ext cx="1475656" cy="1907867"/>
          </a:xfrm>
          <a:prstGeom prst="rect">
            <a:avLst/>
          </a:prstGeom>
        </p:spPr>
      </p:pic>
      <p:pic>
        <p:nvPicPr>
          <p:cNvPr id="7" name="6 Imagen"/>
          <p:cNvPicPr>
            <a:picLocks noChangeAspect="1"/>
          </p:cNvPicPr>
          <p:nvPr/>
        </p:nvPicPr>
        <p:blipFill rotWithShape="1">
          <a:blip r:embed="rId6">
            <a:extLst>
              <a:ext uri="{28A0092B-C50C-407E-A947-70E740481C1C}">
                <a14:useLocalDpi xmlns:a14="http://schemas.microsoft.com/office/drawing/2010/main" val="0"/>
              </a:ext>
            </a:extLst>
          </a:blip>
          <a:srcRect l="34606" t="34205" r="19495" b="29564"/>
          <a:stretch/>
        </p:blipFill>
        <p:spPr>
          <a:xfrm>
            <a:off x="4101429" y="1696978"/>
            <a:ext cx="1364409" cy="2393375"/>
          </a:xfrm>
          <a:prstGeom prst="rect">
            <a:avLst/>
          </a:prstGeom>
        </p:spPr>
      </p:pic>
      <p:pic>
        <p:nvPicPr>
          <p:cNvPr id="8" name="7 Imagen"/>
          <p:cNvPicPr>
            <a:picLocks noChangeAspect="1"/>
          </p:cNvPicPr>
          <p:nvPr/>
        </p:nvPicPr>
        <p:blipFill rotWithShape="1">
          <a:blip r:embed="rId7">
            <a:extLst>
              <a:ext uri="{28A0092B-C50C-407E-A947-70E740481C1C}">
                <a14:useLocalDpi xmlns:a14="http://schemas.microsoft.com/office/drawing/2010/main" val="0"/>
              </a:ext>
            </a:extLst>
          </a:blip>
          <a:srcRect t="25429" b="22483"/>
          <a:stretch/>
        </p:blipFill>
        <p:spPr>
          <a:xfrm>
            <a:off x="7740352" y="3706"/>
            <a:ext cx="1403647" cy="1590671"/>
          </a:xfrm>
          <a:prstGeom prst="rect">
            <a:avLst/>
          </a:prstGeom>
        </p:spPr>
      </p:pic>
      <p:pic>
        <p:nvPicPr>
          <p:cNvPr id="9" name="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1141" y="-37048"/>
            <a:ext cx="1578989" cy="1622241"/>
          </a:xfrm>
          <a:prstGeom prst="rect">
            <a:avLst/>
          </a:prstGeom>
        </p:spPr>
      </p:pic>
      <p:pic>
        <p:nvPicPr>
          <p:cNvPr id="10" name="9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5187" y="3679197"/>
            <a:ext cx="1278302" cy="1268817"/>
          </a:xfrm>
          <a:prstGeom prst="rect">
            <a:avLst/>
          </a:prstGeom>
        </p:spPr>
      </p:pic>
      <p:pic>
        <p:nvPicPr>
          <p:cNvPr id="11" name="10 Imagen"/>
          <p:cNvPicPr>
            <a:picLocks noChangeAspect="1"/>
          </p:cNvPicPr>
          <p:nvPr/>
        </p:nvPicPr>
        <p:blipFill rotWithShape="1">
          <a:blip r:embed="rId10">
            <a:extLst>
              <a:ext uri="{28A0092B-C50C-407E-A947-70E740481C1C}">
                <a14:useLocalDpi xmlns:a14="http://schemas.microsoft.com/office/drawing/2010/main" val="0"/>
              </a:ext>
            </a:extLst>
          </a:blip>
          <a:srcRect t="24403" b="-3659"/>
          <a:stretch/>
        </p:blipFill>
        <p:spPr>
          <a:xfrm>
            <a:off x="6266258" y="3789659"/>
            <a:ext cx="1334747" cy="1410490"/>
          </a:xfrm>
          <a:prstGeom prst="rect">
            <a:avLst/>
          </a:prstGeom>
        </p:spPr>
      </p:pic>
      <p:sp>
        <p:nvSpPr>
          <p:cNvPr id="34" name="Google Shape;3908;p60"/>
          <p:cNvSpPr/>
          <p:nvPr/>
        </p:nvSpPr>
        <p:spPr>
          <a:xfrm>
            <a:off x="5300097" y="1526366"/>
            <a:ext cx="330375" cy="341225"/>
          </a:xfrm>
          <a:custGeom>
            <a:avLst/>
            <a:gdLst/>
            <a:ahLst/>
            <a:cxnLst/>
            <a:rect l="l" t="t" r="r" b="b"/>
            <a:pathLst>
              <a:path w="13215" h="13649" extrusionOk="0">
                <a:moveTo>
                  <a:pt x="5925" y="0"/>
                </a:moveTo>
                <a:lnTo>
                  <a:pt x="5925" y="0"/>
                </a:lnTo>
                <a:cubicBezTo>
                  <a:pt x="5863" y="1986"/>
                  <a:pt x="5832" y="4560"/>
                  <a:pt x="6390" y="6483"/>
                </a:cubicBezTo>
                <a:lnTo>
                  <a:pt x="6359" y="6483"/>
                </a:lnTo>
                <a:cubicBezTo>
                  <a:pt x="5180" y="4901"/>
                  <a:pt x="3971" y="3816"/>
                  <a:pt x="2792" y="2234"/>
                </a:cubicBezTo>
                <a:cubicBezTo>
                  <a:pt x="2703" y="2020"/>
                  <a:pt x="2501" y="1898"/>
                  <a:pt x="2298" y="1898"/>
                </a:cubicBezTo>
                <a:cubicBezTo>
                  <a:pt x="2148" y="1898"/>
                  <a:pt x="1998" y="1965"/>
                  <a:pt x="1892" y="2110"/>
                </a:cubicBezTo>
                <a:lnTo>
                  <a:pt x="0" y="3443"/>
                </a:lnTo>
                <a:cubicBezTo>
                  <a:pt x="1799" y="4901"/>
                  <a:pt x="3847" y="6018"/>
                  <a:pt x="6049" y="6763"/>
                </a:cubicBezTo>
                <a:cubicBezTo>
                  <a:pt x="5298" y="6696"/>
                  <a:pt x="4547" y="6663"/>
                  <a:pt x="3796" y="6663"/>
                </a:cubicBezTo>
                <a:cubicBezTo>
                  <a:pt x="2810" y="6663"/>
                  <a:pt x="1824" y="6719"/>
                  <a:pt x="838" y="6825"/>
                </a:cubicBezTo>
                <a:cubicBezTo>
                  <a:pt x="1303" y="7321"/>
                  <a:pt x="652" y="8251"/>
                  <a:pt x="1086" y="8748"/>
                </a:cubicBezTo>
                <a:cubicBezTo>
                  <a:pt x="1225" y="8914"/>
                  <a:pt x="1419" y="8975"/>
                  <a:pt x="1630" y="8975"/>
                </a:cubicBezTo>
                <a:cubicBezTo>
                  <a:pt x="1892" y="8975"/>
                  <a:pt x="2180" y="8882"/>
                  <a:pt x="2420" y="8779"/>
                </a:cubicBezTo>
                <a:lnTo>
                  <a:pt x="5925" y="7352"/>
                </a:lnTo>
                <a:lnTo>
                  <a:pt x="5925" y="7352"/>
                </a:lnTo>
                <a:cubicBezTo>
                  <a:pt x="4870" y="8903"/>
                  <a:pt x="3847" y="10423"/>
                  <a:pt x="2823" y="11943"/>
                </a:cubicBezTo>
                <a:cubicBezTo>
                  <a:pt x="2699" y="12098"/>
                  <a:pt x="2637" y="12284"/>
                  <a:pt x="2637" y="12470"/>
                </a:cubicBezTo>
                <a:cubicBezTo>
                  <a:pt x="2699" y="12625"/>
                  <a:pt x="2854" y="12780"/>
                  <a:pt x="3040" y="12842"/>
                </a:cubicBezTo>
                <a:cubicBezTo>
                  <a:pt x="3816" y="13277"/>
                  <a:pt x="4715" y="13556"/>
                  <a:pt x="5615" y="13649"/>
                </a:cubicBezTo>
                <a:cubicBezTo>
                  <a:pt x="6297" y="11353"/>
                  <a:pt x="6824" y="9368"/>
                  <a:pt x="6638" y="7011"/>
                </a:cubicBezTo>
                <a:lnTo>
                  <a:pt x="6638" y="7011"/>
                </a:lnTo>
                <a:cubicBezTo>
                  <a:pt x="8437" y="8345"/>
                  <a:pt x="9802" y="10175"/>
                  <a:pt x="10609" y="12284"/>
                </a:cubicBezTo>
                <a:lnTo>
                  <a:pt x="12377" y="9430"/>
                </a:lnTo>
                <a:cubicBezTo>
                  <a:pt x="10764" y="8127"/>
                  <a:pt x="8996" y="7073"/>
                  <a:pt x="7104" y="6204"/>
                </a:cubicBezTo>
                <a:cubicBezTo>
                  <a:pt x="9275" y="6142"/>
                  <a:pt x="11043" y="5646"/>
                  <a:pt x="13214" y="5615"/>
                </a:cubicBezTo>
                <a:cubicBezTo>
                  <a:pt x="13028" y="4839"/>
                  <a:pt x="12718" y="4126"/>
                  <a:pt x="12284" y="3475"/>
                </a:cubicBezTo>
                <a:cubicBezTo>
                  <a:pt x="12222" y="3350"/>
                  <a:pt x="12098" y="3226"/>
                  <a:pt x="11974" y="3164"/>
                </a:cubicBezTo>
                <a:cubicBezTo>
                  <a:pt x="11941" y="3159"/>
                  <a:pt x="11908" y="3156"/>
                  <a:pt x="11875" y="3156"/>
                </a:cubicBezTo>
                <a:cubicBezTo>
                  <a:pt x="11723" y="3156"/>
                  <a:pt x="11574" y="3212"/>
                  <a:pt x="11446" y="3288"/>
                </a:cubicBezTo>
                <a:lnTo>
                  <a:pt x="6918" y="5863"/>
                </a:lnTo>
                <a:cubicBezTo>
                  <a:pt x="7569" y="4033"/>
                  <a:pt x="8220" y="2172"/>
                  <a:pt x="8841" y="311"/>
                </a:cubicBezTo>
                <a:cubicBezTo>
                  <a:pt x="7848" y="311"/>
                  <a:pt x="6886" y="217"/>
                  <a:pt x="5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08;p60"/>
          <p:cNvSpPr/>
          <p:nvPr/>
        </p:nvSpPr>
        <p:spPr>
          <a:xfrm>
            <a:off x="7435817" y="3440926"/>
            <a:ext cx="330375" cy="341225"/>
          </a:xfrm>
          <a:custGeom>
            <a:avLst/>
            <a:gdLst/>
            <a:ahLst/>
            <a:cxnLst/>
            <a:rect l="l" t="t" r="r" b="b"/>
            <a:pathLst>
              <a:path w="13215" h="13649" extrusionOk="0">
                <a:moveTo>
                  <a:pt x="5925" y="0"/>
                </a:moveTo>
                <a:lnTo>
                  <a:pt x="5925" y="0"/>
                </a:lnTo>
                <a:cubicBezTo>
                  <a:pt x="5863" y="1986"/>
                  <a:pt x="5832" y="4560"/>
                  <a:pt x="6390" y="6483"/>
                </a:cubicBezTo>
                <a:lnTo>
                  <a:pt x="6359" y="6483"/>
                </a:lnTo>
                <a:cubicBezTo>
                  <a:pt x="5180" y="4901"/>
                  <a:pt x="3971" y="3816"/>
                  <a:pt x="2792" y="2234"/>
                </a:cubicBezTo>
                <a:cubicBezTo>
                  <a:pt x="2703" y="2020"/>
                  <a:pt x="2501" y="1898"/>
                  <a:pt x="2298" y="1898"/>
                </a:cubicBezTo>
                <a:cubicBezTo>
                  <a:pt x="2148" y="1898"/>
                  <a:pt x="1998" y="1965"/>
                  <a:pt x="1892" y="2110"/>
                </a:cubicBezTo>
                <a:lnTo>
                  <a:pt x="0" y="3443"/>
                </a:lnTo>
                <a:cubicBezTo>
                  <a:pt x="1799" y="4901"/>
                  <a:pt x="3847" y="6018"/>
                  <a:pt x="6049" y="6763"/>
                </a:cubicBezTo>
                <a:cubicBezTo>
                  <a:pt x="5298" y="6696"/>
                  <a:pt x="4547" y="6663"/>
                  <a:pt x="3796" y="6663"/>
                </a:cubicBezTo>
                <a:cubicBezTo>
                  <a:pt x="2810" y="6663"/>
                  <a:pt x="1824" y="6719"/>
                  <a:pt x="838" y="6825"/>
                </a:cubicBezTo>
                <a:cubicBezTo>
                  <a:pt x="1303" y="7321"/>
                  <a:pt x="652" y="8251"/>
                  <a:pt x="1086" y="8748"/>
                </a:cubicBezTo>
                <a:cubicBezTo>
                  <a:pt x="1225" y="8914"/>
                  <a:pt x="1419" y="8975"/>
                  <a:pt x="1630" y="8975"/>
                </a:cubicBezTo>
                <a:cubicBezTo>
                  <a:pt x="1892" y="8975"/>
                  <a:pt x="2180" y="8882"/>
                  <a:pt x="2420" y="8779"/>
                </a:cubicBezTo>
                <a:lnTo>
                  <a:pt x="5925" y="7352"/>
                </a:lnTo>
                <a:lnTo>
                  <a:pt x="5925" y="7352"/>
                </a:lnTo>
                <a:cubicBezTo>
                  <a:pt x="4870" y="8903"/>
                  <a:pt x="3847" y="10423"/>
                  <a:pt x="2823" y="11943"/>
                </a:cubicBezTo>
                <a:cubicBezTo>
                  <a:pt x="2699" y="12098"/>
                  <a:pt x="2637" y="12284"/>
                  <a:pt x="2637" y="12470"/>
                </a:cubicBezTo>
                <a:cubicBezTo>
                  <a:pt x="2699" y="12625"/>
                  <a:pt x="2854" y="12780"/>
                  <a:pt x="3040" y="12842"/>
                </a:cubicBezTo>
                <a:cubicBezTo>
                  <a:pt x="3816" y="13277"/>
                  <a:pt x="4715" y="13556"/>
                  <a:pt x="5615" y="13649"/>
                </a:cubicBezTo>
                <a:cubicBezTo>
                  <a:pt x="6297" y="11353"/>
                  <a:pt x="6824" y="9368"/>
                  <a:pt x="6638" y="7011"/>
                </a:cubicBezTo>
                <a:lnTo>
                  <a:pt x="6638" y="7011"/>
                </a:lnTo>
                <a:cubicBezTo>
                  <a:pt x="8437" y="8345"/>
                  <a:pt x="9802" y="10175"/>
                  <a:pt x="10609" y="12284"/>
                </a:cubicBezTo>
                <a:lnTo>
                  <a:pt x="12377" y="9430"/>
                </a:lnTo>
                <a:cubicBezTo>
                  <a:pt x="10764" y="8127"/>
                  <a:pt x="8996" y="7073"/>
                  <a:pt x="7104" y="6204"/>
                </a:cubicBezTo>
                <a:cubicBezTo>
                  <a:pt x="9275" y="6142"/>
                  <a:pt x="11043" y="5646"/>
                  <a:pt x="13214" y="5615"/>
                </a:cubicBezTo>
                <a:cubicBezTo>
                  <a:pt x="13028" y="4839"/>
                  <a:pt x="12718" y="4126"/>
                  <a:pt x="12284" y="3475"/>
                </a:cubicBezTo>
                <a:cubicBezTo>
                  <a:pt x="12222" y="3350"/>
                  <a:pt x="12098" y="3226"/>
                  <a:pt x="11974" y="3164"/>
                </a:cubicBezTo>
                <a:cubicBezTo>
                  <a:pt x="11941" y="3159"/>
                  <a:pt x="11908" y="3156"/>
                  <a:pt x="11875" y="3156"/>
                </a:cubicBezTo>
                <a:cubicBezTo>
                  <a:pt x="11723" y="3156"/>
                  <a:pt x="11574" y="3212"/>
                  <a:pt x="11446" y="3288"/>
                </a:cubicBezTo>
                <a:lnTo>
                  <a:pt x="6918" y="5863"/>
                </a:lnTo>
                <a:cubicBezTo>
                  <a:pt x="7569" y="4033"/>
                  <a:pt x="8220" y="2172"/>
                  <a:pt x="8841" y="311"/>
                </a:cubicBezTo>
                <a:cubicBezTo>
                  <a:pt x="7848" y="311"/>
                  <a:pt x="6886" y="217"/>
                  <a:pt x="5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927;p60"/>
          <p:cNvGrpSpPr/>
          <p:nvPr/>
        </p:nvGrpSpPr>
        <p:grpSpPr>
          <a:xfrm>
            <a:off x="4862727" y="2377274"/>
            <a:ext cx="543625" cy="991475"/>
            <a:chOff x="752175" y="129925"/>
            <a:chExt cx="889525" cy="1423700"/>
          </a:xfrm>
        </p:grpSpPr>
        <p:sp>
          <p:nvSpPr>
            <p:cNvPr id="37" name="Google Shape;3928;p60"/>
            <p:cNvSpPr/>
            <p:nvPr/>
          </p:nvSpPr>
          <p:spPr>
            <a:xfrm>
              <a:off x="889450" y="770625"/>
              <a:ext cx="208625" cy="82850"/>
            </a:xfrm>
            <a:custGeom>
              <a:avLst/>
              <a:gdLst/>
              <a:ahLst/>
              <a:cxnLst/>
              <a:rect l="l" t="t" r="r" b="b"/>
              <a:pathLst>
                <a:path w="8345" h="3314" extrusionOk="0">
                  <a:moveTo>
                    <a:pt x="3506" y="0"/>
                  </a:moveTo>
                  <a:cubicBezTo>
                    <a:pt x="3141" y="0"/>
                    <a:pt x="2777" y="24"/>
                    <a:pt x="2420" y="70"/>
                  </a:cubicBezTo>
                  <a:cubicBezTo>
                    <a:pt x="1675" y="163"/>
                    <a:pt x="1024" y="504"/>
                    <a:pt x="497" y="1032"/>
                  </a:cubicBezTo>
                  <a:cubicBezTo>
                    <a:pt x="124" y="1373"/>
                    <a:pt x="0" y="1931"/>
                    <a:pt x="155" y="2428"/>
                  </a:cubicBezTo>
                  <a:cubicBezTo>
                    <a:pt x="435" y="2986"/>
                    <a:pt x="1086" y="3141"/>
                    <a:pt x="1706" y="3203"/>
                  </a:cubicBezTo>
                  <a:cubicBezTo>
                    <a:pt x="2348" y="3286"/>
                    <a:pt x="2989" y="3313"/>
                    <a:pt x="3630" y="3313"/>
                  </a:cubicBezTo>
                  <a:cubicBezTo>
                    <a:pt x="3950" y="3313"/>
                    <a:pt x="4271" y="3306"/>
                    <a:pt x="4591" y="3296"/>
                  </a:cubicBezTo>
                  <a:cubicBezTo>
                    <a:pt x="5026" y="3265"/>
                    <a:pt x="5491" y="3234"/>
                    <a:pt x="5925" y="3141"/>
                  </a:cubicBezTo>
                  <a:cubicBezTo>
                    <a:pt x="6794" y="2955"/>
                    <a:pt x="7631" y="2552"/>
                    <a:pt x="8345" y="1993"/>
                  </a:cubicBezTo>
                  <a:lnTo>
                    <a:pt x="8314" y="970"/>
                  </a:lnTo>
                  <a:cubicBezTo>
                    <a:pt x="7197" y="318"/>
                    <a:pt x="5863" y="194"/>
                    <a:pt x="4591" y="70"/>
                  </a:cubicBezTo>
                  <a:cubicBezTo>
                    <a:pt x="4235" y="24"/>
                    <a:pt x="3870" y="0"/>
                    <a:pt x="3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29;p60"/>
            <p:cNvSpPr/>
            <p:nvPr/>
          </p:nvSpPr>
          <p:spPr>
            <a:xfrm>
              <a:off x="1126750" y="889975"/>
              <a:ext cx="131850" cy="81800"/>
            </a:xfrm>
            <a:custGeom>
              <a:avLst/>
              <a:gdLst/>
              <a:ahLst/>
              <a:cxnLst/>
              <a:rect l="l" t="t" r="r" b="b"/>
              <a:pathLst>
                <a:path w="5274" h="3272" extrusionOk="0">
                  <a:moveTo>
                    <a:pt x="4305" y="1"/>
                  </a:moveTo>
                  <a:cubicBezTo>
                    <a:pt x="4203" y="1"/>
                    <a:pt x="4101" y="15"/>
                    <a:pt x="4002" y="42"/>
                  </a:cubicBezTo>
                  <a:cubicBezTo>
                    <a:pt x="2575" y="197"/>
                    <a:pt x="1210" y="662"/>
                    <a:pt x="0" y="1438"/>
                  </a:cubicBezTo>
                  <a:lnTo>
                    <a:pt x="466" y="2648"/>
                  </a:lnTo>
                  <a:cubicBezTo>
                    <a:pt x="939" y="3056"/>
                    <a:pt x="1547" y="3271"/>
                    <a:pt x="2154" y="3271"/>
                  </a:cubicBezTo>
                  <a:cubicBezTo>
                    <a:pt x="2423" y="3271"/>
                    <a:pt x="2691" y="3229"/>
                    <a:pt x="2947" y="3144"/>
                  </a:cubicBezTo>
                  <a:cubicBezTo>
                    <a:pt x="3816" y="2834"/>
                    <a:pt x="4498" y="2244"/>
                    <a:pt x="4932" y="1438"/>
                  </a:cubicBezTo>
                  <a:cubicBezTo>
                    <a:pt x="5118" y="1066"/>
                    <a:pt x="5274" y="569"/>
                    <a:pt x="4994" y="259"/>
                  </a:cubicBezTo>
                  <a:cubicBezTo>
                    <a:pt x="4797" y="83"/>
                    <a:pt x="4552"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30;p60"/>
            <p:cNvSpPr/>
            <p:nvPr/>
          </p:nvSpPr>
          <p:spPr>
            <a:xfrm>
              <a:off x="1275650" y="1035900"/>
              <a:ext cx="131850" cy="82150"/>
            </a:xfrm>
            <a:custGeom>
              <a:avLst/>
              <a:gdLst/>
              <a:ahLst/>
              <a:cxnLst/>
              <a:rect l="l" t="t" r="r" b="b"/>
              <a:pathLst>
                <a:path w="5274" h="3286" extrusionOk="0">
                  <a:moveTo>
                    <a:pt x="4273" y="1"/>
                  </a:moveTo>
                  <a:cubicBezTo>
                    <a:pt x="4182" y="1"/>
                    <a:pt x="4091" y="12"/>
                    <a:pt x="4002" y="37"/>
                  </a:cubicBezTo>
                  <a:cubicBezTo>
                    <a:pt x="2575" y="192"/>
                    <a:pt x="1210" y="688"/>
                    <a:pt x="0" y="1432"/>
                  </a:cubicBezTo>
                  <a:lnTo>
                    <a:pt x="465" y="2642"/>
                  </a:lnTo>
                  <a:cubicBezTo>
                    <a:pt x="930" y="3065"/>
                    <a:pt x="1524" y="3286"/>
                    <a:pt x="2121" y="3286"/>
                  </a:cubicBezTo>
                  <a:cubicBezTo>
                    <a:pt x="2400" y="3286"/>
                    <a:pt x="2680" y="3237"/>
                    <a:pt x="2947" y="3139"/>
                  </a:cubicBezTo>
                  <a:cubicBezTo>
                    <a:pt x="3784" y="2859"/>
                    <a:pt x="4498" y="2239"/>
                    <a:pt x="4901" y="1463"/>
                  </a:cubicBezTo>
                  <a:cubicBezTo>
                    <a:pt x="5118" y="1091"/>
                    <a:pt x="5273" y="595"/>
                    <a:pt x="4994" y="254"/>
                  </a:cubicBezTo>
                  <a:cubicBezTo>
                    <a:pt x="4788" y="93"/>
                    <a:pt x="4531"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31;p60"/>
            <p:cNvSpPr/>
            <p:nvPr/>
          </p:nvSpPr>
          <p:spPr>
            <a:xfrm>
              <a:off x="1242300" y="1218175"/>
              <a:ext cx="262125" cy="151900"/>
            </a:xfrm>
            <a:custGeom>
              <a:avLst/>
              <a:gdLst/>
              <a:ahLst/>
              <a:cxnLst/>
              <a:rect l="l" t="t" r="r" b="b"/>
              <a:pathLst>
                <a:path w="10485" h="6076" extrusionOk="0">
                  <a:moveTo>
                    <a:pt x="5460" y="0"/>
                  </a:moveTo>
                  <a:cubicBezTo>
                    <a:pt x="4650" y="0"/>
                    <a:pt x="3837" y="206"/>
                    <a:pt x="3102" y="624"/>
                  </a:cubicBezTo>
                  <a:cubicBezTo>
                    <a:pt x="2016" y="1121"/>
                    <a:pt x="1055" y="1772"/>
                    <a:pt x="0" y="2300"/>
                  </a:cubicBezTo>
                  <a:lnTo>
                    <a:pt x="0" y="2579"/>
                  </a:lnTo>
                  <a:cubicBezTo>
                    <a:pt x="1086" y="4068"/>
                    <a:pt x="2916" y="4781"/>
                    <a:pt x="4653" y="5401"/>
                  </a:cubicBezTo>
                  <a:cubicBezTo>
                    <a:pt x="5548" y="5727"/>
                    <a:pt x="6490" y="6076"/>
                    <a:pt x="7438" y="6076"/>
                  </a:cubicBezTo>
                  <a:cubicBezTo>
                    <a:pt x="7574" y="6076"/>
                    <a:pt x="7711" y="6068"/>
                    <a:pt x="7848" y="6053"/>
                  </a:cubicBezTo>
                  <a:cubicBezTo>
                    <a:pt x="8934" y="5960"/>
                    <a:pt x="10050" y="5308"/>
                    <a:pt x="10268" y="4192"/>
                  </a:cubicBezTo>
                  <a:cubicBezTo>
                    <a:pt x="10485" y="3044"/>
                    <a:pt x="9616" y="1989"/>
                    <a:pt x="8717" y="1276"/>
                  </a:cubicBezTo>
                  <a:cubicBezTo>
                    <a:pt x="7799" y="432"/>
                    <a:pt x="6632" y="0"/>
                    <a:pt x="5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32;p60"/>
            <p:cNvSpPr/>
            <p:nvPr/>
          </p:nvSpPr>
          <p:spPr>
            <a:xfrm>
              <a:off x="1175250" y="781350"/>
              <a:ext cx="200550" cy="772275"/>
            </a:xfrm>
            <a:custGeom>
              <a:avLst/>
              <a:gdLst/>
              <a:ahLst/>
              <a:cxnLst/>
              <a:rect l="l" t="t" r="r" b="b"/>
              <a:pathLst>
                <a:path w="8022" h="30891" extrusionOk="0">
                  <a:moveTo>
                    <a:pt x="7472" y="1"/>
                  </a:moveTo>
                  <a:cubicBezTo>
                    <a:pt x="7206" y="1"/>
                    <a:pt x="6913" y="116"/>
                    <a:pt x="6839" y="323"/>
                  </a:cubicBezTo>
                  <a:lnTo>
                    <a:pt x="6870" y="323"/>
                  </a:lnTo>
                  <a:cubicBezTo>
                    <a:pt x="5350" y="4914"/>
                    <a:pt x="4233" y="9629"/>
                    <a:pt x="3116" y="14344"/>
                  </a:cubicBezTo>
                  <a:cubicBezTo>
                    <a:pt x="1876" y="19648"/>
                    <a:pt x="480" y="25077"/>
                    <a:pt x="15" y="30536"/>
                  </a:cubicBezTo>
                  <a:cubicBezTo>
                    <a:pt x="1" y="30783"/>
                    <a:pt x="218" y="30891"/>
                    <a:pt x="467" y="30891"/>
                  </a:cubicBezTo>
                  <a:cubicBezTo>
                    <a:pt x="780" y="30891"/>
                    <a:pt x="1145" y="30720"/>
                    <a:pt x="1162" y="30443"/>
                  </a:cubicBezTo>
                  <a:cubicBezTo>
                    <a:pt x="1597" y="25170"/>
                    <a:pt x="2930" y="19866"/>
                    <a:pt x="4140" y="14716"/>
                  </a:cubicBezTo>
                  <a:cubicBezTo>
                    <a:pt x="5257" y="9939"/>
                    <a:pt x="6373" y="5100"/>
                    <a:pt x="7924" y="448"/>
                  </a:cubicBezTo>
                  <a:cubicBezTo>
                    <a:pt x="8022" y="139"/>
                    <a:pt x="7763" y="1"/>
                    <a:pt x="7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933;p60"/>
            <p:cNvSpPr/>
            <p:nvPr/>
          </p:nvSpPr>
          <p:spPr>
            <a:xfrm>
              <a:off x="992900" y="374550"/>
              <a:ext cx="212425" cy="1178375"/>
            </a:xfrm>
            <a:custGeom>
              <a:avLst/>
              <a:gdLst/>
              <a:ahLst/>
              <a:cxnLst/>
              <a:rect l="l" t="t" r="r" b="b"/>
              <a:pathLst>
                <a:path w="8497" h="47135" extrusionOk="0">
                  <a:moveTo>
                    <a:pt x="799" y="1"/>
                  </a:moveTo>
                  <a:cubicBezTo>
                    <a:pt x="445" y="1"/>
                    <a:pt x="0" y="225"/>
                    <a:pt x="81" y="528"/>
                  </a:cubicBezTo>
                  <a:cubicBezTo>
                    <a:pt x="3989" y="15727"/>
                    <a:pt x="6409" y="31268"/>
                    <a:pt x="7340" y="46932"/>
                  </a:cubicBezTo>
                  <a:cubicBezTo>
                    <a:pt x="7350" y="47074"/>
                    <a:pt x="7498" y="47135"/>
                    <a:pt x="7683" y="47135"/>
                  </a:cubicBezTo>
                  <a:cubicBezTo>
                    <a:pt x="8026" y="47135"/>
                    <a:pt x="8497" y="46924"/>
                    <a:pt x="8456" y="46622"/>
                  </a:cubicBezTo>
                  <a:cubicBezTo>
                    <a:pt x="7526" y="30957"/>
                    <a:pt x="5106" y="15417"/>
                    <a:pt x="1198" y="217"/>
                  </a:cubicBezTo>
                  <a:cubicBezTo>
                    <a:pt x="1154" y="66"/>
                    <a:pt x="990"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934;p60"/>
            <p:cNvSpPr/>
            <p:nvPr/>
          </p:nvSpPr>
          <p:spPr>
            <a:xfrm>
              <a:off x="1183350" y="444925"/>
              <a:ext cx="458350" cy="411100"/>
            </a:xfrm>
            <a:custGeom>
              <a:avLst/>
              <a:gdLst/>
              <a:ahLst/>
              <a:cxnLst/>
              <a:rect l="l" t="t" r="r" b="b"/>
              <a:pathLst>
                <a:path w="18334" h="16444" extrusionOk="0">
                  <a:moveTo>
                    <a:pt x="7724" y="0"/>
                  </a:moveTo>
                  <a:cubicBezTo>
                    <a:pt x="6389" y="0"/>
                    <a:pt x="4964" y="349"/>
                    <a:pt x="4250" y="1435"/>
                  </a:cubicBezTo>
                  <a:cubicBezTo>
                    <a:pt x="4140" y="1595"/>
                    <a:pt x="4044" y="1774"/>
                    <a:pt x="3949" y="1954"/>
                  </a:cubicBezTo>
                  <a:lnTo>
                    <a:pt x="3949" y="1954"/>
                  </a:lnTo>
                  <a:cubicBezTo>
                    <a:pt x="1910" y="3337"/>
                    <a:pt x="599" y="5656"/>
                    <a:pt x="187" y="8073"/>
                  </a:cubicBezTo>
                  <a:cubicBezTo>
                    <a:pt x="32" y="8941"/>
                    <a:pt x="1" y="9965"/>
                    <a:pt x="590" y="10648"/>
                  </a:cubicBezTo>
                  <a:cubicBezTo>
                    <a:pt x="962" y="11020"/>
                    <a:pt x="1459" y="11268"/>
                    <a:pt x="1862" y="11640"/>
                  </a:cubicBezTo>
                  <a:cubicBezTo>
                    <a:pt x="2482" y="12230"/>
                    <a:pt x="2730" y="13129"/>
                    <a:pt x="3196" y="13874"/>
                  </a:cubicBezTo>
                  <a:cubicBezTo>
                    <a:pt x="4561" y="16014"/>
                    <a:pt x="7538" y="16324"/>
                    <a:pt x="10082" y="16417"/>
                  </a:cubicBezTo>
                  <a:cubicBezTo>
                    <a:pt x="10420" y="16431"/>
                    <a:pt x="10766" y="16444"/>
                    <a:pt x="11113" y="16444"/>
                  </a:cubicBezTo>
                  <a:cubicBezTo>
                    <a:pt x="12295" y="16444"/>
                    <a:pt x="13490" y="16299"/>
                    <a:pt x="14425" y="15580"/>
                  </a:cubicBezTo>
                  <a:cubicBezTo>
                    <a:pt x="14983" y="15114"/>
                    <a:pt x="15479" y="14556"/>
                    <a:pt x="15852" y="13936"/>
                  </a:cubicBezTo>
                  <a:cubicBezTo>
                    <a:pt x="16379" y="13191"/>
                    <a:pt x="16844" y="12385"/>
                    <a:pt x="17216" y="11547"/>
                  </a:cubicBezTo>
                  <a:cubicBezTo>
                    <a:pt x="18333" y="8879"/>
                    <a:pt x="17620" y="5622"/>
                    <a:pt x="15728" y="3451"/>
                  </a:cubicBezTo>
                  <a:cubicBezTo>
                    <a:pt x="13866" y="1249"/>
                    <a:pt x="10951" y="101"/>
                    <a:pt x="8066" y="8"/>
                  </a:cubicBezTo>
                  <a:cubicBezTo>
                    <a:pt x="7953" y="3"/>
                    <a:pt x="7839" y="0"/>
                    <a:pt x="7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35;p60"/>
            <p:cNvSpPr/>
            <p:nvPr/>
          </p:nvSpPr>
          <p:spPr>
            <a:xfrm>
              <a:off x="1352400" y="596025"/>
              <a:ext cx="124125" cy="106425"/>
            </a:xfrm>
            <a:custGeom>
              <a:avLst/>
              <a:gdLst/>
              <a:ahLst/>
              <a:cxnLst/>
              <a:rect l="l" t="t" r="r" b="b"/>
              <a:pathLst>
                <a:path w="4965" h="4257" extrusionOk="0">
                  <a:moveTo>
                    <a:pt x="2486" y="0"/>
                  </a:moveTo>
                  <a:cubicBezTo>
                    <a:pt x="2055" y="0"/>
                    <a:pt x="1650" y="273"/>
                    <a:pt x="1056" y="478"/>
                  </a:cubicBezTo>
                  <a:cubicBezTo>
                    <a:pt x="776" y="540"/>
                    <a:pt x="528" y="695"/>
                    <a:pt x="342" y="912"/>
                  </a:cubicBezTo>
                  <a:cubicBezTo>
                    <a:pt x="63" y="1316"/>
                    <a:pt x="1" y="1812"/>
                    <a:pt x="187" y="2246"/>
                  </a:cubicBezTo>
                  <a:cubicBezTo>
                    <a:pt x="404" y="2960"/>
                    <a:pt x="900" y="3580"/>
                    <a:pt x="1552" y="3921"/>
                  </a:cubicBezTo>
                  <a:cubicBezTo>
                    <a:pt x="1943" y="4144"/>
                    <a:pt x="2389" y="4256"/>
                    <a:pt x="2838" y="4256"/>
                  </a:cubicBezTo>
                  <a:cubicBezTo>
                    <a:pt x="3138" y="4256"/>
                    <a:pt x="3438" y="4207"/>
                    <a:pt x="3723" y="4107"/>
                  </a:cubicBezTo>
                  <a:cubicBezTo>
                    <a:pt x="3909" y="4076"/>
                    <a:pt x="4064" y="3983"/>
                    <a:pt x="4220" y="3859"/>
                  </a:cubicBezTo>
                  <a:cubicBezTo>
                    <a:pt x="4344" y="3735"/>
                    <a:pt x="4468" y="3580"/>
                    <a:pt x="4530" y="3425"/>
                  </a:cubicBezTo>
                  <a:cubicBezTo>
                    <a:pt x="4902" y="2835"/>
                    <a:pt x="4964" y="2091"/>
                    <a:pt x="4778" y="1409"/>
                  </a:cubicBezTo>
                  <a:cubicBezTo>
                    <a:pt x="4561" y="757"/>
                    <a:pt x="3940" y="292"/>
                    <a:pt x="3227" y="261"/>
                  </a:cubicBezTo>
                  <a:lnTo>
                    <a:pt x="3196" y="261"/>
                  </a:lnTo>
                  <a:cubicBezTo>
                    <a:pt x="2933" y="72"/>
                    <a:pt x="2706" y="0"/>
                    <a:pt x="2486"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36;p60"/>
            <p:cNvSpPr/>
            <p:nvPr/>
          </p:nvSpPr>
          <p:spPr>
            <a:xfrm>
              <a:off x="1409550" y="452250"/>
              <a:ext cx="60750" cy="172375"/>
            </a:xfrm>
            <a:custGeom>
              <a:avLst/>
              <a:gdLst/>
              <a:ahLst/>
              <a:cxnLst/>
              <a:rect l="l" t="t" r="r" b="b"/>
              <a:pathLst>
                <a:path w="2430" h="6895" extrusionOk="0">
                  <a:moveTo>
                    <a:pt x="2336" y="1"/>
                  </a:moveTo>
                  <a:cubicBezTo>
                    <a:pt x="2183" y="1"/>
                    <a:pt x="1894" y="58"/>
                    <a:pt x="1872" y="149"/>
                  </a:cubicBezTo>
                  <a:cubicBezTo>
                    <a:pt x="1623" y="2476"/>
                    <a:pt x="972" y="4740"/>
                    <a:pt x="10" y="6849"/>
                  </a:cubicBezTo>
                  <a:cubicBezTo>
                    <a:pt x="0" y="6880"/>
                    <a:pt x="52" y="6894"/>
                    <a:pt x="128" y="6894"/>
                  </a:cubicBezTo>
                  <a:cubicBezTo>
                    <a:pt x="279" y="6894"/>
                    <a:pt x="527" y="6839"/>
                    <a:pt x="569" y="6756"/>
                  </a:cubicBezTo>
                  <a:cubicBezTo>
                    <a:pt x="1530" y="4616"/>
                    <a:pt x="2182" y="2352"/>
                    <a:pt x="2430" y="25"/>
                  </a:cubicBezTo>
                  <a:cubicBezTo>
                    <a:pt x="2430" y="9"/>
                    <a:pt x="2392" y="1"/>
                    <a:pt x="2336"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937;p60"/>
            <p:cNvSpPr/>
            <p:nvPr/>
          </p:nvSpPr>
          <p:spPr>
            <a:xfrm>
              <a:off x="1424600" y="480875"/>
              <a:ext cx="136750" cy="144425"/>
            </a:xfrm>
            <a:custGeom>
              <a:avLst/>
              <a:gdLst/>
              <a:ahLst/>
              <a:cxnLst/>
              <a:rect l="l" t="t" r="r" b="b"/>
              <a:pathLst>
                <a:path w="5470" h="5777" extrusionOk="0">
                  <a:moveTo>
                    <a:pt x="5252" y="1"/>
                  </a:moveTo>
                  <a:cubicBezTo>
                    <a:pt x="5114" y="1"/>
                    <a:pt x="4932" y="55"/>
                    <a:pt x="4868" y="152"/>
                  </a:cubicBezTo>
                  <a:cubicBezTo>
                    <a:pt x="3596" y="2199"/>
                    <a:pt x="2014" y="4060"/>
                    <a:pt x="153" y="5580"/>
                  </a:cubicBezTo>
                  <a:cubicBezTo>
                    <a:pt x="0" y="5714"/>
                    <a:pt x="153" y="5777"/>
                    <a:pt x="329" y="5777"/>
                  </a:cubicBezTo>
                  <a:cubicBezTo>
                    <a:pt x="439" y="5777"/>
                    <a:pt x="558" y="5752"/>
                    <a:pt x="618" y="5704"/>
                  </a:cubicBezTo>
                  <a:lnTo>
                    <a:pt x="618" y="5673"/>
                  </a:lnTo>
                  <a:cubicBezTo>
                    <a:pt x="2479" y="4091"/>
                    <a:pt x="4092" y="2230"/>
                    <a:pt x="5395" y="152"/>
                  </a:cubicBezTo>
                  <a:cubicBezTo>
                    <a:pt x="5470" y="48"/>
                    <a:pt x="5379" y="1"/>
                    <a:pt x="525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938;p60"/>
            <p:cNvSpPr/>
            <p:nvPr/>
          </p:nvSpPr>
          <p:spPr>
            <a:xfrm>
              <a:off x="1438600" y="551750"/>
              <a:ext cx="182975" cy="87975"/>
            </a:xfrm>
            <a:custGeom>
              <a:avLst/>
              <a:gdLst/>
              <a:ahLst/>
              <a:cxnLst/>
              <a:rect l="l" t="t" r="r" b="b"/>
              <a:pathLst>
                <a:path w="7319" h="3519" extrusionOk="0">
                  <a:moveTo>
                    <a:pt x="7209" y="1"/>
                  </a:moveTo>
                  <a:cubicBezTo>
                    <a:pt x="7078" y="1"/>
                    <a:pt x="6839" y="48"/>
                    <a:pt x="6758" y="109"/>
                  </a:cubicBezTo>
                  <a:cubicBezTo>
                    <a:pt x="4897" y="1660"/>
                    <a:pt x="2664" y="2776"/>
                    <a:pt x="306" y="3366"/>
                  </a:cubicBezTo>
                  <a:cubicBezTo>
                    <a:pt x="41" y="3414"/>
                    <a:pt x="1" y="3519"/>
                    <a:pt x="157" y="3519"/>
                  </a:cubicBezTo>
                  <a:cubicBezTo>
                    <a:pt x="202" y="3519"/>
                    <a:pt x="262" y="3510"/>
                    <a:pt x="337" y="3490"/>
                  </a:cubicBezTo>
                  <a:cubicBezTo>
                    <a:pt x="2881" y="2900"/>
                    <a:pt x="5269" y="1722"/>
                    <a:pt x="7286" y="47"/>
                  </a:cubicBezTo>
                  <a:cubicBezTo>
                    <a:pt x="7318" y="14"/>
                    <a:pt x="7279" y="1"/>
                    <a:pt x="7209"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39;p60"/>
            <p:cNvSpPr/>
            <p:nvPr/>
          </p:nvSpPr>
          <p:spPr>
            <a:xfrm>
              <a:off x="1444700" y="648050"/>
              <a:ext cx="193850" cy="22750"/>
            </a:xfrm>
            <a:custGeom>
              <a:avLst/>
              <a:gdLst/>
              <a:ahLst/>
              <a:cxnLst/>
              <a:rect l="l" t="t" r="r" b="b"/>
              <a:pathLst>
                <a:path w="7754" h="910" extrusionOk="0">
                  <a:moveTo>
                    <a:pt x="7615" y="0"/>
                  </a:moveTo>
                  <a:cubicBezTo>
                    <a:pt x="7490" y="0"/>
                    <a:pt x="7281" y="36"/>
                    <a:pt x="7228" y="72"/>
                  </a:cubicBezTo>
                  <a:cubicBezTo>
                    <a:pt x="6446" y="497"/>
                    <a:pt x="5402" y="662"/>
                    <a:pt x="4324" y="662"/>
                  </a:cubicBezTo>
                  <a:cubicBezTo>
                    <a:pt x="2964" y="662"/>
                    <a:pt x="1548" y="401"/>
                    <a:pt x="528" y="72"/>
                  </a:cubicBezTo>
                  <a:cubicBezTo>
                    <a:pt x="341" y="72"/>
                    <a:pt x="155" y="134"/>
                    <a:pt x="0" y="258"/>
                  </a:cubicBezTo>
                  <a:cubicBezTo>
                    <a:pt x="1166" y="652"/>
                    <a:pt x="2547" y="910"/>
                    <a:pt x="3917" y="910"/>
                  </a:cubicBezTo>
                  <a:cubicBezTo>
                    <a:pt x="5245" y="910"/>
                    <a:pt x="6563" y="667"/>
                    <a:pt x="7662" y="72"/>
                  </a:cubicBezTo>
                  <a:cubicBezTo>
                    <a:pt x="7754" y="20"/>
                    <a:pt x="7707" y="0"/>
                    <a:pt x="7615"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40;p60"/>
            <p:cNvSpPr/>
            <p:nvPr/>
          </p:nvSpPr>
          <p:spPr>
            <a:xfrm>
              <a:off x="1440200" y="669450"/>
              <a:ext cx="186775" cy="108575"/>
            </a:xfrm>
            <a:custGeom>
              <a:avLst/>
              <a:gdLst/>
              <a:ahLst/>
              <a:cxnLst/>
              <a:rect l="l" t="t" r="r" b="b"/>
              <a:pathLst>
                <a:path w="7471" h="4343" extrusionOk="0">
                  <a:moveTo>
                    <a:pt x="482" y="0"/>
                  </a:moveTo>
                  <a:cubicBezTo>
                    <a:pt x="275" y="0"/>
                    <a:pt x="1" y="153"/>
                    <a:pt x="118" y="271"/>
                  </a:cubicBezTo>
                  <a:cubicBezTo>
                    <a:pt x="1948" y="2194"/>
                    <a:pt x="4275" y="3590"/>
                    <a:pt x="6849" y="4334"/>
                  </a:cubicBezTo>
                  <a:cubicBezTo>
                    <a:pt x="6866" y="4340"/>
                    <a:pt x="6885" y="4342"/>
                    <a:pt x="6905" y="4342"/>
                  </a:cubicBezTo>
                  <a:cubicBezTo>
                    <a:pt x="7112" y="4342"/>
                    <a:pt x="7470" y="4078"/>
                    <a:pt x="7160" y="3993"/>
                  </a:cubicBezTo>
                  <a:cubicBezTo>
                    <a:pt x="4678" y="3280"/>
                    <a:pt x="2445" y="1915"/>
                    <a:pt x="646" y="54"/>
                  </a:cubicBezTo>
                  <a:cubicBezTo>
                    <a:pt x="608" y="16"/>
                    <a:pt x="548" y="0"/>
                    <a:pt x="48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941;p60"/>
            <p:cNvSpPr/>
            <p:nvPr/>
          </p:nvSpPr>
          <p:spPr>
            <a:xfrm>
              <a:off x="1412125" y="681825"/>
              <a:ext cx="29500" cy="185950"/>
            </a:xfrm>
            <a:custGeom>
              <a:avLst/>
              <a:gdLst/>
              <a:ahLst/>
              <a:cxnLst/>
              <a:rect l="l" t="t" r="r" b="b"/>
              <a:pathLst>
                <a:path w="1180" h="7438" extrusionOk="0">
                  <a:moveTo>
                    <a:pt x="1087" y="0"/>
                  </a:moveTo>
                  <a:cubicBezTo>
                    <a:pt x="928" y="0"/>
                    <a:pt x="621" y="64"/>
                    <a:pt x="621" y="179"/>
                  </a:cubicBezTo>
                  <a:cubicBezTo>
                    <a:pt x="497" y="1451"/>
                    <a:pt x="435" y="2723"/>
                    <a:pt x="373" y="3994"/>
                  </a:cubicBezTo>
                  <a:cubicBezTo>
                    <a:pt x="342" y="4956"/>
                    <a:pt x="0" y="6538"/>
                    <a:pt x="342" y="7406"/>
                  </a:cubicBezTo>
                  <a:cubicBezTo>
                    <a:pt x="342" y="7437"/>
                    <a:pt x="435" y="7437"/>
                    <a:pt x="466" y="7437"/>
                  </a:cubicBezTo>
                  <a:lnTo>
                    <a:pt x="528" y="7437"/>
                  </a:lnTo>
                  <a:cubicBezTo>
                    <a:pt x="652" y="7437"/>
                    <a:pt x="1148" y="7220"/>
                    <a:pt x="900" y="7220"/>
                  </a:cubicBezTo>
                  <a:cubicBezTo>
                    <a:pt x="714" y="7220"/>
                    <a:pt x="1117" y="551"/>
                    <a:pt x="1179" y="24"/>
                  </a:cubicBezTo>
                  <a:cubicBezTo>
                    <a:pt x="1179" y="8"/>
                    <a:pt x="1142" y="0"/>
                    <a:pt x="1087"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42;p60"/>
            <p:cNvSpPr/>
            <p:nvPr/>
          </p:nvSpPr>
          <p:spPr>
            <a:xfrm>
              <a:off x="1322325" y="679475"/>
              <a:ext cx="99750" cy="176150"/>
            </a:xfrm>
            <a:custGeom>
              <a:avLst/>
              <a:gdLst/>
              <a:ahLst/>
              <a:cxnLst/>
              <a:rect l="l" t="t" r="r" b="b"/>
              <a:pathLst>
                <a:path w="3990" h="7046" extrusionOk="0">
                  <a:moveTo>
                    <a:pt x="3790" y="0"/>
                  </a:moveTo>
                  <a:cubicBezTo>
                    <a:pt x="3648" y="0"/>
                    <a:pt x="3457" y="50"/>
                    <a:pt x="3406" y="118"/>
                  </a:cubicBezTo>
                  <a:cubicBezTo>
                    <a:pt x="1979" y="2227"/>
                    <a:pt x="832" y="4523"/>
                    <a:pt x="25" y="6942"/>
                  </a:cubicBezTo>
                  <a:cubicBezTo>
                    <a:pt x="1" y="7015"/>
                    <a:pt x="72" y="7045"/>
                    <a:pt x="172" y="7045"/>
                  </a:cubicBezTo>
                  <a:cubicBezTo>
                    <a:pt x="326" y="7045"/>
                    <a:pt x="546" y="6974"/>
                    <a:pt x="584" y="6880"/>
                  </a:cubicBezTo>
                  <a:cubicBezTo>
                    <a:pt x="1390" y="4492"/>
                    <a:pt x="2507" y="2196"/>
                    <a:pt x="3934" y="118"/>
                  </a:cubicBezTo>
                  <a:cubicBezTo>
                    <a:pt x="3990" y="34"/>
                    <a:pt x="3907" y="0"/>
                    <a:pt x="3790"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943;p60"/>
            <p:cNvSpPr/>
            <p:nvPr/>
          </p:nvSpPr>
          <p:spPr>
            <a:xfrm>
              <a:off x="1235800" y="672300"/>
              <a:ext cx="167100" cy="152250"/>
            </a:xfrm>
            <a:custGeom>
              <a:avLst/>
              <a:gdLst/>
              <a:ahLst/>
              <a:cxnLst/>
              <a:rect l="l" t="t" r="r" b="b"/>
              <a:pathLst>
                <a:path w="6684" h="6090" extrusionOk="0">
                  <a:moveTo>
                    <a:pt x="6530" y="0"/>
                  </a:moveTo>
                  <a:cubicBezTo>
                    <a:pt x="6404" y="0"/>
                    <a:pt x="6206" y="43"/>
                    <a:pt x="6154" y="95"/>
                  </a:cubicBezTo>
                  <a:cubicBezTo>
                    <a:pt x="3703" y="1584"/>
                    <a:pt x="1594" y="3631"/>
                    <a:pt x="12" y="6050"/>
                  </a:cubicBezTo>
                  <a:cubicBezTo>
                    <a:pt x="0" y="6074"/>
                    <a:pt x="67" y="6089"/>
                    <a:pt x="159" y="6089"/>
                  </a:cubicBezTo>
                  <a:cubicBezTo>
                    <a:pt x="305" y="6089"/>
                    <a:pt x="513" y="6052"/>
                    <a:pt x="570" y="5957"/>
                  </a:cubicBezTo>
                  <a:cubicBezTo>
                    <a:pt x="2121" y="3569"/>
                    <a:pt x="4169" y="1584"/>
                    <a:pt x="6588" y="95"/>
                  </a:cubicBezTo>
                  <a:cubicBezTo>
                    <a:pt x="6684" y="26"/>
                    <a:pt x="6629" y="0"/>
                    <a:pt x="6530"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944;p60"/>
            <p:cNvSpPr/>
            <p:nvPr/>
          </p:nvSpPr>
          <p:spPr>
            <a:xfrm>
              <a:off x="1179825" y="647450"/>
              <a:ext cx="208550" cy="89800"/>
            </a:xfrm>
            <a:custGeom>
              <a:avLst/>
              <a:gdLst/>
              <a:ahLst/>
              <a:cxnLst/>
              <a:rect l="l" t="t" r="r" b="b"/>
              <a:pathLst>
                <a:path w="8342" h="3592" extrusionOk="0">
                  <a:moveTo>
                    <a:pt x="8012" y="1"/>
                  </a:moveTo>
                  <a:cubicBezTo>
                    <a:pt x="7996" y="1"/>
                    <a:pt x="7978" y="2"/>
                    <a:pt x="7959" y="3"/>
                  </a:cubicBezTo>
                  <a:cubicBezTo>
                    <a:pt x="5043" y="251"/>
                    <a:pt x="2313" y="1461"/>
                    <a:pt x="142" y="3415"/>
                  </a:cubicBezTo>
                  <a:cubicBezTo>
                    <a:pt x="0" y="3539"/>
                    <a:pt x="121" y="3592"/>
                    <a:pt x="273" y="3592"/>
                  </a:cubicBezTo>
                  <a:cubicBezTo>
                    <a:pt x="389" y="3592"/>
                    <a:pt x="523" y="3562"/>
                    <a:pt x="576" y="3508"/>
                  </a:cubicBezTo>
                  <a:cubicBezTo>
                    <a:pt x="2592" y="1678"/>
                    <a:pt x="5167" y="530"/>
                    <a:pt x="7897" y="313"/>
                  </a:cubicBezTo>
                  <a:cubicBezTo>
                    <a:pt x="8133" y="284"/>
                    <a:pt x="8341" y="1"/>
                    <a:pt x="801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945;p60"/>
            <p:cNvSpPr/>
            <p:nvPr/>
          </p:nvSpPr>
          <p:spPr>
            <a:xfrm>
              <a:off x="1169450" y="626175"/>
              <a:ext cx="215150" cy="44475"/>
            </a:xfrm>
            <a:custGeom>
              <a:avLst/>
              <a:gdLst/>
              <a:ahLst/>
              <a:cxnLst/>
              <a:rect l="l" t="t" r="r" b="b"/>
              <a:pathLst>
                <a:path w="8606" h="1779" extrusionOk="0">
                  <a:moveTo>
                    <a:pt x="5293" y="1"/>
                  </a:moveTo>
                  <a:cubicBezTo>
                    <a:pt x="3486" y="1"/>
                    <a:pt x="1741" y="372"/>
                    <a:pt x="216" y="1536"/>
                  </a:cubicBezTo>
                  <a:cubicBezTo>
                    <a:pt x="0" y="1687"/>
                    <a:pt x="174" y="1778"/>
                    <a:pt x="362" y="1778"/>
                  </a:cubicBezTo>
                  <a:cubicBezTo>
                    <a:pt x="445" y="1778"/>
                    <a:pt x="531" y="1760"/>
                    <a:pt x="588" y="1723"/>
                  </a:cubicBezTo>
                  <a:cubicBezTo>
                    <a:pt x="1982" y="667"/>
                    <a:pt x="3556" y="340"/>
                    <a:pt x="5185" y="340"/>
                  </a:cubicBezTo>
                  <a:cubicBezTo>
                    <a:pt x="6093" y="340"/>
                    <a:pt x="7018" y="442"/>
                    <a:pt x="7939" y="575"/>
                  </a:cubicBezTo>
                  <a:cubicBezTo>
                    <a:pt x="7948" y="576"/>
                    <a:pt x="7958" y="577"/>
                    <a:pt x="7968" y="577"/>
                  </a:cubicBezTo>
                  <a:cubicBezTo>
                    <a:pt x="8171" y="577"/>
                    <a:pt x="8606" y="294"/>
                    <a:pt x="8281" y="265"/>
                  </a:cubicBezTo>
                  <a:cubicBezTo>
                    <a:pt x="7284" y="111"/>
                    <a:pt x="6280" y="1"/>
                    <a:pt x="5293"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946;p60"/>
            <p:cNvSpPr/>
            <p:nvPr/>
          </p:nvSpPr>
          <p:spPr>
            <a:xfrm>
              <a:off x="1190875" y="562150"/>
              <a:ext cx="207375" cy="67800"/>
            </a:xfrm>
            <a:custGeom>
              <a:avLst/>
              <a:gdLst/>
              <a:ahLst/>
              <a:cxnLst/>
              <a:rect l="l" t="t" r="r" b="b"/>
              <a:pathLst>
                <a:path w="8295" h="2712" extrusionOk="0">
                  <a:moveTo>
                    <a:pt x="2304" y="1"/>
                  </a:moveTo>
                  <a:cubicBezTo>
                    <a:pt x="1631" y="1"/>
                    <a:pt x="954" y="83"/>
                    <a:pt x="289" y="251"/>
                  </a:cubicBezTo>
                  <a:cubicBezTo>
                    <a:pt x="0" y="330"/>
                    <a:pt x="0" y="520"/>
                    <a:pt x="214" y="520"/>
                  </a:cubicBezTo>
                  <a:cubicBezTo>
                    <a:pt x="253" y="520"/>
                    <a:pt x="299" y="513"/>
                    <a:pt x="351" y="499"/>
                  </a:cubicBezTo>
                  <a:cubicBezTo>
                    <a:pt x="936" y="362"/>
                    <a:pt x="1528" y="294"/>
                    <a:pt x="2116" y="294"/>
                  </a:cubicBezTo>
                  <a:cubicBezTo>
                    <a:pt x="4181" y="294"/>
                    <a:pt x="6199" y="1125"/>
                    <a:pt x="7672" y="2671"/>
                  </a:cubicBezTo>
                  <a:cubicBezTo>
                    <a:pt x="7700" y="2699"/>
                    <a:pt x="7750" y="2711"/>
                    <a:pt x="7808" y="2711"/>
                  </a:cubicBezTo>
                  <a:cubicBezTo>
                    <a:pt x="8003" y="2711"/>
                    <a:pt x="8295" y="2573"/>
                    <a:pt x="8199" y="2453"/>
                  </a:cubicBezTo>
                  <a:cubicBezTo>
                    <a:pt x="6634" y="865"/>
                    <a:pt x="4489" y="1"/>
                    <a:pt x="2304"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47;p60"/>
            <p:cNvSpPr/>
            <p:nvPr/>
          </p:nvSpPr>
          <p:spPr>
            <a:xfrm>
              <a:off x="1323225" y="427825"/>
              <a:ext cx="82450" cy="194600"/>
            </a:xfrm>
            <a:custGeom>
              <a:avLst/>
              <a:gdLst/>
              <a:ahLst/>
              <a:cxnLst/>
              <a:rect l="l" t="t" r="r" b="b"/>
              <a:pathLst>
                <a:path w="3298" h="7784" extrusionOk="0">
                  <a:moveTo>
                    <a:pt x="454" y="0"/>
                  </a:moveTo>
                  <a:cubicBezTo>
                    <a:pt x="250" y="0"/>
                    <a:pt x="0" y="153"/>
                    <a:pt x="113" y="289"/>
                  </a:cubicBezTo>
                  <a:cubicBezTo>
                    <a:pt x="1695" y="2429"/>
                    <a:pt x="2595" y="5004"/>
                    <a:pt x="2719" y="7671"/>
                  </a:cubicBezTo>
                  <a:cubicBezTo>
                    <a:pt x="2719" y="7749"/>
                    <a:pt x="2795" y="7783"/>
                    <a:pt x="2891" y="7783"/>
                  </a:cubicBezTo>
                  <a:cubicBezTo>
                    <a:pt x="3062" y="7783"/>
                    <a:pt x="3297" y="7675"/>
                    <a:pt x="3277" y="7516"/>
                  </a:cubicBezTo>
                  <a:lnTo>
                    <a:pt x="3277" y="7485"/>
                  </a:lnTo>
                  <a:cubicBezTo>
                    <a:pt x="3153" y="4818"/>
                    <a:pt x="2223" y="2212"/>
                    <a:pt x="641" y="72"/>
                  </a:cubicBezTo>
                  <a:cubicBezTo>
                    <a:pt x="599" y="21"/>
                    <a:pt x="530" y="0"/>
                    <a:pt x="454"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948;p60"/>
            <p:cNvSpPr/>
            <p:nvPr/>
          </p:nvSpPr>
          <p:spPr>
            <a:xfrm>
              <a:off x="1432750" y="673050"/>
              <a:ext cx="123750" cy="167850"/>
            </a:xfrm>
            <a:custGeom>
              <a:avLst/>
              <a:gdLst/>
              <a:ahLst/>
              <a:cxnLst/>
              <a:rect l="l" t="t" r="r" b="b"/>
              <a:pathLst>
                <a:path w="4950" h="6714" extrusionOk="0">
                  <a:moveTo>
                    <a:pt x="462" y="0"/>
                  </a:moveTo>
                  <a:cubicBezTo>
                    <a:pt x="282" y="0"/>
                    <a:pt x="0" y="110"/>
                    <a:pt x="44" y="220"/>
                  </a:cubicBezTo>
                  <a:cubicBezTo>
                    <a:pt x="726" y="2856"/>
                    <a:pt x="1719" y="5493"/>
                    <a:pt x="4325" y="6703"/>
                  </a:cubicBezTo>
                  <a:cubicBezTo>
                    <a:pt x="4340" y="6710"/>
                    <a:pt x="4361" y="6714"/>
                    <a:pt x="4386" y="6714"/>
                  </a:cubicBezTo>
                  <a:cubicBezTo>
                    <a:pt x="4566" y="6714"/>
                    <a:pt x="4950" y="6536"/>
                    <a:pt x="4759" y="6455"/>
                  </a:cubicBezTo>
                  <a:cubicBezTo>
                    <a:pt x="2246" y="5276"/>
                    <a:pt x="1254" y="2608"/>
                    <a:pt x="602" y="65"/>
                  </a:cubicBezTo>
                  <a:cubicBezTo>
                    <a:pt x="593" y="19"/>
                    <a:pt x="536" y="0"/>
                    <a:pt x="46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949;p60"/>
            <p:cNvSpPr/>
            <p:nvPr/>
          </p:nvSpPr>
          <p:spPr>
            <a:xfrm>
              <a:off x="752175" y="162500"/>
              <a:ext cx="466100" cy="358725"/>
            </a:xfrm>
            <a:custGeom>
              <a:avLst/>
              <a:gdLst/>
              <a:ahLst/>
              <a:cxnLst/>
              <a:rect l="l" t="t" r="r" b="b"/>
              <a:pathLst>
                <a:path w="18644" h="14349" extrusionOk="0">
                  <a:moveTo>
                    <a:pt x="10635" y="0"/>
                  </a:moveTo>
                  <a:cubicBezTo>
                    <a:pt x="10493" y="0"/>
                    <a:pt x="10351" y="14"/>
                    <a:pt x="10206" y="45"/>
                  </a:cubicBezTo>
                  <a:cubicBezTo>
                    <a:pt x="9098" y="255"/>
                    <a:pt x="8308" y="1477"/>
                    <a:pt x="7194" y="1477"/>
                  </a:cubicBezTo>
                  <a:cubicBezTo>
                    <a:pt x="7154" y="1477"/>
                    <a:pt x="7114" y="1475"/>
                    <a:pt x="7073" y="1472"/>
                  </a:cubicBezTo>
                  <a:cubicBezTo>
                    <a:pt x="6360" y="1441"/>
                    <a:pt x="5771" y="852"/>
                    <a:pt x="5057" y="758"/>
                  </a:cubicBezTo>
                  <a:cubicBezTo>
                    <a:pt x="4957" y="740"/>
                    <a:pt x="4859" y="732"/>
                    <a:pt x="4762" y="732"/>
                  </a:cubicBezTo>
                  <a:cubicBezTo>
                    <a:pt x="3687" y="732"/>
                    <a:pt x="2793" y="1766"/>
                    <a:pt x="1769" y="2278"/>
                  </a:cubicBezTo>
                  <a:cubicBezTo>
                    <a:pt x="1304" y="2465"/>
                    <a:pt x="838" y="2713"/>
                    <a:pt x="435" y="3023"/>
                  </a:cubicBezTo>
                  <a:cubicBezTo>
                    <a:pt x="63" y="3395"/>
                    <a:pt x="1" y="4109"/>
                    <a:pt x="435" y="4326"/>
                  </a:cubicBezTo>
                  <a:lnTo>
                    <a:pt x="311" y="3488"/>
                  </a:lnTo>
                  <a:lnTo>
                    <a:pt x="311" y="3488"/>
                  </a:lnTo>
                  <a:cubicBezTo>
                    <a:pt x="1087" y="6063"/>
                    <a:pt x="2110" y="8637"/>
                    <a:pt x="3847" y="10685"/>
                  </a:cubicBezTo>
                  <a:cubicBezTo>
                    <a:pt x="5584" y="12732"/>
                    <a:pt x="8128" y="14283"/>
                    <a:pt x="10796" y="14345"/>
                  </a:cubicBezTo>
                  <a:cubicBezTo>
                    <a:pt x="10861" y="14347"/>
                    <a:pt x="10927" y="14349"/>
                    <a:pt x="10992" y="14349"/>
                  </a:cubicBezTo>
                  <a:cubicBezTo>
                    <a:pt x="11702" y="14349"/>
                    <a:pt x="12407" y="14197"/>
                    <a:pt x="13060" y="13942"/>
                  </a:cubicBezTo>
                  <a:cubicBezTo>
                    <a:pt x="14084" y="13476"/>
                    <a:pt x="14952" y="12763"/>
                    <a:pt x="15573" y="11863"/>
                  </a:cubicBezTo>
                  <a:cubicBezTo>
                    <a:pt x="17558" y="9227"/>
                    <a:pt x="18178" y="5846"/>
                    <a:pt x="18520" y="2589"/>
                  </a:cubicBezTo>
                  <a:cubicBezTo>
                    <a:pt x="18644" y="2061"/>
                    <a:pt x="18582" y="1503"/>
                    <a:pt x="18333" y="1038"/>
                  </a:cubicBezTo>
                  <a:cubicBezTo>
                    <a:pt x="18015" y="561"/>
                    <a:pt x="17448" y="383"/>
                    <a:pt x="16862" y="383"/>
                  </a:cubicBezTo>
                  <a:cubicBezTo>
                    <a:pt x="16648" y="383"/>
                    <a:pt x="16432" y="407"/>
                    <a:pt x="16224" y="448"/>
                  </a:cubicBezTo>
                  <a:cubicBezTo>
                    <a:pt x="15480" y="603"/>
                    <a:pt x="14766" y="945"/>
                    <a:pt x="13991" y="945"/>
                  </a:cubicBezTo>
                  <a:cubicBezTo>
                    <a:pt x="12832" y="889"/>
                    <a:pt x="11772" y="0"/>
                    <a:pt x="10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950;p60"/>
            <p:cNvSpPr/>
            <p:nvPr/>
          </p:nvSpPr>
          <p:spPr>
            <a:xfrm>
              <a:off x="1051525" y="153850"/>
              <a:ext cx="56475" cy="368100"/>
            </a:xfrm>
            <a:custGeom>
              <a:avLst/>
              <a:gdLst/>
              <a:ahLst/>
              <a:cxnLst/>
              <a:rect l="l" t="t" r="r" b="b"/>
              <a:pathLst>
                <a:path w="2259" h="14724" extrusionOk="0">
                  <a:moveTo>
                    <a:pt x="2185" y="1"/>
                  </a:moveTo>
                  <a:cubicBezTo>
                    <a:pt x="2115" y="1"/>
                    <a:pt x="2005" y="31"/>
                    <a:pt x="1986" y="50"/>
                  </a:cubicBezTo>
                  <a:cubicBezTo>
                    <a:pt x="1520" y="670"/>
                    <a:pt x="1644" y="1198"/>
                    <a:pt x="1675" y="1973"/>
                  </a:cubicBezTo>
                  <a:cubicBezTo>
                    <a:pt x="1675" y="3307"/>
                    <a:pt x="1675" y="4610"/>
                    <a:pt x="1551" y="5912"/>
                  </a:cubicBezTo>
                  <a:cubicBezTo>
                    <a:pt x="1334" y="8890"/>
                    <a:pt x="838" y="11806"/>
                    <a:pt x="0" y="14691"/>
                  </a:cubicBezTo>
                  <a:cubicBezTo>
                    <a:pt x="0" y="14713"/>
                    <a:pt x="35" y="14723"/>
                    <a:pt x="81" y="14723"/>
                  </a:cubicBezTo>
                  <a:cubicBezTo>
                    <a:pt x="163" y="14723"/>
                    <a:pt x="280" y="14689"/>
                    <a:pt x="280" y="14629"/>
                  </a:cubicBezTo>
                  <a:lnTo>
                    <a:pt x="311" y="14660"/>
                  </a:lnTo>
                  <a:cubicBezTo>
                    <a:pt x="931" y="12364"/>
                    <a:pt x="1396" y="10007"/>
                    <a:pt x="1675" y="7649"/>
                  </a:cubicBezTo>
                  <a:cubicBezTo>
                    <a:pt x="1800" y="6564"/>
                    <a:pt x="1893" y="5478"/>
                    <a:pt x="1924" y="4424"/>
                  </a:cubicBezTo>
                  <a:cubicBezTo>
                    <a:pt x="1955" y="3307"/>
                    <a:pt x="1582" y="949"/>
                    <a:pt x="2234" y="50"/>
                  </a:cubicBezTo>
                  <a:cubicBezTo>
                    <a:pt x="2258" y="13"/>
                    <a:pt x="2230" y="1"/>
                    <a:pt x="2185"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951;p60"/>
            <p:cNvSpPr/>
            <p:nvPr/>
          </p:nvSpPr>
          <p:spPr>
            <a:xfrm>
              <a:off x="1048500" y="160100"/>
              <a:ext cx="138750" cy="378775"/>
            </a:xfrm>
            <a:custGeom>
              <a:avLst/>
              <a:gdLst/>
              <a:ahLst/>
              <a:cxnLst/>
              <a:rect l="l" t="t" r="r" b="b"/>
              <a:pathLst>
                <a:path w="5550" h="15151" extrusionOk="0">
                  <a:moveTo>
                    <a:pt x="5472" y="0"/>
                  </a:moveTo>
                  <a:cubicBezTo>
                    <a:pt x="5397" y="0"/>
                    <a:pt x="5290" y="40"/>
                    <a:pt x="5271" y="79"/>
                  </a:cubicBezTo>
                  <a:cubicBezTo>
                    <a:pt x="4588" y="5414"/>
                    <a:pt x="3565" y="10874"/>
                    <a:pt x="28" y="15092"/>
                  </a:cubicBezTo>
                  <a:cubicBezTo>
                    <a:pt x="0" y="15134"/>
                    <a:pt x="42" y="15151"/>
                    <a:pt x="102" y="15151"/>
                  </a:cubicBezTo>
                  <a:cubicBezTo>
                    <a:pt x="174" y="15151"/>
                    <a:pt x="274" y="15126"/>
                    <a:pt x="308" y="15092"/>
                  </a:cubicBezTo>
                  <a:cubicBezTo>
                    <a:pt x="3844" y="10843"/>
                    <a:pt x="4867" y="5383"/>
                    <a:pt x="5550" y="48"/>
                  </a:cubicBezTo>
                  <a:cubicBezTo>
                    <a:pt x="5550" y="14"/>
                    <a:pt x="5516" y="0"/>
                    <a:pt x="547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952;p60"/>
            <p:cNvSpPr/>
            <p:nvPr/>
          </p:nvSpPr>
          <p:spPr>
            <a:xfrm>
              <a:off x="1004475" y="129925"/>
              <a:ext cx="49100" cy="402975"/>
            </a:xfrm>
            <a:custGeom>
              <a:avLst/>
              <a:gdLst/>
              <a:ahLst/>
              <a:cxnLst/>
              <a:rect l="l" t="t" r="r" b="b"/>
              <a:pathLst>
                <a:path w="1964" h="16119" extrusionOk="0">
                  <a:moveTo>
                    <a:pt x="207" y="0"/>
                  </a:moveTo>
                  <a:cubicBezTo>
                    <a:pt x="118" y="0"/>
                    <a:pt x="1" y="56"/>
                    <a:pt x="21" y="138"/>
                  </a:cubicBezTo>
                  <a:cubicBezTo>
                    <a:pt x="1355" y="5349"/>
                    <a:pt x="704" y="10778"/>
                    <a:pt x="1665" y="16051"/>
                  </a:cubicBezTo>
                  <a:cubicBezTo>
                    <a:pt x="1665" y="16098"/>
                    <a:pt x="1711" y="16119"/>
                    <a:pt x="1765" y="16119"/>
                  </a:cubicBezTo>
                  <a:cubicBezTo>
                    <a:pt x="1852" y="16119"/>
                    <a:pt x="1964" y="16066"/>
                    <a:pt x="1944" y="15989"/>
                  </a:cubicBezTo>
                  <a:cubicBezTo>
                    <a:pt x="983" y="10716"/>
                    <a:pt x="1665" y="5256"/>
                    <a:pt x="300" y="45"/>
                  </a:cubicBezTo>
                  <a:cubicBezTo>
                    <a:pt x="290" y="14"/>
                    <a:pt x="252" y="0"/>
                    <a:pt x="207"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53;p60"/>
            <p:cNvSpPr/>
            <p:nvPr/>
          </p:nvSpPr>
          <p:spPr>
            <a:xfrm>
              <a:off x="944500" y="146575"/>
              <a:ext cx="101050" cy="383925"/>
            </a:xfrm>
            <a:custGeom>
              <a:avLst/>
              <a:gdLst/>
              <a:ahLst/>
              <a:cxnLst/>
              <a:rect l="l" t="t" r="r" b="b"/>
              <a:pathLst>
                <a:path w="4042" h="15357" extrusionOk="0">
                  <a:moveTo>
                    <a:pt x="193" y="1"/>
                  </a:moveTo>
                  <a:cubicBezTo>
                    <a:pt x="105" y="1"/>
                    <a:pt x="1" y="52"/>
                    <a:pt x="1" y="124"/>
                  </a:cubicBezTo>
                  <a:cubicBezTo>
                    <a:pt x="94" y="2915"/>
                    <a:pt x="466" y="5676"/>
                    <a:pt x="1086" y="8406"/>
                  </a:cubicBezTo>
                  <a:cubicBezTo>
                    <a:pt x="1614" y="10577"/>
                    <a:pt x="2110" y="13617"/>
                    <a:pt x="3723" y="15323"/>
                  </a:cubicBezTo>
                  <a:cubicBezTo>
                    <a:pt x="3739" y="15346"/>
                    <a:pt x="3768" y="15356"/>
                    <a:pt x="3801" y="15356"/>
                  </a:cubicBezTo>
                  <a:cubicBezTo>
                    <a:pt x="3901" y="15356"/>
                    <a:pt x="4041" y="15269"/>
                    <a:pt x="3971" y="15199"/>
                  </a:cubicBezTo>
                  <a:cubicBezTo>
                    <a:pt x="2420" y="13555"/>
                    <a:pt x="1862" y="10453"/>
                    <a:pt x="1366" y="8313"/>
                  </a:cubicBezTo>
                  <a:cubicBezTo>
                    <a:pt x="745" y="5614"/>
                    <a:pt x="373" y="2853"/>
                    <a:pt x="311" y="93"/>
                  </a:cubicBezTo>
                  <a:cubicBezTo>
                    <a:pt x="311" y="27"/>
                    <a:pt x="256" y="1"/>
                    <a:pt x="193"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954;p60"/>
            <p:cNvSpPr/>
            <p:nvPr/>
          </p:nvSpPr>
          <p:spPr>
            <a:xfrm>
              <a:off x="851450" y="150575"/>
              <a:ext cx="180025" cy="374875"/>
            </a:xfrm>
            <a:custGeom>
              <a:avLst/>
              <a:gdLst/>
              <a:ahLst/>
              <a:cxnLst/>
              <a:rect l="l" t="t" r="r" b="b"/>
              <a:pathLst>
                <a:path w="7201" h="14995" extrusionOk="0">
                  <a:moveTo>
                    <a:pt x="7197" y="14884"/>
                  </a:moveTo>
                  <a:lnTo>
                    <a:pt x="7197" y="14898"/>
                  </a:lnTo>
                  <a:lnTo>
                    <a:pt x="7197" y="14898"/>
                  </a:lnTo>
                  <a:cubicBezTo>
                    <a:pt x="7200" y="14893"/>
                    <a:pt x="7201" y="14888"/>
                    <a:pt x="7197" y="14884"/>
                  </a:cubicBezTo>
                  <a:close/>
                  <a:moveTo>
                    <a:pt x="222" y="0"/>
                  </a:moveTo>
                  <a:cubicBezTo>
                    <a:pt x="140" y="0"/>
                    <a:pt x="0" y="44"/>
                    <a:pt x="0" y="88"/>
                  </a:cubicBezTo>
                  <a:cubicBezTo>
                    <a:pt x="280" y="5795"/>
                    <a:pt x="1831" y="11720"/>
                    <a:pt x="6918" y="14977"/>
                  </a:cubicBezTo>
                  <a:cubicBezTo>
                    <a:pt x="6930" y="14989"/>
                    <a:pt x="6949" y="14994"/>
                    <a:pt x="6972" y="14994"/>
                  </a:cubicBezTo>
                  <a:cubicBezTo>
                    <a:pt x="7044" y="14994"/>
                    <a:pt x="7153" y="14944"/>
                    <a:pt x="7188" y="14909"/>
                  </a:cubicBezTo>
                  <a:lnTo>
                    <a:pt x="7188" y="14909"/>
                  </a:lnTo>
                  <a:cubicBezTo>
                    <a:pt x="7191" y="14911"/>
                    <a:pt x="7194" y="14913"/>
                    <a:pt x="7197" y="14915"/>
                  </a:cubicBezTo>
                  <a:lnTo>
                    <a:pt x="7197" y="14898"/>
                  </a:lnTo>
                  <a:lnTo>
                    <a:pt x="7197" y="14898"/>
                  </a:lnTo>
                  <a:cubicBezTo>
                    <a:pt x="7195" y="14902"/>
                    <a:pt x="7192" y="14905"/>
                    <a:pt x="7188" y="14909"/>
                  </a:cubicBezTo>
                  <a:lnTo>
                    <a:pt x="7188" y="14909"/>
                  </a:lnTo>
                  <a:cubicBezTo>
                    <a:pt x="2108" y="11651"/>
                    <a:pt x="559" y="5730"/>
                    <a:pt x="280" y="26"/>
                  </a:cubicBezTo>
                  <a:cubicBezTo>
                    <a:pt x="280" y="8"/>
                    <a:pt x="256" y="0"/>
                    <a:pt x="22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539552" y="545750"/>
            <a:ext cx="789014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04 Reflection</a:t>
            </a:r>
            <a:endParaRPr dirty="0"/>
          </a:p>
        </p:txBody>
      </p:sp>
      <p:sp>
        <p:nvSpPr>
          <p:cNvPr id="2" name="1 CuadroTexto"/>
          <p:cNvSpPr txBox="1"/>
          <p:nvPr/>
        </p:nvSpPr>
        <p:spPr>
          <a:xfrm>
            <a:off x="539552" y="1123042"/>
            <a:ext cx="5256583" cy="2031325"/>
          </a:xfrm>
          <a:prstGeom prst="rect">
            <a:avLst/>
          </a:prstGeom>
          <a:noFill/>
        </p:spPr>
        <p:txBody>
          <a:bodyPr wrap="square" rtlCol="0">
            <a:spAutoFit/>
          </a:bodyPr>
          <a:lstStyle/>
          <a:p>
            <a:r>
              <a:rPr lang="en-US" dirty="0"/>
              <a:t>During this unit I learned about adjectives to describe people about their physical appearance, eyes, mouth, hair, height, etc. also about different clothing styles I like to meet people who are different from me and learn from them and what I liked about this unit is that although we know that we are all different, we have something in common, that we are human and we must respect each other no matter what. In the grammar part I learned to ask questions and answer them with the present participle and the prepositions </a:t>
            </a:r>
          </a:p>
        </p:txBody>
      </p:sp>
      <p:pic>
        <p:nvPicPr>
          <p:cNvPr id="2050" name="Picture 2" descr="Gente, bloggers de moda, juntos, sonriente, mezcla, raza, hombres, mujeres, posar, hembra, macho, caricatura Vector Premiu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372" y="2982411"/>
            <a:ext cx="4090442" cy="208442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oogle Shape;4245;p60"/>
          <p:cNvGrpSpPr/>
          <p:nvPr/>
        </p:nvGrpSpPr>
        <p:grpSpPr>
          <a:xfrm>
            <a:off x="6284271" y="2585731"/>
            <a:ext cx="795675" cy="775450"/>
            <a:chOff x="1091988" y="3112550"/>
            <a:chExt cx="795675" cy="775450"/>
          </a:xfrm>
        </p:grpSpPr>
        <p:sp>
          <p:nvSpPr>
            <p:cNvPr id="7" name="Google Shape;4246;p60"/>
            <p:cNvSpPr/>
            <p:nvPr/>
          </p:nvSpPr>
          <p:spPr>
            <a:xfrm>
              <a:off x="1091988" y="3112550"/>
              <a:ext cx="795675" cy="775450"/>
            </a:xfrm>
            <a:custGeom>
              <a:avLst/>
              <a:gdLst/>
              <a:ahLst/>
              <a:cxnLst/>
              <a:rect l="l" t="t" r="r" b="b"/>
              <a:pathLst>
                <a:path w="31827" h="31018" extrusionOk="0">
                  <a:moveTo>
                    <a:pt x="12954" y="1"/>
                  </a:moveTo>
                  <a:cubicBezTo>
                    <a:pt x="7870" y="1"/>
                    <a:pt x="3041" y="4057"/>
                    <a:pt x="1583" y="9076"/>
                  </a:cubicBezTo>
                  <a:cubicBezTo>
                    <a:pt x="1" y="14597"/>
                    <a:pt x="1955" y="20708"/>
                    <a:pt x="5553" y="25206"/>
                  </a:cubicBezTo>
                  <a:cubicBezTo>
                    <a:pt x="6546" y="26415"/>
                    <a:pt x="7663" y="27532"/>
                    <a:pt x="8934" y="28463"/>
                  </a:cubicBezTo>
                  <a:cubicBezTo>
                    <a:pt x="11298" y="30164"/>
                    <a:pt x="14199" y="31017"/>
                    <a:pt x="17106" y="31017"/>
                  </a:cubicBezTo>
                  <a:cubicBezTo>
                    <a:pt x="19236" y="31017"/>
                    <a:pt x="21369" y="30559"/>
                    <a:pt x="23296" y="29641"/>
                  </a:cubicBezTo>
                  <a:cubicBezTo>
                    <a:pt x="27856" y="27501"/>
                    <a:pt x="31113" y="22910"/>
                    <a:pt x="31827" y="17916"/>
                  </a:cubicBezTo>
                  <a:lnTo>
                    <a:pt x="31827" y="17916"/>
                  </a:lnTo>
                  <a:lnTo>
                    <a:pt x="30214" y="19560"/>
                  </a:lnTo>
                  <a:cubicBezTo>
                    <a:pt x="27969" y="20973"/>
                    <a:pt x="25485" y="21638"/>
                    <a:pt x="23038" y="21638"/>
                  </a:cubicBezTo>
                  <a:cubicBezTo>
                    <a:pt x="17911" y="21638"/>
                    <a:pt x="12949" y="18717"/>
                    <a:pt x="10703" y="13635"/>
                  </a:cubicBezTo>
                  <a:cubicBezTo>
                    <a:pt x="10361" y="12829"/>
                    <a:pt x="10113" y="11991"/>
                    <a:pt x="9927" y="11123"/>
                  </a:cubicBezTo>
                  <a:cubicBezTo>
                    <a:pt x="9214" y="7028"/>
                    <a:pt x="11323" y="2748"/>
                    <a:pt x="14580" y="142"/>
                  </a:cubicBezTo>
                  <a:cubicBezTo>
                    <a:pt x="14037" y="47"/>
                    <a:pt x="13494" y="1"/>
                    <a:pt x="12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47;p60"/>
            <p:cNvSpPr/>
            <p:nvPr/>
          </p:nvSpPr>
          <p:spPr>
            <a:xfrm>
              <a:off x="1248638" y="3207600"/>
              <a:ext cx="47325" cy="17075"/>
            </a:xfrm>
            <a:custGeom>
              <a:avLst/>
              <a:gdLst/>
              <a:ahLst/>
              <a:cxnLst/>
              <a:rect l="l" t="t" r="r" b="b"/>
              <a:pathLst>
                <a:path w="1893" h="683" extrusionOk="0">
                  <a:moveTo>
                    <a:pt x="1179" y="0"/>
                  </a:moveTo>
                  <a:cubicBezTo>
                    <a:pt x="714" y="0"/>
                    <a:pt x="1" y="683"/>
                    <a:pt x="745" y="683"/>
                  </a:cubicBezTo>
                  <a:cubicBezTo>
                    <a:pt x="1179" y="683"/>
                    <a:pt x="1893"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48;p60"/>
            <p:cNvSpPr/>
            <p:nvPr/>
          </p:nvSpPr>
          <p:spPr>
            <a:xfrm>
              <a:off x="1302163" y="3201400"/>
              <a:ext cx="45000" cy="10875"/>
            </a:xfrm>
            <a:custGeom>
              <a:avLst/>
              <a:gdLst/>
              <a:ahLst/>
              <a:cxnLst/>
              <a:rect l="l" t="t" r="r" b="b"/>
              <a:pathLst>
                <a:path w="1800" h="435" extrusionOk="0">
                  <a:moveTo>
                    <a:pt x="1272" y="0"/>
                  </a:moveTo>
                  <a:cubicBezTo>
                    <a:pt x="1055" y="0"/>
                    <a:pt x="0" y="434"/>
                    <a:pt x="527" y="434"/>
                  </a:cubicBezTo>
                  <a:cubicBezTo>
                    <a:pt x="745" y="434"/>
                    <a:pt x="1799"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49;p60"/>
            <p:cNvSpPr/>
            <p:nvPr/>
          </p:nvSpPr>
          <p:spPr>
            <a:xfrm>
              <a:off x="1261838" y="3280625"/>
              <a:ext cx="36450" cy="24025"/>
            </a:xfrm>
            <a:custGeom>
              <a:avLst/>
              <a:gdLst/>
              <a:ahLst/>
              <a:cxnLst/>
              <a:rect l="l" t="t" r="r" b="b"/>
              <a:pathLst>
                <a:path w="1458" h="961" extrusionOk="0">
                  <a:moveTo>
                    <a:pt x="752" y="0"/>
                  </a:moveTo>
                  <a:cubicBezTo>
                    <a:pt x="642" y="0"/>
                    <a:pt x="531" y="28"/>
                    <a:pt x="434" y="88"/>
                  </a:cubicBezTo>
                  <a:cubicBezTo>
                    <a:pt x="248" y="181"/>
                    <a:pt x="0" y="491"/>
                    <a:pt x="186" y="709"/>
                  </a:cubicBezTo>
                  <a:lnTo>
                    <a:pt x="248" y="771"/>
                  </a:lnTo>
                  <a:cubicBezTo>
                    <a:pt x="375" y="897"/>
                    <a:pt x="533" y="961"/>
                    <a:pt x="692" y="961"/>
                  </a:cubicBezTo>
                  <a:cubicBezTo>
                    <a:pt x="806" y="961"/>
                    <a:pt x="920" y="928"/>
                    <a:pt x="1024" y="864"/>
                  </a:cubicBezTo>
                  <a:cubicBezTo>
                    <a:pt x="1241" y="771"/>
                    <a:pt x="1458" y="491"/>
                    <a:pt x="1303" y="274"/>
                  </a:cubicBezTo>
                  <a:lnTo>
                    <a:pt x="1210" y="181"/>
                  </a:lnTo>
                  <a:cubicBezTo>
                    <a:pt x="1096" y="68"/>
                    <a:pt x="925"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50;p60"/>
            <p:cNvSpPr/>
            <p:nvPr/>
          </p:nvSpPr>
          <p:spPr>
            <a:xfrm>
              <a:off x="1199013" y="3276625"/>
              <a:ext cx="40350" cy="19400"/>
            </a:xfrm>
            <a:custGeom>
              <a:avLst/>
              <a:gdLst/>
              <a:ahLst/>
              <a:cxnLst/>
              <a:rect l="l" t="t" r="r" b="b"/>
              <a:pathLst>
                <a:path w="1614" h="776" extrusionOk="0">
                  <a:moveTo>
                    <a:pt x="869" y="0"/>
                  </a:moveTo>
                  <a:cubicBezTo>
                    <a:pt x="218" y="0"/>
                    <a:pt x="1" y="776"/>
                    <a:pt x="745" y="776"/>
                  </a:cubicBezTo>
                  <a:cubicBezTo>
                    <a:pt x="1365" y="776"/>
                    <a:pt x="161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51;p60"/>
            <p:cNvSpPr/>
            <p:nvPr/>
          </p:nvSpPr>
          <p:spPr>
            <a:xfrm>
              <a:off x="1209088" y="3358825"/>
              <a:ext cx="45000" cy="10875"/>
            </a:xfrm>
            <a:custGeom>
              <a:avLst/>
              <a:gdLst/>
              <a:ahLst/>
              <a:cxnLst/>
              <a:rect l="l" t="t" r="r" b="b"/>
              <a:pathLst>
                <a:path w="1800" h="435" extrusionOk="0">
                  <a:moveTo>
                    <a:pt x="1273" y="0"/>
                  </a:moveTo>
                  <a:cubicBezTo>
                    <a:pt x="1024" y="0"/>
                    <a:pt x="1" y="434"/>
                    <a:pt x="528" y="434"/>
                  </a:cubicBezTo>
                  <a:cubicBezTo>
                    <a:pt x="776" y="434"/>
                    <a:pt x="1800"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252;p60"/>
            <p:cNvSpPr/>
            <p:nvPr/>
          </p:nvSpPr>
          <p:spPr>
            <a:xfrm>
              <a:off x="1261063" y="3390425"/>
              <a:ext cx="32575" cy="15125"/>
            </a:xfrm>
            <a:custGeom>
              <a:avLst/>
              <a:gdLst/>
              <a:ahLst/>
              <a:cxnLst/>
              <a:rect l="l" t="t" r="r" b="b"/>
              <a:pathLst>
                <a:path w="1303" h="605" extrusionOk="0">
                  <a:moveTo>
                    <a:pt x="919" y="0"/>
                  </a:moveTo>
                  <a:cubicBezTo>
                    <a:pt x="687" y="0"/>
                    <a:pt x="461" y="69"/>
                    <a:pt x="279" y="225"/>
                  </a:cubicBezTo>
                  <a:lnTo>
                    <a:pt x="186" y="287"/>
                  </a:lnTo>
                  <a:cubicBezTo>
                    <a:pt x="0" y="411"/>
                    <a:pt x="62" y="566"/>
                    <a:pt x="279" y="597"/>
                  </a:cubicBezTo>
                  <a:cubicBezTo>
                    <a:pt x="326" y="602"/>
                    <a:pt x="371" y="605"/>
                    <a:pt x="416" y="605"/>
                  </a:cubicBezTo>
                  <a:cubicBezTo>
                    <a:pt x="641" y="605"/>
                    <a:pt x="848" y="540"/>
                    <a:pt x="1055" y="411"/>
                  </a:cubicBezTo>
                  <a:lnTo>
                    <a:pt x="1148" y="318"/>
                  </a:lnTo>
                  <a:cubicBezTo>
                    <a:pt x="1303" y="194"/>
                    <a:pt x="1272" y="39"/>
                    <a:pt x="1055" y="8"/>
                  </a:cubicBezTo>
                  <a:cubicBezTo>
                    <a:pt x="1009" y="3"/>
                    <a:pt x="964" y="0"/>
                    <a:pt x="9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53;p60"/>
            <p:cNvSpPr/>
            <p:nvPr/>
          </p:nvSpPr>
          <p:spPr>
            <a:xfrm>
              <a:off x="1179638" y="3452650"/>
              <a:ext cx="41125" cy="20175"/>
            </a:xfrm>
            <a:custGeom>
              <a:avLst/>
              <a:gdLst/>
              <a:ahLst/>
              <a:cxnLst/>
              <a:rect l="l" t="t" r="r" b="b"/>
              <a:pathLst>
                <a:path w="1645" h="807" extrusionOk="0">
                  <a:moveTo>
                    <a:pt x="869" y="0"/>
                  </a:moveTo>
                  <a:cubicBezTo>
                    <a:pt x="248" y="0"/>
                    <a:pt x="0" y="807"/>
                    <a:pt x="776" y="807"/>
                  </a:cubicBezTo>
                  <a:cubicBezTo>
                    <a:pt x="1396" y="807"/>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254;p60"/>
            <p:cNvSpPr/>
            <p:nvPr/>
          </p:nvSpPr>
          <p:spPr>
            <a:xfrm>
              <a:off x="1197438" y="3558750"/>
              <a:ext cx="37300" cy="17350"/>
            </a:xfrm>
            <a:custGeom>
              <a:avLst/>
              <a:gdLst/>
              <a:ahLst/>
              <a:cxnLst/>
              <a:rect l="l" t="t" r="r" b="b"/>
              <a:pathLst>
                <a:path w="1492" h="694" extrusionOk="0">
                  <a:moveTo>
                    <a:pt x="954" y="1"/>
                  </a:moveTo>
                  <a:cubicBezTo>
                    <a:pt x="569" y="1"/>
                    <a:pt x="1" y="269"/>
                    <a:pt x="188" y="502"/>
                  </a:cubicBezTo>
                  <a:lnTo>
                    <a:pt x="281" y="595"/>
                  </a:lnTo>
                  <a:cubicBezTo>
                    <a:pt x="326" y="664"/>
                    <a:pt x="427" y="693"/>
                    <a:pt x="548" y="693"/>
                  </a:cubicBezTo>
                  <a:cubicBezTo>
                    <a:pt x="920" y="693"/>
                    <a:pt x="1491" y="418"/>
                    <a:pt x="1304" y="161"/>
                  </a:cubicBezTo>
                  <a:lnTo>
                    <a:pt x="1242" y="99"/>
                  </a:lnTo>
                  <a:cubicBezTo>
                    <a:pt x="1188" y="30"/>
                    <a:pt x="1081" y="1"/>
                    <a:pt x="9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255;p60"/>
            <p:cNvSpPr/>
            <p:nvPr/>
          </p:nvSpPr>
          <p:spPr>
            <a:xfrm>
              <a:off x="1269588" y="3555775"/>
              <a:ext cx="45775" cy="11675"/>
            </a:xfrm>
            <a:custGeom>
              <a:avLst/>
              <a:gdLst/>
              <a:ahLst/>
              <a:cxnLst/>
              <a:rect l="l" t="t" r="r" b="b"/>
              <a:pathLst>
                <a:path w="1831" h="467" extrusionOk="0">
                  <a:moveTo>
                    <a:pt x="1272" y="1"/>
                  </a:moveTo>
                  <a:cubicBezTo>
                    <a:pt x="1024" y="1"/>
                    <a:pt x="0" y="466"/>
                    <a:pt x="559" y="466"/>
                  </a:cubicBezTo>
                  <a:cubicBezTo>
                    <a:pt x="807" y="466"/>
                    <a:pt x="1830"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56;p60"/>
            <p:cNvSpPr/>
            <p:nvPr/>
          </p:nvSpPr>
          <p:spPr>
            <a:xfrm>
              <a:off x="1260288" y="3484600"/>
              <a:ext cx="34900" cy="22975"/>
            </a:xfrm>
            <a:custGeom>
              <a:avLst/>
              <a:gdLst/>
              <a:ahLst/>
              <a:cxnLst/>
              <a:rect l="l" t="t" r="r" b="b"/>
              <a:pathLst>
                <a:path w="1396" h="919" extrusionOk="0">
                  <a:moveTo>
                    <a:pt x="795" y="1"/>
                  </a:moveTo>
                  <a:cubicBezTo>
                    <a:pt x="640" y="1"/>
                    <a:pt x="492" y="47"/>
                    <a:pt x="372" y="149"/>
                  </a:cubicBezTo>
                  <a:lnTo>
                    <a:pt x="279" y="242"/>
                  </a:lnTo>
                  <a:cubicBezTo>
                    <a:pt x="93" y="366"/>
                    <a:pt x="0" y="646"/>
                    <a:pt x="217" y="832"/>
                  </a:cubicBezTo>
                  <a:cubicBezTo>
                    <a:pt x="329" y="887"/>
                    <a:pt x="459" y="918"/>
                    <a:pt x="588" y="918"/>
                  </a:cubicBezTo>
                  <a:cubicBezTo>
                    <a:pt x="747" y="918"/>
                    <a:pt x="904" y="872"/>
                    <a:pt x="1024" y="770"/>
                  </a:cubicBezTo>
                  <a:lnTo>
                    <a:pt x="1117" y="708"/>
                  </a:lnTo>
                  <a:cubicBezTo>
                    <a:pt x="1303" y="553"/>
                    <a:pt x="1396" y="273"/>
                    <a:pt x="1179" y="87"/>
                  </a:cubicBezTo>
                  <a:cubicBezTo>
                    <a:pt x="1053" y="31"/>
                    <a:pt x="922" y="1"/>
                    <a:pt x="7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57;p60"/>
            <p:cNvSpPr/>
            <p:nvPr/>
          </p:nvSpPr>
          <p:spPr>
            <a:xfrm>
              <a:off x="1311463" y="3473575"/>
              <a:ext cx="47325" cy="17100"/>
            </a:xfrm>
            <a:custGeom>
              <a:avLst/>
              <a:gdLst/>
              <a:ahLst/>
              <a:cxnLst/>
              <a:rect l="l" t="t" r="r" b="b"/>
              <a:pathLst>
                <a:path w="1893" h="684" extrusionOk="0">
                  <a:moveTo>
                    <a:pt x="1148" y="1"/>
                  </a:moveTo>
                  <a:cubicBezTo>
                    <a:pt x="683" y="1"/>
                    <a:pt x="0" y="683"/>
                    <a:pt x="745" y="683"/>
                  </a:cubicBezTo>
                  <a:cubicBezTo>
                    <a:pt x="1179" y="683"/>
                    <a:pt x="1892"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58;p60"/>
            <p:cNvSpPr/>
            <p:nvPr/>
          </p:nvSpPr>
          <p:spPr>
            <a:xfrm>
              <a:off x="1339388" y="3584475"/>
              <a:ext cx="47325" cy="17875"/>
            </a:xfrm>
            <a:custGeom>
              <a:avLst/>
              <a:gdLst/>
              <a:ahLst/>
              <a:cxnLst/>
              <a:rect l="l" t="t" r="r" b="b"/>
              <a:pathLst>
                <a:path w="1893" h="715" extrusionOk="0">
                  <a:moveTo>
                    <a:pt x="1148" y="1"/>
                  </a:moveTo>
                  <a:cubicBezTo>
                    <a:pt x="682" y="1"/>
                    <a:pt x="0" y="714"/>
                    <a:pt x="744" y="714"/>
                  </a:cubicBezTo>
                  <a:cubicBezTo>
                    <a:pt x="1210" y="714"/>
                    <a:pt x="1892"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59;p60"/>
            <p:cNvSpPr/>
            <p:nvPr/>
          </p:nvSpPr>
          <p:spPr>
            <a:xfrm>
              <a:off x="1244763" y="3647300"/>
              <a:ext cx="48875" cy="19400"/>
            </a:xfrm>
            <a:custGeom>
              <a:avLst/>
              <a:gdLst/>
              <a:ahLst/>
              <a:cxnLst/>
              <a:rect l="l" t="t" r="r" b="b"/>
              <a:pathLst>
                <a:path w="1955" h="776" extrusionOk="0">
                  <a:moveTo>
                    <a:pt x="1179" y="0"/>
                  </a:moveTo>
                  <a:cubicBezTo>
                    <a:pt x="652" y="0"/>
                    <a:pt x="1" y="776"/>
                    <a:pt x="776" y="776"/>
                  </a:cubicBezTo>
                  <a:cubicBezTo>
                    <a:pt x="1303" y="776"/>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60;p60"/>
            <p:cNvSpPr/>
            <p:nvPr/>
          </p:nvSpPr>
          <p:spPr>
            <a:xfrm>
              <a:off x="1207538" y="3616275"/>
              <a:ext cx="41125" cy="20175"/>
            </a:xfrm>
            <a:custGeom>
              <a:avLst/>
              <a:gdLst/>
              <a:ahLst/>
              <a:cxnLst/>
              <a:rect l="l" t="t" r="r" b="b"/>
              <a:pathLst>
                <a:path w="1645" h="807" extrusionOk="0">
                  <a:moveTo>
                    <a:pt x="869" y="0"/>
                  </a:moveTo>
                  <a:cubicBezTo>
                    <a:pt x="218"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1;p60"/>
            <p:cNvSpPr/>
            <p:nvPr/>
          </p:nvSpPr>
          <p:spPr>
            <a:xfrm>
              <a:off x="1326188" y="3757400"/>
              <a:ext cx="49650" cy="14775"/>
            </a:xfrm>
            <a:custGeom>
              <a:avLst/>
              <a:gdLst/>
              <a:ahLst/>
              <a:cxnLst/>
              <a:rect l="l" t="t" r="r" b="b"/>
              <a:pathLst>
                <a:path w="1986" h="591" extrusionOk="0">
                  <a:moveTo>
                    <a:pt x="1210" y="1"/>
                  </a:moveTo>
                  <a:cubicBezTo>
                    <a:pt x="838" y="1"/>
                    <a:pt x="1" y="590"/>
                    <a:pt x="776" y="590"/>
                  </a:cubicBezTo>
                  <a:cubicBezTo>
                    <a:pt x="1148" y="590"/>
                    <a:pt x="1986"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62;p60"/>
            <p:cNvSpPr/>
            <p:nvPr/>
          </p:nvSpPr>
          <p:spPr>
            <a:xfrm>
              <a:off x="1404513" y="3678325"/>
              <a:ext cx="45000" cy="10100"/>
            </a:xfrm>
            <a:custGeom>
              <a:avLst/>
              <a:gdLst/>
              <a:ahLst/>
              <a:cxnLst/>
              <a:rect l="l" t="t" r="r" b="b"/>
              <a:pathLst>
                <a:path w="1800" h="404" extrusionOk="0">
                  <a:moveTo>
                    <a:pt x="1272" y="0"/>
                  </a:moveTo>
                  <a:cubicBezTo>
                    <a:pt x="1055" y="0"/>
                    <a:pt x="1" y="403"/>
                    <a:pt x="528" y="403"/>
                  </a:cubicBezTo>
                  <a:cubicBezTo>
                    <a:pt x="745" y="403"/>
                    <a:pt x="180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63;p60"/>
            <p:cNvSpPr/>
            <p:nvPr/>
          </p:nvSpPr>
          <p:spPr>
            <a:xfrm>
              <a:off x="1323088" y="3668225"/>
              <a:ext cx="48875" cy="14775"/>
            </a:xfrm>
            <a:custGeom>
              <a:avLst/>
              <a:gdLst/>
              <a:ahLst/>
              <a:cxnLst/>
              <a:rect l="l" t="t" r="r" b="b"/>
              <a:pathLst>
                <a:path w="1955" h="591" extrusionOk="0">
                  <a:moveTo>
                    <a:pt x="1210" y="1"/>
                  </a:moveTo>
                  <a:cubicBezTo>
                    <a:pt x="807" y="1"/>
                    <a:pt x="1" y="590"/>
                    <a:pt x="745" y="590"/>
                  </a:cubicBezTo>
                  <a:cubicBezTo>
                    <a:pt x="1148" y="590"/>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64;p60"/>
            <p:cNvSpPr/>
            <p:nvPr/>
          </p:nvSpPr>
          <p:spPr>
            <a:xfrm>
              <a:off x="1275013" y="3724075"/>
              <a:ext cx="41125" cy="20950"/>
            </a:xfrm>
            <a:custGeom>
              <a:avLst/>
              <a:gdLst/>
              <a:ahLst/>
              <a:cxnLst/>
              <a:rect l="l" t="t" r="r" b="b"/>
              <a:pathLst>
                <a:path w="1645" h="838" extrusionOk="0">
                  <a:moveTo>
                    <a:pt x="869" y="0"/>
                  </a:moveTo>
                  <a:cubicBezTo>
                    <a:pt x="218" y="0"/>
                    <a:pt x="0" y="838"/>
                    <a:pt x="776" y="838"/>
                  </a:cubicBezTo>
                  <a:cubicBezTo>
                    <a:pt x="1427" y="838"/>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265;p60"/>
            <p:cNvSpPr/>
            <p:nvPr/>
          </p:nvSpPr>
          <p:spPr>
            <a:xfrm>
              <a:off x="1496013" y="3746550"/>
              <a:ext cx="48900" cy="13225"/>
            </a:xfrm>
            <a:custGeom>
              <a:avLst/>
              <a:gdLst/>
              <a:ahLst/>
              <a:cxnLst/>
              <a:rect l="l" t="t" r="r" b="b"/>
              <a:pathLst>
                <a:path w="1956" h="529" extrusionOk="0">
                  <a:moveTo>
                    <a:pt x="1211" y="1"/>
                  </a:moveTo>
                  <a:cubicBezTo>
                    <a:pt x="869" y="1"/>
                    <a:pt x="1" y="528"/>
                    <a:pt x="745" y="528"/>
                  </a:cubicBezTo>
                  <a:cubicBezTo>
                    <a:pt x="1087" y="528"/>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66;p60"/>
            <p:cNvSpPr/>
            <p:nvPr/>
          </p:nvSpPr>
          <p:spPr>
            <a:xfrm>
              <a:off x="1499913" y="3662025"/>
              <a:ext cx="49650" cy="13975"/>
            </a:xfrm>
            <a:custGeom>
              <a:avLst/>
              <a:gdLst/>
              <a:ahLst/>
              <a:cxnLst/>
              <a:rect l="l" t="t" r="r" b="b"/>
              <a:pathLst>
                <a:path w="1986" h="559" extrusionOk="0">
                  <a:moveTo>
                    <a:pt x="1210" y="1"/>
                  </a:moveTo>
                  <a:cubicBezTo>
                    <a:pt x="838" y="1"/>
                    <a:pt x="0" y="559"/>
                    <a:pt x="775" y="559"/>
                  </a:cubicBezTo>
                  <a:cubicBezTo>
                    <a:pt x="1117" y="559"/>
                    <a:pt x="198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67;p60"/>
            <p:cNvSpPr/>
            <p:nvPr/>
          </p:nvSpPr>
          <p:spPr>
            <a:xfrm>
              <a:off x="1411488" y="3596100"/>
              <a:ext cx="48900" cy="19425"/>
            </a:xfrm>
            <a:custGeom>
              <a:avLst/>
              <a:gdLst/>
              <a:ahLst/>
              <a:cxnLst/>
              <a:rect l="l" t="t" r="r" b="b"/>
              <a:pathLst>
                <a:path w="1956" h="777" extrusionOk="0">
                  <a:moveTo>
                    <a:pt x="1180" y="1"/>
                  </a:moveTo>
                  <a:cubicBezTo>
                    <a:pt x="652" y="1"/>
                    <a:pt x="1" y="776"/>
                    <a:pt x="776" y="776"/>
                  </a:cubicBezTo>
                  <a:cubicBezTo>
                    <a:pt x="1304" y="776"/>
                    <a:pt x="1955"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268;p60"/>
            <p:cNvSpPr/>
            <p:nvPr/>
          </p:nvSpPr>
          <p:spPr>
            <a:xfrm>
              <a:off x="1440963" y="3751800"/>
              <a:ext cx="34150" cy="17450"/>
            </a:xfrm>
            <a:custGeom>
              <a:avLst/>
              <a:gdLst/>
              <a:ahLst/>
              <a:cxnLst/>
              <a:rect l="l" t="t" r="r" b="b"/>
              <a:pathLst>
                <a:path w="1366" h="698" extrusionOk="0">
                  <a:moveTo>
                    <a:pt x="920" y="0"/>
                  </a:moveTo>
                  <a:cubicBezTo>
                    <a:pt x="687" y="0"/>
                    <a:pt x="462" y="69"/>
                    <a:pt x="280" y="225"/>
                  </a:cubicBezTo>
                  <a:lnTo>
                    <a:pt x="187" y="287"/>
                  </a:lnTo>
                  <a:cubicBezTo>
                    <a:pt x="1" y="442"/>
                    <a:pt x="63" y="628"/>
                    <a:pt x="280" y="690"/>
                  </a:cubicBezTo>
                  <a:cubicBezTo>
                    <a:pt x="330" y="695"/>
                    <a:pt x="380" y="698"/>
                    <a:pt x="428" y="698"/>
                  </a:cubicBezTo>
                  <a:cubicBezTo>
                    <a:pt x="679" y="698"/>
                    <a:pt x="904" y="629"/>
                    <a:pt x="1086" y="473"/>
                  </a:cubicBezTo>
                  <a:lnTo>
                    <a:pt x="1179" y="380"/>
                  </a:lnTo>
                  <a:cubicBezTo>
                    <a:pt x="1365" y="256"/>
                    <a:pt x="1303" y="39"/>
                    <a:pt x="1055" y="8"/>
                  </a:cubicBezTo>
                  <a:cubicBezTo>
                    <a:pt x="1010" y="3"/>
                    <a:pt x="965" y="0"/>
                    <a:pt x="9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269;p60"/>
            <p:cNvSpPr/>
            <p:nvPr/>
          </p:nvSpPr>
          <p:spPr>
            <a:xfrm>
              <a:off x="1358763" y="3799275"/>
              <a:ext cx="48875" cy="12450"/>
            </a:xfrm>
            <a:custGeom>
              <a:avLst/>
              <a:gdLst/>
              <a:ahLst/>
              <a:cxnLst/>
              <a:rect l="l" t="t" r="r" b="b"/>
              <a:pathLst>
                <a:path w="1955" h="498" extrusionOk="0">
                  <a:moveTo>
                    <a:pt x="1210" y="1"/>
                  </a:moveTo>
                  <a:cubicBezTo>
                    <a:pt x="869" y="1"/>
                    <a:pt x="0" y="497"/>
                    <a:pt x="745" y="497"/>
                  </a:cubicBezTo>
                  <a:cubicBezTo>
                    <a:pt x="1086" y="497"/>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270;p60"/>
            <p:cNvSpPr/>
            <p:nvPr/>
          </p:nvSpPr>
          <p:spPr>
            <a:xfrm>
              <a:off x="1446388" y="3852800"/>
              <a:ext cx="48875" cy="12425"/>
            </a:xfrm>
            <a:custGeom>
              <a:avLst/>
              <a:gdLst/>
              <a:ahLst/>
              <a:cxnLst/>
              <a:rect l="l" t="t" r="r" b="b"/>
              <a:pathLst>
                <a:path w="1955" h="497" extrusionOk="0">
                  <a:moveTo>
                    <a:pt x="1210" y="0"/>
                  </a:moveTo>
                  <a:cubicBezTo>
                    <a:pt x="869" y="0"/>
                    <a:pt x="1" y="497"/>
                    <a:pt x="745" y="497"/>
                  </a:cubicBezTo>
                  <a:cubicBezTo>
                    <a:pt x="1086" y="497"/>
                    <a:pt x="195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271;p60"/>
            <p:cNvSpPr/>
            <p:nvPr/>
          </p:nvSpPr>
          <p:spPr>
            <a:xfrm>
              <a:off x="1585988" y="3818675"/>
              <a:ext cx="45000" cy="11650"/>
            </a:xfrm>
            <a:custGeom>
              <a:avLst/>
              <a:gdLst/>
              <a:ahLst/>
              <a:cxnLst/>
              <a:rect l="l" t="t" r="r" b="b"/>
              <a:pathLst>
                <a:path w="1800" h="466" extrusionOk="0">
                  <a:moveTo>
                    <a:pt x="1241" y="0"/>
                  </a:moveTo>
                  <a:cubicBezTo>
                    <a:pt x="1024" y="0"/>
                    <a:pt x="0" y="466"/>
                    <a:pt x="527" y="466"/>
                  </a:cubicBezTo>
                  <a:cubicBezTo>
                    <a:pt x="776" y="466"/>
                    <a:pt x="1799"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72;p60"/>
            <p:cNvSpPr/>
            <p:nvPr/>
          </p:nvSpPr>
          <p:spPr>
            <a:xfrm>
              <a:off x="1713163" y="3735700"/>
              <a:ext cx="39575" cy="22500"/>
            </a:xfrm>
            <a:custGeom>
              <a:avLst/>
              <a:gdLst/>
              <a:ahLst/>
              <a:cxnLst/>
              <a:rect l="l" t="t" r="r" b="b"/>
              <a:pathLst>
                <a:path w="1583" h="900" extrusionOk="0">
                  <a:moveTo>
                    <a:pt x="838" y="0"/>
                  </a:moveTo>
                  <a:cubicBezTo>
                    <a:pt x="186" y="0"/>
                    <a:pt x="0" y="900"/>
                    <a:pt x="745" y="900"/>
                  </a:cubicBezTo>
                  <a:cubicBezTo>
                    <a:pt x="1427" y="900"/>
                    <a:pt x="1582" y="0"/>
                    <a:pt x="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73;p60"/>
            <p:cNvSpPr/>
            <p:nvPr/>
          </p:nvSpPr>
          <p:spPr>
            <a:xfrm>
              <a:off x="1658863" y="3698475"/>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74;p60"/>
            <p:cNvSpPr/>
            <p:nvPr/>
          </p:nvSpPr>
          <p:spPr>
            <a:xfrm>
              <a:off x="1634063" y="3769825"/>
              <a:ext cx="49650" cy="14750"/>
            </a:xfrm>
            <a:custGeom>
              <a:avLst/>
              <a:gdLst/>
              <a:ahLst/>
              <a:cxnLst/>
              <a:rect l="l" t="t" r="r" b="b"/>
              <a:pathLst>
                <a:path w="1986" h="590" extrusionOk="0">
                  <a:moveTo>
                    <a:pt x="1210" y="0"/>
                  </a:moveTo>
                  <a:cubicBezTo>
                    <a:pt x="838" y="0"/>
                    <a:pt x="0" y="590"/>
                    <a:pt x="776" y="590"/>
                  </a:cubicBezTo>
                  <a:cubicBezTo>
                    <a:pt x="1148" y="590"/>
                    <a:pt x="1986"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75;p60"/>
            <p:cNvSpPr/>
            <p:nvPr/>
          </p:nvSpPr>
          <p:spPr>
            <a:xfrm>
              <a:off x="1507663" y="3831075"/>
              <a:ext cx="45775" cy="11675"/>
            </a:xfrm>
            <a:custGeom>
              <a:avLst/>
              <a:gdLst/>
              <a:ahLst/>
              <a:cxnLst/>
              <a:rect l="l" t="t" r="r" b="b"/>
              <a:pathLst>
                <a:path w="1831" h="467" extrusionOk="0">
                  <a:moveTo>
                    <a:pt x="1272" y="1"/>
                  </a:moveTo>
                  <a:cubicBezTo>
                    <a:pt x="1024" y="1"/>
                    <a:pt x="0" y="466"/>
                    <a:pt x="559" y="466"/>
                  </a:cubicBezTo>
                  <a:cubicBezTo>
                    <a:pt x="807" y="466"/>
                    <a:pt x="1830"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76;p60"/>
            <p:cNvSpPr/>
            <p:nvPr/>
          </p:nvSpPr>
          <p:spPr>
            <a:xfrm>
              <a:off x="1572013" y="3754300"/>
              <a:ext cx="48100" cy="18650"/>
            </a:xfrm>
            <a:custGeom>
              <a:avLst/>
              <a:gdLst/>
              <a:ahLst/>
              <a:cxnLst/>
              <a:rect l="l" t="t" r="r" b="b"/>
              <a:pathLst>
                <a:path w="1924" h="746" extrusionOk="0">
                  <a:moveTo>
                    <a:pt x="1149" y="1"/>
                  </a:moveTo>
                  <a:cubicBezTo>
                    <a:pt x="683" y="1"/>
                    <a:pt x="1" y="745"/>
                    <a:pt x="745" y="745"/>
                  </a:cubicBezTo>
                  <a:cubicBezTo>
                    <a:pt x="1242" y="745"/>
                    <a:pt x="1924"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77;p60"/>
            <p:cNvSpPr/>
            <p:nvPr/>
          </p:nvSpPr>
          <p:spPr>
            <a:xfrm>
              <a:off x="1565038" y="3681625"/>
              <a:ext cx="34925" cy="14350"/>
            </a:xfrm>
            <a:custGeom>
              <a:avLst/>
              <a:gdLst/>
              <a:ahLst/>
              <a:cxnLst/>
              <a:rect l="l" t="t" r="r" b="b"/>
              <a:pathLst>
                <a:path w="1397" h="574" extrusionOk="0">
                  <a:moveTo>
                    <a:pt x="991" y="0"/>
                  </a:moveTo>
                  <a:cubicBezTo>
                    <a:pt x="861" y="0"/>
                    <a:pt x="713" y="48"/>
                    <a:pt x="621" y="85"/>
                  </a:cubicBezTo>
                  <a:cubicBezTo>
                    <a:pt x="559" y="85"/>
                    <a:pt x="1" y="271"/>
                    <a:pt x="94" y="395"/>
                  </a:cubicBezTo>
                  <a:cubicBezTo>
                    <a:pt x="125" y="426"/>
                    <a:pt x="156" y="457"/>
                    <a:pt x="156" y="488"/>
                  </a:cubicBezTo>
                  <a:cubicBezTo>
                    <a:pt x="206" y="551"/>
                    <a:pt x="292" y="573"/>
                    <a:pt x="386" y="573"/>
                  </a:cubicBezTo>
                  <a:cubicBezTo>
                    <a:pt x="525" y="573"/>
                    <a:pt x="684" y="525"/>
                    <a:pt x="776" y="488"/>
                  </a:cubicBezTo>
                  <a:cubicBezTo>
                    <a:pt x="838" y="488"/>
                    <a:pt x="1397" y="271"/>
                    <a:pt x="1303" y="178"/>
                  </a:cubicBezTo>
                  <a:lnTo>
                    <a:pt x="1210" y="85"/>
                  </a:lnTo>
                  <a:cubicBezTo>
                    <a:pt x="1160" y="22"/>
                    <a:pt x="1080" y="0"/>
                    <a:pt x="9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78;p60"/>
            <p:cNvSpPr/>
            <p:nvPr/>
          </p:nvSpPr>
          <p:spPr>
            <a:xfrm>
              <a:off x="1713163" y="3700025"/>
              <a:ext cx="48875" cy="16300"/>
            </a:xfrm>
            <a:custGeom>
              <a:avLst/>
              <a:gdLst/>
              <a:ahLst/>
              <a:cxnLst/>
              <a:rect l="l" t="t" r="r" b="b"/>
              <a:pathLst>
                <a:path w="1955" h="652" extrusionOk="0">
                  <a:moveTo>
                    <a:pt x="1210" y="1"/>
                  </a:moveTo>
                  <a:cubicBezTo>
                    <a:pt x="776" y="1"/>
                    <a:pt x="0" y="652"/>
                    <a:pt x="776" y="652"/>
                  </a:cubicBezTo>
                  <a:cubicBezTo>
                    <a:pt x="1179" y="652"/>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79;p60"/>
            <p:cNvSpPr/>
            <p:nvPr/>
          </p:nvSpPr>
          <p:spPr>
            <a:xfrm>
              <a:off x="1671288" y="3803175"/>
              <a:ext cx="40350" cy="22500"/>
            </a:xfrm>
            <a:custGeom>
              <a:avLst/>
              <a:gdLst/>
              <a:ahLst/>
              <a:cxnLst/>
              <a:rect l="l" t="t" r="r" b="b"/>
              <a:pathLst>
                <a:path w="1614" h="900" extrusionOk="0">
                  <a:moveTo>
                    <a:pt x="869" y="0"/>
                  </a:moveTo>
                  <a:cubicBezTo>
                    <a:pt x="186" y="0"/>
                    <a:pt x="0" y="900"/>
                    <a:pt x="776" y="900"/>
                  </a:cubicBezTo>
                  <a:cubicBezTo>
                    <a:pt x="1427" y="900"/>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80;p60"/>
            <p:cNvSpPr/>
            <p:nvPr/>
          </p:nvSpPr>
          <p:spPr>
            <a:xfrm>
              <a:off x="1593038" y="3209725"/>
              <a:ext cx="199450" cy="194050"/>
            </a:xfrm>
            <a:custGeom>
              <a:avLst/>
              <a:gdLst/>
              <a:ahLst/>
              <a:cxnLst/>
              <a:rect l="l" t="t" r="r" b="b"/>
              <a:pathLst>
                <a:path w="7978" h="7762" extrusionOk="0">
                  <a:moveTo>
                    <a:pt x="3421" y="525"/>
                  </a:moveTo>
                  <a:cubicBezTo>
                    <a:pt x="3489" y="525"/>
                    <a:pt x="3619" y="549"/>
                    <a:pt x="3813" y="598"/>
                  </a:cubicBezTo>
                  <a:cubicBezTo>
                    <a:pt x="4898" y="815"/>
                    <a:pt x="4836" y="1218"/>
                    <a:pt x="4557" y="2149"/>
                  </a:cubicBezTo>
                  <a:cubicBezTo>
                    <a:pt x="4531" y="2226"/>
                    <a:pt x="4505" y="2303"/>
                    <a:pt x="4479" y="2379"/>
                  </a:cubicBezTo>
                  <a:lnTo>
                    <a:pt x="4479" y="2379"/>
                  </a:lnTo>
                  <a:cubicBezTo>
                    <a:pt x="4425" y="2131"/>
                    <a:pt x="4357" y="1889"/>
                    <a:pt x="4278" y="1652"/>
                  </a:cubicBezTo>
                  <a:cubicBezTo>
                    <a:pt x="4154" y="1373"/>
                    <a:pt x="4030" y="1125"/>
                    <a:pt x="3875" y="877"/>
                  </a:cubicBezTo>
                  <a:cubicBezTo>
                    <a:pt x="3427" y="642"/>
                    <a:pt x="3272" y="525"/>
                    <a:pt x="3421" y="525"/>
                  </a:cubicBezTo>
                  <a:close/>
                  <a:moveTo>
                    <a:pt x="1202" y="3688"/>
                  </a:moveTo>
                  <a:cubicBezTo>
                    <a:pt x="1923" y="3774"/>
                    <a:pt x="2726" y="3887"/>
                    <a:pt x="2944" y="4165"/>
                  </a:cubicBezTo>
                  <a:cubicBezTo>
                    <a:pt x="2990" y="4220"/>
                    <a:pt x="3028" y="4291"/>
                    <a:pt x="3059" y="4373"/>
                  </a:cubicBezTo>
                  <a:lnTo>
                    <a:pt x="3059" y="4373"/>
                  </a:lnTo>
                  <a:cubicBezTo>
                    <a:pt x="2691" y="4368"/>
                    <a:pt x="2325" y="4286"/>
                    <a:pt x="1983" y="4134"/>
                  </a:cubicBezTo>
                  <a:cubicBezTo>
                    <a:pt x="1424" y="3922"/>
                    <a:pt x="1248" y="3878"/>
                    <a:pt x="1202" y="3688"/>
                  </a:cubicBezTo>
                  <a:close/>
                  <a:moveTo>
                    <a:pt x="5692" y="4052"/>
                  </a:moveTo>
                  <a:cubicBezTo>
                    <a:pt x="6120" y="4052"/>
                    <a:pt x="6499" y="4140"/>
                    <a:pt x="6658" y="4445"/>
                  </a:cubicBezTo>
                  <a:lnTo>
                    <a:pt x="6658" y="4445"/>
                  </a:lnTo>
                  <a:cubicBezTo>
                    <a:pt x="6275" y="4344"/>
                    <a:pt x="5902" y="4213"/>
                    <a:pt x="5542" y="4055"/>
                  </a:cubicBezTo>
                  <a:lnTo>
                    <a:pt x="5542" y="4055"/>
                  </a:lnTo>
                  <a:cubicBezTo>
                    <a:pt x="5592" y="4053"/>
                    <a:pt x="5642" y="4052"/>
                    <a:pt x="5692" y="4052"/>
                  </a:cubicBezTo>
                  <a:close/>
                  <a:moveTo>
                    <a:pt x="4050" y="0"/>
                  </a:moveTo>
                  <a:cubicBezTo>
                    <a:pt x="3931" y="0"/>
                    <a:pt x="3829" y="4"/>
                    <a:pt x="3751" y="8"/>
                  </a:cubicBezTo>
                  <a:cubicBezTo>
                    <a:pt x="3409" y="8"/>
                    <a:pt x="2820" y="132"/>
                    <a:pt x="2665" y="474"/>
                  </a:cubicBezTo>
                  <a:cubicBezTo>
                    <a:pt x="2479" y="784"/>
                    <a:pt x="2820" y="1249"/>
                    <a:pt x="2975" y="1559"/>
                  </a:cubicBezTo>
                  <a:cubicBezTo>
                    <a:pt x="3275" y="2158"/>
                    <a:pt x="3454" y="2781"/>
                    <a:pt x="3515" y="3427"/>
                  </a:cubicBezTo>
                  <a:lnTo>
                    <a:pt x="3515" y="3427"/>
                  </a:lnTo>
                  <a:cubicBezTo>
                    <a:pt x="2696" y="3374"/>
                    <a:pt x="1884" y="3254"/>
                    <a:pt x="1114" y="3048"/>
                  </a:cubicBezTo>
                  <a:cubicBezTo>
                    <a:pt x="1061" y="3037"/>
                    <a:pt x="993" y="3030"/>
                    <a:pt x="916" y="3030"/>
                  </a:cubicBezTo>
                  <a:cubicBezTo>
                    <a:pt x="589" y="3030"/>
                    <a:pt x="116" y="3144"/>
                    <a:pt x="90" y="3421"/>
                  </a:cubicBezTo>
                  <a:cubicBezTo>
                    <a:pt x="1" y="4715"/>
                    <a:pt x="681" y="5030"/>
                    <a:pt x="1559" y="5030"/>
                  </a:cubicBezTo>
                  <a:cubicBezTo>
                    <a:pt x="2063" y="5030"/>
                    <a:pt x="2631" y="4926"/>
                    <a:pt x="3157" y="4844"/>
                  </a:cubicBezTo>
                  <a:lnTo>
                    <a:pt x="3157" y="4844"/>
                  </a:lnTo>
                  <a:cubicBezTo>
                    <a:pt x="3241" y="5698"/>
                    <a:pt x="3029" y="6984"/>
                    <a:pt x="3006" y="7515"/>
                  </a:cubicBezTo>
                  <a:lnTo>
                    <a:pt x="3037" y="7546"/>
                  </a:lnTo>
                  <a:cubicBezTo>
                    <a:pt x="3274" y="7692"/>
                    <a:pt x="3535" y="7761"/>
                    <a:pt x="3793" y="7761"/>
                  </a:cubicBezTo>
                  <a:cubicBezTo>
                    <a:pt x="4247" y="7761"/>
                    <a:pt x="4695" y="7549"/>
                    <a:pt x="4991" y="7174"/>
                  </a:cubicBezTo>
                  <a:cubicBezTo>
                    <a:pt x="5395" y="6553"/>
                    <a:pt x="5053" y="5530"/>
                    <a:pt x="5116" y="4847"/>
                  </a:cubicBezTo>
                  <a:cubicBezTo>
                    <a:pt x="5120" y="4803"/>
                    <a:pt x="5125" y="4759"/>
                    <a:pt x="5130" y="4717"/>
                  </a:cubicBezTo>
                  <a:lnTo>
                    <a:pt x="5130" y="4717"/>
                  </a:lnTo>
                  <a:cubicBezTo>
                    <a:pt x="5709" y="4925"/>
                    <a:pt x="6307" y="5073"/>
                    <a:pt x="6915" y="5158"/>
                  </a:cubicBezTo>
                  <a:cubicBezTo>
                    <a:pt x="7101" y="5158"/>
                    <a:pt x="7783" y="5065"/>
                    <a:pt x="7845" y="4785"/>
                  </a:cubicBezTo>
                  <a:cubicBezTo>
                    <a:pt x="7978" y="3693"/>
                    <a:pt x="7395" y="3413"/>
                    <a:pt x="6625" y="3413"/>
                  </a:cubicBezTo>
                  <a:cubicBezTo>
                    <a:pt x="6143" y="3413"/>
                    <a:pt x="5589" y="3522"/>
                    <a:pt x="5090" y="3611"/>
                  </a:cubicBezTo>
                  <a:lnTo>
                    <a:pt x="5090" y="3611"/>
                  </a:lnTo>
                  <a:cubicBezTo>
                    <a:pt x="5440" y="2799"/>
                    <a:pt x="6263" y="1208"/>
                    <a:pt x="5984" y="567"/>
                  </a:cubicBezTo>
                  <a:cubicBezTo>
                    <a:pt x="5775" y="96"/>
                    <a:pt x="4685" y="0"/>
                    <a:pt x="4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956"/>
            <a:ext cx="7715400" cy="572700"/>
          </a:xfrm>
        </p:spPr>
        <p:txBody>
          <a:bodyPr/>
          <a:lstStyle/>
          <a:p>
            <a:r>
              <a:rPr lang="en-US" dirty="0"/>
              <a:t>RUBRIC</a:t>
            </a:r>
          </a:p>
        </p:txBody>
      </p:sp>
      <p:graphicFrame>
        <p:nvGraphicFramePr>
          <p:cNvPr id="3" name="2 Tabla"/>
          <p:cNvGraphicFramePr>
            <a:graphicFrameLocks noGrp="1"/>
          </p:cNvGraphicFramePr>
          <p:nvPr>
            <p:extLst>
              <p:ext uri="{D42A27DB-BD31-4B8C-83A1-F6EECF244321}">
                <p14:modId xmlns:p14="http://schemas.microsoft.com/office/powerpoint/2010/main" val="1313356861"/>
              </p:ext>
            </p:extLst>
          </p:nvPr>
        </p:nvGraphicFramePr>
        <p:xfrm>
          <a:off x="251520" y="483518"/>
          <a:ext cx="8208909" cy="5068850"/>
        </p:xfrm>
        <a:graphic>
          <a:graphicData uri="http://schemas.openxmlformats.org/drawingml/2006/table">
            <a:tbl>
              <a:tblPr firstRow="1" firstCol="1" bandRow="1">
                <a:tableStyleId>{3C2FFA5D-87B4-456A-9821-1D502468CF0F}</a:tableStyleId>
              </a:tblPr>
              <a:tblGrid>
                <a:gridCol w="1597929">
                  <a:extLst>
                    <a:ext uri="{9D8B030D-6E8A-4147-A177-3AD203B41FA5}">
                      <a16:colId xmlns:a16="http://schemas.microsoft.com/office/drawing/2014/main" val="20000"/>
                    </a:ext>
                  </a:extLst>
                </a:gridCol>
                <a:gridCol w="1642431">
                  <a:extLst>
                    <a:ext uri="{9D8B030D-6E8A-4147-A177-3AD203B41FA5}">
                      <a16:colId xmlns:a16="http://schemas.microsoft.com/office/drawing/2014/main" val="20001"/>
                    </a:ext>
                  </a:extLst>
                </a:gridCol>
                <a:gridCol w="1603487">
                  <a:extLst>
                    <a:ext uri="{9D8B030D-6E8A-4147-A177-3AD203B41FA5}">
                      <a16:colId xmlns:a16="http://schemas.microsoft.com/office/drawing/2014/main" val="20002"/>
                    </a:ext>
                  </a:extLst>
                </a:gridCol>
                <a:gridCol w="1652996">
                  <a:extLst>
                    <a:ext uri="{9D8B030D-6E8A-4147-A177-3AD203B41FA5}">
                      <a16:colId xmlns:a16="http://schemas.microsoft.com/office/drawing/2014/main" val="20003"/>
                    </a:ext>
                  </a:extLst>
                </a:gridCol>
                <a:gridCol w="1712066">
                  <a:extLst>
                    <a:ext uri="{9D8B030D-6E8A-4147-A177-3AD203B41FA5}">
                      <a16:colId xmlns:a16="http://schemas.microsoft.com/office/drawing/2014/main" val="20004"/>
                    </a:ext>
                  </a:extLst>
                </a:gridCol>
              </a:tblGrid>
              <a:tr h="139332">
                <a:tc>
                  <a:txBody>
                    <a:bodyPr/>
                    <a:lstStyle/>
                    <a:p>
                      <a:pPr marL="152400" indent="-152400" algn="l">
                        <a:lnSpc>
                          <a:spcPts val="1300"/>
                        </a:lnSpc>
                        <a:spcAft>
                          <a:spcPts val="0"/>
                        </a:spcAft>
                      </a:pPr>
                      <a:r>
                        <a:rPr lang="en-US" sz="1000" dirty="0">
                          <a:effectLst/>
                        </a:rPr>
                        <a:t>Category</a:t>
                      </a:r>
                      <a:endParaRPr lang="es-MX" sz="1000" i="1" dirty="0">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Score 5</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Score 4</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Score 3</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Score 2</a:t>
                      </a:r>
                      <a:endParaRPr lang="es-MX" sz="1000" i="1">
                        <a:solidFill>
                          <a:srgbClr val="000000"/>
                        </a:solidFill>
                        <a:effectLst/>
                        <a:latin typeface="Arial"/>
                        <a:ea typeface="SimSun"/>
                      </a:endParaRPr>
                    </a:p>
                  </a:txBody>
                  <a:tcPr marL="27290" marR="27290" marT="0" marB="0"/>
                </a:tc>
                <a:extLst>
                  <a:ext uri="{0D108BD9-81ED-4DB2-BD59-A6C34878D82A}">
                    <a16:rowId xmlns:a16="http://schemas.microsoft.com/office/drawing/2014/main" val="10000"/>
                  </a:ext>
                </a:extLst>
              </a:tr>
              <a:tr h="463744">
                <a:tc>
                  <a:txBody>
                    <a:bodyPr/>
                    <a:lstStyle/>
                    <a:p>
                      <a:pPr marL="152400" indent="-152400" algn="l">
                        <a:lnSpc>
                          <a:spcPts val="1300"/>
                        </a:lnSpc>
                        <a:spcAft>
                          <a:spcPts val="0"/>
                        </a:spcAft>
                      </a:pPr>
                      <a:r>
                        <a:rPr lang="en-US" sz="1000" dirty="0">
                          <a:effectLst/>
                        </a:rPr>
                        <a:t>Required elements</a:t>
                      </a:r>
                      <a:endParaRPr lang="es-MX" sz="1000" dirty="0">
                        <a:effectLst/>
                      </a:endParaRPr>
                    </a:p>
                    <a:p>
                      <a:pPr marL="152400" indent="-152400" algn="l">
                        <a:lnSpc>
                          <a:spcPts val="1300"/>
                        </a:lnSpc>
                        <a:spcAft>
                          <a:spcPts val="0"/>
                        </a:spcAft>
                      </a:pPr>
                      <a:r>
                        <a:rPr lang="en-US" sz="1000" dirty="0">
                          <a:effectLst/>
                        </a:rPr>
                        <a:t> </a:t>
                      </a:r>
                      <a:endParaRPr lang="es-MX" sz="1000" i="1" dirty="0">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effectLst/>
                        </a:rPr>
                        <a:t>Goes over and above all required elements stated in the instructions</a:t>
                      </a:r>
                      <a:endParaRPr lang="es-MX" sz="1000" i="1" dirty="0">
                        <a:solidFill>
                          <a:srgbClr val="000000"/>
                        </a:solidFill>
                        <a:effectLst/>
                        <a:latin typeface="Arial"/>
                        <a:ea typeface="SimSun"/>
                      </a:endParaRPr>
                    </a:p>
                  </a:txBody>
                  <a:tcPr marL="27290" marR="27290" marT="0" marB="0"/>
                </a:tc>
                <a:tc>
                  <a:txBody>
                    <a:bodyPr/>
                    <a:lstStyle/>
                    <a:p>
                      <a:pPr marL="171450" indent="-171450" algn="l">
                        <a:lnSpc>
                          <a:spcPts val="1300"/>
                        </a:lnSpc>
                        <a:spcAft>
                          <a:spcPts val="0"/>
                        </a:spcAft>
                        <a:buFont typeface="Arial" pitchFamily="34" charset="0"/>
                        <a:buChar char="•"/>
                      </a:pPr>
                      <a:r>
                        <a:rPr lang="en-US" sz="1000" b="0" dirty="0">
                          <a:solidFill>
                            <a:schemeClr val="accent1">
                              <a:lumMod val="75000"/>
                            </a:schemeClr>
                          </a:solidFill>
                          <a:effectLst/>
                        </a:rPr>
                        <a:t>Includes all of the required elements stated in the instructions </a:t>
                      </a:r>
                      <a:endParaRPr lang="es-MX" sz="1000" b="0" i="1" dirty="0">
                        <a:solidFill>
                          <a:schemeClr val="accent1">
                            <a:lumMod val="75000"/>
                          </a:schemeClr>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Missing one or more of the required elements.</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Several required elements are missing from the project</a:t>
                      </a:r>
                      <a:endParaRPr lang="es-MX" sz="1000" i="1">
                        <a:solidFill>
                          <a:srgbClr val="000000"/>
                        </a:solidFill>
                        <a:effectLst/>
                        <a:latin typeface="Arial"/>
                        <a:ea typeface="SimSun"/>
                      </a:endParaRPr>
                    </a:p>
                  </a:txBody>
                  <a:tcPr marL="27290" marR="27290" marT="0" marB="0"/>
                </a:tc>
                <a:extLst>
                  <a:ext uri="{0D108BD9-81ED-4DB2-BD59-A6C34878D82A}">
                    <a16:rowId xmlns:a16="http://schemas.microsoft.com/office/drawing/2014/main" val="10001"/>
                  </a:ext>
                </a:extLst>
              </a:tr>
              <a:tr h="818198">
                <a:tc>
                  <a:txBody>
                    <a:bodyPr/>
                    <a:lstStyle/>
                    <a:p>
                      <a:pPr marL="152400" indent="-152400" algn="l">
                        <a:lnSpc>
                          <a:spcPts val="1300"/>
                        </a:lnSpc>
                        <a:spcAft>
                          <a:spcPts val="0"/>
                        </a:spcAft>
                      </a:pPr>
                      <a:r>
                        <a:rPr lang="en-US" sz="1000" dirty="0">
                          <a:effectLst/>
                        </a:rPr>
                        <a:t>Overall effectiveness and completion of task </a:t>
                      </a:r>
                      <a:endParaRPr lang="es-MX" sz="1000" i="1" dirty="0">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solidFill>
                            <a:schemeClr val="accent1">
                              <a:lumMod val="75000"/>
                            </a:schemeClr>
                          </a:solidFill>
                          <a:effectLst/>
                        </a:rPr>
                        <a:t>Project is organized and presents material captivating for viewer</a:t>
                      </a:r>
                      <a:endParaRPr lang="es-MX" sz="1000" i="1" dirty="0">
                        <a:solidFill>
                          <a:schemeClr val="accent1">
                            <a:lumMod val="75000"/>
                          </a:schemeClr>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Project is somewhat organized and complete and holds attention of viewer</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Project is disorganized and incomplete at times and is somewhat able to hold attention of viewer</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Project is incomplete and not easy to follow</a:t>
                      </a:r>
                      <a:endParaRPr lang="es-MX" sz="1000" i="1">
                        <a:solidFill>
                          <a:srgbClr val="000000"/>
                        </a:solidFill>
                        <a:effectLst/>
                        <a:latin typeface="Arial"/>
                        <a:ea typeface="SimSun"/>
                      </a:endParaRPr>
                    </a:p>
                  </a:txBody>
                  <a:tcPr marL="27290" marR="27290" marT="0" marB="0"/>
                </a:tc>
                <a:extLst>
                  <a:ext uri="{0D108BD9-81ED-4DB2-BD59-A6C34878D82A}">
                    <a16:rowId xmlns:a16="http://schemas.microsoft.com/office/drawing/2014/main" val="10002"/>
                  </a:ext>
                </a:extLst>
              </a:tr>
              <a:tr h="700046">
                <a:tc>
                  <a:txBody>
                    <a:bodyPr/>
                    <a:lstStyle/>
                    <a:p>
                      <a:pPr marL="152400" indent="-152400" algn="l">
                        <a:lnSpc>
                          <a:spcPts val="1300"/>
                        </a:lnSpc>
                        <a:spcAft>
                          <a:spcPts val="0"/>
                        </a:spcAft>
                      </a:pPr>
                      <a:r>
                        <a:rPr lang="en-US" sz="1000">
                          <a:effectLst/>
                        </a:rPr>
                        <a:t>Creativity</a:t>
                      </a:r>
                      <a:endParaRPr lang="es-MX" sz="1000">
                        <a:effectLst/>
                      </a:endParaRPr>
                    </a:p>
                    <a:p>
                      <a:pPr marL="152400" indent="-152400" algn="l">
                        <a:lnSpc>
                          <a:spcPts val="1300"/>
                        </a:lnSpc>
                        <a:spcAft>
                          <a:spcPts val="0"/>
                        </a:spcAft>
                      </a:pPr>
                      <a:r>
                        <a:rPr lang="en-US" sz="1000">
                          <a:effectLst/>
                        </a:rPr>
                        <a:t> </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solidFill>
                            <a:schemeClr val="accent1">
                              <a:lumMod val="75000"/>
                            </a:schemeClr>
                          </a:solidFill>
                          <a:effectLst/>
                        </a:rPr>
                        <a:t>Exceptionally unique and clever in showing deep understanding</a:t>
                      </a:r>
                      <a:endParaRPr lang="es-MX" sz="1000" i="1" dirty="0">
                        <a:solidFill>
                          <a:schemeClr val="accent1">
                            <a:lumMod val="75000"/>
                          </a:schemeClr>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effectLst/>
                        </a:rPr>
                        <a:t>Thoughtfully and uniquely presented; showing understanding</a:t>
                      </a:r>
                      <a:endParaRPr lang="es-MX" sz="1000" i="1" dirty="0">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A few original touches enhance the project to show some understanding of the material</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Shows little originality and creativity and/or effort in understanding the material</a:t>
                      </a:r>
                      <a:endParaRPr lang="es-MX" sz="1000" i="1">
                        <a:solidFill>
                          <a:srgbClr val="000000"/>
                        </a:solidFill>
                        <a:effectLst/>
                        <a:latin typeface="Arial"/>
                        <a:ea typeface="SimSun"/>
                      </a:endParaRPr>
                    </a:p>
                  </a:txBody>
                  <a:tcPr marL="27290" marR="27290" marT="0" marB="0"/>
                </a:tc>
                <a:extLst>
                  <a:ext uri="{0D108BD9-81ED-4DB2-BD59-A6C34878D82A}">
                    <a16:rowId xmlns:a16="http://schemas.microsoft.com/office/drawing/2014/main" val="10003"/>
                  </a:ext>
                </a:extLst>
              </a:tr>
              <a:tr h="581895">
                <a:tc>
                  <a:txBody>
                    <a:bodyPr/>
                    <a:lstStyle/>
                    <a:p>
                      <a:pPr marL="152400" indent="-152400" algn="l">
                        <a:lnSpc>
                          <a:spcPts val="1300"/>
                        </a:lnSpc>
                        <a:spcAft>
                          <a:spcPts val="0"/>
                        </a:spcAft>
                      </a:pPr>
                      <a:r>
                        <a:rPr lang="en-US" sz="1000">
                          <a:effectLst/>
                        </a:rPr>
                        <a:t>Neatness and attractiveness</a:t>
                      </a:r>
                      <a:endParaRPr lang="es-MX" sz="1000">
                        <a:effectLst/>
                      </a:endParaRPr>
                    </a:p>
                    <a:p>
                      <a:pPr marL="152400" indent="-152400" algn="l">
                        <a:lnSpc>
                          <a:spcPts val="1300"/>
                        </a:lnSpc>
                        <a:spcAft>
                          <a:spcPts val="0"/>
                        </a:spcAft>
                      </a:pPr>
                      <a:r>
                        <a:rPr lang="en-US" sz="1000">
                          <a:effectLst/>
                        </a:rPr>
                        <a:t> </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solidFill>
                            <a:schemeClr val="accent1">
                              <a:lumMod val="75000"/>
                            </a:schemeClr>
                          </a:solidFill>
                          <a:effectLst/>
                        </a:rPr>
                        <a:t>Exceptionally attractive and neat in design and layout</a:t>
                      </a:r>
                      <a:endParaRPr lang="es-MX" sz="1000" i="1" dirty="0">
                        <a:solidFill>
                          <a:schemeClr val="accent1">
                            <a:lumMod val="75000"/>
                          </a:schemeClr>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effectLst/>
                        </a:rPr>
                        <a:t>Attractive and neat in design and layout</a:t>
                      </a:r>
                      <a:endParaRPr lang="es-MX" sz="1000" i="1" dirty="0">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effectLst/>
                        </a:rPr>
                        <a:t>Acceptably attractive but may be messy at times and/or show lack of organization</a:t>
                      </a:r>
                      <a:endParaRPr lang="es-MX" sz="1000" i="1" dirty="0">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effectLst/>
                        </a:rPr>
                        <a:t>Distractingly messy or very poorly designed</a:t>
                      </a:r>
                      <a:endParaRPr lang="es-MX" sz="1000" i="1" dirty="0">
                        <a:solidFill>
                          <a:srgbClr val="000000"/>
                        </a:solidFill>
                        <a:effectLst/>
                        <a:latin typeface="Arial"/>
                        <a:ea typeface="SimSun"/>
                      </a:endParaRPr>
                    </a:p>
                  </a:txBody>
                  <a:tcPr marL="27290" marR="27290" marT="0" marB="0"/>
                </a:tc>
                <a:extLst>
                  <a:ext uri="{0D108BD9-81ED-4DB2-BD59-A6C34878D82A}">
                    <a16:rowId xmlns:a16="http://schemas.microsoft.com/office/drawing/2014/main" val="10004"/>
                  </a:ext>
                </a:extLst>
              </a:tr>
              <a:tr h="463744">
                <a:tc>
                  <a:txBody>
                    <a:bodyPr/>
                    <a:lstStyle/>
                    <a:p>
                      <a:pPr marL="152400" indent="-152400" algn="l">
                        <a:lnSpc>
                          <a:spcPts val="1300"/>
                        </a:lnSpc>
                        <a:spcAft>
                          <a:spcPts val="0"/>
                        </a:spcAft>
                      </a:pPr>
                      <a:r>
                        <a:rPr lang="en-US" sz="1000">
                          <a:effectLst/>
                        </a:rPr>
                        <a:t>Grammar</a:t>
                      </a:r>
                      <a:endParaRPr lang="es-MX" sz="1000">
                        <a:effectLst/>
                      </a:endParaRPr>
                    </a:p>
                    <a:p>
                      <a:pPr marL="152400" indent="-152400" algn="l">
                        <a:lnSpc>
                          <a:spcPts val="1300"/>
                        </a:lnSpc>
                        <a:spcAft>
                          <a:spcPts val="0"/>
                        </a:spcAft>
                      </a:pPr>
                      <a:r>
                        <a:rPr lang="en-US" sz="1000">
                          <a:effectLst/>
                        </a:rPr>
                        <a:t> </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solidFill>
                            <a:schemeClr val="tx1"/>
                          </a:solidFill>
                          <a:effectLst/>
                        </a:rPr>
                        <a:t>No grammatical or mechanical mistakes </a:t>
                      </a:r>
                      <a:endParaRPr lang="es-MX" sz="1000" i="1" dirty="0">
                        <a:solidFill>
                          <a:schemeClr val="tx1"/>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solidFill>
                            <a:schemeClr val="accent1">
                              <a:lumMod val="75000"/>
                            </a:schemeClr>
                          </a:solidFill>
                          <a:effectLst/>
                        </a:rPr>
                        <a:t>2 or 3 grammatical mistakes which are not distracting</a:t>
                      </a:r>
                      <a:endParaRPr lang="es-MX" sz="1000" i="1" dirty="0">
                        <a:solidFill>
                          <a:schemeClr val="accent1">
                            <a:lumMod val="75000"/>
                          </a:schemeClr>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4 to 6 grammatical mistakes which are distracting</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effectLst/>
                        </a:rPr>
                        <a:t>More than 6 grammar or mechanical mistakes which are very distracting</a:t>
                      </a:r>
                      <a:endParaRPr lang="es-MX" sz="1000" i="1" dirty="0">
                        <a:solidFill>
                          <a:srgbClr val="000000"/>
                        </a:solidFill>
                        <a:effectLst/>
                        <a:latin typeface="Arial"/>
                        <a:ea typeface="SimSun"/>
                      </a:endParaRPr>
                    </a:p>
                  </a:txBody>
                  <a:tcPr marL="27290" marR="27290" marT="0" marB="0"/>
                </a:tc>
                <a:extLst>
                  <a:ext uri="{0D108BD9-81ED-4DB2-BD59-A6C34878D82A}">
                    <a16:rowId xmlns:a16="http://schemas.microsoft.com/office/drawing/2014/main" val="10005"/>
                  </a:ext>
                </a:extLst>
              </a:tr>
              <a:tr h="700046">
                <a:tc>
                  <a:txBody>
                    <a:bodyPr/>
                    <a:lstStyle/>
                    <a:p>
                      <a:pPr marL="152400" indent="-152400" algn="l">
                        <a:lnSpc>
                          <a:spcPts val="1300"/>
                        </a:lnSpc>
                        <a:spcAft>
                          <a:spcPts val="0"/>
                        </a:spcAft>
                      </a:pPr>
                      <a:r>
                        <a:rPr lang="en-US" sz="1000">
                          <a:effectLst/>
                        </a:rPr>
                        <a:t>Understanding of content</a:t>
                      </a:r>
                      <a:endParaRPr lang="es-MX" sz="1000">
                        <a:effectLst/>
                      </a:endParaRPr>
                    </a:p>
                    <a:p>
                      <a:pPr marL="152400" indent="-152400" algn="l">
                        <a:lnSpc>
                          <a:spcPts val="1300"/>
                        </a:lnSpc>
                        <a:spcAft>
                          <a:spcPts val="0"/>
                        </a:spcAft>
                      </a:pPr>
                      <a:r>
                        <a:rPr lang="en-US" sz="1000">
                          <a:effectLst/>
                        </a:rPr>
                        <a:t> </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solidFill>
                            <a:schemeClr val="accent1">
                              <a:lumMod val="75000"/>
                            </a:schemeClr>
                          </a:solidFill>
                          <a:effectLst/>
                        </a:rPr>
                        <a:t>Shows a sophisticated understanding of the themes</a:t>
                      </a:r>
                      <a:endParaRPr lang="es-MX" sz="1000" i="1" dirty="0">
                        <a:solidFill>
                          <a:schemeClr val="accent1">
                            <a:lumMod val="75000"/>
                          </a:schemeClr>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Shows an understanding of the themes</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Displays a somewhat limited understanding of the themes and may have few misinterpretations</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effectLst/>
                        </a:rPr>
                        <a:t>Does not show an understanding of the themes. Has quite a few misinterpretations.</a:t>
                      </a:r>
                      <a:endParaRPr lang="es-MX" sz="1000" i="1" dirty="0">
                        <a:solidFill>
                          <a:srgbClr val="000000"/>
                        </a:solidFill>
                        <a:effectLst/>
                        <a:latin typeface="Arial"/>
                        <a:ea typeface="SimSun"/>
                      </a:endParaRPr>
                    </a:p>
                  </a:txBody>
                  <a:tcPr marL="27290" marR="27290" marT="0" marB="0"/>
                </a:tc>
                <a:extLst>
                  <a:ext uri="{0D108BD9-81ED-4DB2-BD59-A6C34878D82A}">
                    <a16:rowId xmlns:a16="http://schemas.microsoft.com/office/drawing/2014/main" val="10006"/>
                  </a:ext>
                </a:extLst>
              </a:tr>
              <a:tr h="818198">
                <a:tc>
                  <a:txBody>
                    <a:bodyPr/>
                    <a:lstStyle/>
                    <a:p>
                      <a:pPr marL="152400" indent="-152400" algn="l">
                        <a:lnSpc>
                          <a:spcPts val="1300"/>
                        </a:lnSpc>
                        <a:spcAft>
                          <a:spcPts val="0"/>
                        </a:spcAft>
                      </a:pPr>
                      <a:r>
                        <a:rPr lang="es-MX" sz="1000">
                          <a:effectLst/>
                        </a:rPr>
                        <a:t>Oral presentation Vocaroo app</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solidFill>
                            <a:schemeClr val="tx1"/>
                          </a:solidFill>
                          <a:effectLst/>
                        </a:rPr>
                        <a:t>Exceeds expectations in fluency, pronunciation, comprehensibility, inflection and intonation</a:t>
                      </a:r>
                      <a:endParaRPr lang="es-MX" sz="1000" i="1" dirty="0">
                        <a:solidFill>
                          <a:schemeClr val="tx1"/>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solidFill>
                            <a:schemeClr val="accent1">
                              <a:lumMod val="75000"/>
                            </a:schemeClr>
                          </a:solidFill>
                          <a:effectLst/>
                        </a:rPr>
                        <a:t>Meets expectations in fluency, pronunciation, comprehensibility, inflection and intonation</a:t>
                      </a:r>
                      <a:endParaRPr lang="es-MX" sz="1000" i="1" dirty="0">
                        <a:solidFill>
                          <a:schemeClr val="accent1">
                            <a:lumMod val="75000"/>
                          </a:schemeClr>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Approaches expectations in fluency, pronunciation and comprehensibility</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effectLst/>
                        </a:rPr>
                        <a:t>Does not meet expectations in fluency, pronunciation and comprehensibility.</a:t>
                      </a:r>
                      <a:endParaRPr lang="es-MX" sz="1000" i="1" dirty="0">
                        <a:solidFill>
                          <a:srgbClr val="000000"/>
                        </a:solidFill>
                        <a:effectLst/>
                        <a:latin typeface="Arial"/>
                        <a:ea typeface="SimSun"/>
                      </a:endParaRPr>
                    </a:p>
                  </a:txBody>
                  <a:tcPr marL="27290" marR="27290" marT="0" marB="0"/>
                </a:tc>
                <a:extLst>
                  <a:ext uri="{0D108BD9-81ED-4DB2-BD59-A6C34878D82A}">
                    <a16:rowId xmlns:a16="http://schemas.microsoft.com/office/drawing/2014/main" val="10007"/>
                  </a:ext>
                </a:extLst>
              </a:tr>
              <a:tr h="139332">
                <a:tc>
                  <a:txBody>
                    <a:bodyPr/>
                    <a:lstStyle/>
                    <a:p>
                      <a:pPr marL="152400" indent="-152400" algn="l">
                        <a:lnSpc>
                          <a:spcPts val="1300"/>
                        </a:lnSpc>
                        <a:spcAft>
                          <a:spcPts val="0"/>
                        </a:spcAft>
                      </a:pPr>
                      <a:r>
                        <a:rPr lang="en-US" sz="1000" dirty="0">
                          <a:effectLst/>
                        </a:rPr>
                        <a:t>Total 35 </a:t>
                      </a:r>
                      <a:r>
                        <a:rPr lang="en-US" sz="1000" dirty="0" err="1">
                          <a:effectLst/>
                        </a:rPr>
                        <a:t>pts</a:t>
                      </a:r>
                      <a:endParaRPr lang="es-MX" sz="1000" i="1" dirty="0">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 </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 </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a:effectLst/>
                        </a:rPr>
                        <a:t> </a:t>
                      </a:r>
                      <a:endParaRPr lang="es-MX" sz="1000" i="1">
                        <a:solidFill>
                          <a:srgbClr val="000000"/>
                        </a:solidFill>
                        <a:effectLst/>
                        <a:latin typeface="Arial"/>
                        <a:ea typeface="SimSun"/>
                      </a:endParaRPr>
                    </a:p>
                  </a:txBody>
                  <a:tcPr marL="27290" marR="27290" marT="0" marB="0"/>
                </a:tc>
                <a:tc>
                  <a:txBody>
                    <a:bodyPr/>
                    <a:lstStyle/>
                    <a:p>
                      <a:pPr marL="152400" indent="-152400" algn="l">
                        <a:lnSpc>
                          <a:spcPts val="1300"/>
                        </a:lnSpc>
                        <a:spcAft>
                          <a:spcPts val="0"/>
                        </a:spcAft>
                      </a:pPr>
                      <a:r>
                        <a:rPr lang="en-US" sz="1000" dirty="0">
                          <a:effectLst/>
                        </a:rPr>
                        <a:t> </a:t>
                      </a:r>
                      <a:endParaRPr lang="es-MX" sz="1000" i="1" dirty="0">
                        <a:solidFill>
                          <a:srgbClr val="000000"/>
                        </a:solidFill>
                        <a:effectLst/>
                        <a:latin typeface="Arial"/>
                        <a:ea typeface="SimSun"/>
                      </a:endParaRPr>
                    </a:p>
                  </a:txBody>
                  <a:tcPr marL="27290" marR="27290" marT="0" marB="0"/>
                </a:tc>
                <a:extLst>
                  <a:ext uri="{0D108BD9-81ED-4DB2-BD59-A6C34878D82A}">
                    <a16:rowId xmlns:a16="http://schemas.microsoft.com/office/drawing/2014/main" val="10008"/>
                  </a:ext>
                </a:extLst>
              </a:tr>
            </a:tbl>
          </a:graphicData>
        </a:graphic>
      </p:graphicFrame>
      <p:sp>
        <p:nvSpPr>
          <p:cNvPr id="4" name="Estrella: 5 puntas 3">
            <a:extLst>
              <a:ext uri="{FF2B5EF4-FFF2-40B4-BE49-F238E27FC236}">
                <a16:creationId xmlns:a16="http://schemas.microsoft.com/office/drawing/2014/main" id="{C486F269-A997-4E93-A18A-A17A46A08D61}"/>
              </a:ext>
            </a:extLst>
          </p:cNvPr>
          <p:cNvSpPr/>
          <p:nvPr/>
        </p:nvSpPr>
        <p:spPr>
          <a:xfrm>
            <a:off x="2228550" y="1398512"/>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5" name="Estrella: 5 puntas 4">
            <a:extLst>
              <a:ext uri="{FF2B5EF4-FFF2-40B4-BE49-F238E27FC236}">
                <a16:creationId xmlns:a16="http://schemas.microsoft.com/office/drawing/2014/main" id="{632CE694-06FD-4C61-8F74-092A715B2AF0}"/>
              </a:ext>
            </a:extLst>
          </p:cNvPr>
          <p:cNvSpPr/>
          <p:nvPr/>
        </p:nvSpPr>
        <p:spPr>
          <a:xfrm>
            <a:off x="2267744" y="1978137"/>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6" name="Estrella: 5 puntas 5">
            <a:extLst>
              <a:ext uri="{FF2B5EF4-FFF2-40B4-BE49-F238E27FC236}">
                <a16:creationId xmlns:a16="http://schemas.microsoft.com/office/drawing/2014/main" id="{2CD23C32-C360-4688-AAFE-C21AAB90570B}"/>
              </a:ext>
            </a:extLst>
          </p:cNvPr>
          <p:cNvSpPr/>
          <p:nvPr/>
        </p:nvSpPr>
        <p:spPr>
          <a:xfrm>
            <a:off x="2267744" y="2644962"/>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7" name="Estrella: 5 puntas 6">
            <a:extLst>
              <a:ext uri="{FF2B5EF4-FFF2-40B4-BE49-F238E27FC236}">
                <a16:creationId xmlns:a16="http://schemas.microsoft.com/office/drawing/2014/main" id="{5E06B052-938C-4E99-8E07-3DE1050ACCB2}"/>
              </a:ext>
            </a:extLst>
          </p:cNvPr>
          <p:cNvSpPr/>
          <p:nvPr/>
        </p:nvSpPr>
        <p:spPr>
          <a:xfrm>
            <a:off x="2339752" y="3321324"/>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8" name="Estrella: 5 puntas 7">
            <a:extLst>
              <a:ext uri="{FF2B5EF4-FFF2-40B4-BE49-F238E27FC236}">
                <a16:creationId xmlns:a16="http://schemas.microsoft.com/office/drawing/2014/main" id="{6D9B7DD9-1C8C-4FE4-986B-48C55DD7A6A6}"/>
              </a:ext>
            </a:extLst>
          </p:cNvPr>
          <p:cNvSpPr/>
          <p:nvPr/>
        </p:nvSpPr>
        <p:spPr>
          <a:xfrm>
            <a:off x="2228550" y="3918645"/>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9" name="Estrella: 5 puntas 8">
            <a:extLst>
              <a:ext uri="{FF2B5EF4-FFF2-40B4-BE49-F238E27FC236}">
                <a16:creationId xmlns:a16="http://schemas.microsoft.com/office/drawing/2014/main" id="{C5E645DD-E0D0-454F-B307-DBD1075F906E}"/>
              </a:ext>
            </a:extLst>
          </p:cNvPr>
          <p:cNvSpPr/>
          <p:nvPr/>
        </p:nvSpPr>
        <p:spPr>
          <a:xfrm>
            <a:off x="2420144" y="4515966"/>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10" name="Estrella: 5 puntas 9">
            <a:extLst>
              <a:ext uri="{FF2B5EF4-FFF2-40B4-BE49-F238E27FC236}">
                <a16:creationId xmlns:a16="http://schemas.microsoft.com/office/drawing/2014/main" id="{28820805-2FA2-4681-AEA1-E9CC30AFA554}"/>
              </a:ext>
            </a:extLst>
          </p:cNvPr>
          <p:cNvSpPr/>
          <p:nvPr/>
        </p:nvSpPr>
        <p:spPr>
          <a:xfrm>
            <a:off x="2420144" y="923950"/>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7144134"/>
      </p:ext>
    </p:extLst>
  </p:cSld>
  <p:clrMapOvr>
    <a:masterClrMapping/>
  </p:clrMapOvr>
  <p:transition spd="slow">
    <p:push dir="u"/>
  </p:transition>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B6702A"/>
      </a:lt2>
      <a:accent1>
        <a:srgbClr val="FAD3D4"/>
      </a:accent1>
      <a:accent2>
        <a:srgbClr val="8CBEAA"/>
      </a:accent2>
      <a:accent3>
        <a:srgbClr val="E6A157"/>
      </a:accent3>
      <a:accent4>
        <a:srgbClr val="F8BC9E"/>
      </a:accent4>
      <a:accent5>
        <a:srgbClr val="E98C8C"/>
      </a:accent5>
      <a:accent6>
        <a:srgbClr val="FCC00D"/>
      </a:accent6>
      <a:hlink>
        <a:srgbClr val="E6A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769</Words>
  <Application>Microsoft Office PowerPoint</Application>
  <PresentationFormat>Presentación en pantalla (16:9)</PresentationFormat>
  <Paragraphs>74</Paragraphs>
  <Slides>7</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Poppins</vt:lpstr>
      <vt:lpstr>Poppins Medium</vt:lpstr>
      <vt:lpstr>Arial</vt:lpstr>
      <vt:lpstr>Bradley Hand ITC</vt:lpstr>
      <vt:lpstr>Pastel Portfolio by Slidesgo</vt:lpstr>
      <vt:lpstr>Escuela Normal de Educación Preescolar. English A2.1 4 What do I look like? Miss. Beatriz Eugenia Valdes Rodriguez Gabriela Vargas May 21, Saltillo Coah. https://voca.ro/1ngjdRLOM3Lb</vt:lpstr>
      <vt:lpstr>01</vt:lpstr>
      <vt:lpstr>01 MY PHYSICAL DESCRIPTION</vt:lpstr>
      <vt:lpstr>03 MY HOBBIES</vt:lpstr>
      <vt:lpstr>02 MY CLOTHING STYLE </vt:lpstr>
      <vt:lpstr>04 Reflection</vt:lpstr>
      <vt:lpstr>RUBRIC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PORTFOLIO</dc:title>
  <dc:creator>cecilia vargas</dc:creator>
  <cp:lastModifiedBy>Beatriz Eugenia Valdés Rodríguez</cp:lastModifiedBy>
  <cp:revision>18</cp:revision>
  <dcterms:modified xsi:type="dcterms:W3CDTF">2021-06-02T21:24:43Z</dcterms:modified>
</cp:coreProperties>
</file>