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18FBC-17FC-41FA-9C2E-4615DCA82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BD1E38-6BBD-421C-A7D3-724B8E8C9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7223FE-3F46-4630-828F-E8B3FEB2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B208D-1607-46B9-A888-572DE776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D06CA7-6F13-4B94-BCC3-D3993F57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35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AD229-C446-4363-8C24-549E34E6A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E53CA2-2D66-4E7C-8D06-54DA81940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9BC340-B796-4D69-9AEC-A0576D5C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9EED56-2F1F-4E4E-A43D-7BDB8471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01D2A-7DE1-404C-9D96-3059B04B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94A5DD-AEBF-4A4F-A849-370C907F1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4DFFD7-EE4B-416A-86C2-79EA557DC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04AA54-B3F4-4F00-810D-0390C187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391AD3-31D1-4BB5-B5F8-52300EE1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A01004-CA7E-465C-9215-43DC892F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38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478EC-6E2D-45CF-AC15-9E3D22D0F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973496-14C2-4BDE-9415-227819A9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5EC300-B606-4B25-9C8F-95E8AB022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A3DED5-AD8C-4B73-91EB-336FD3D7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CA53E6-23E1-4D39-B01C-A0A2B461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98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22326-ECFB-4F9C-9191-63A28ACB5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15089E-A903-4BF1-B42D-D93BBA9F1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DB9BB8-EC6C-4E6E-AE2F-F39786580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59E86C-6493-4116-A854-F5757F74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CB6DD-3FFE-4334-9C49-1892B42C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81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79330-C6FD-490B-95CB-30A5FF716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E88F78-F2CD-4D07-A9E7-00388F2E5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CA03C8-4387-41D8-BE91-F86E4BA66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74082B-B968-4955-9474-826C416F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8BA86B-2206-4ADB-810E-DF0B7D2DC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5A8E21-68B1-4197-A0B6-EFCE6BDE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05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D6489-68B5-424E-A0E5-0496E4DB5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ECA82F-E5E7-4440-8F71-99E0DBDAF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45577E-2594-47A2-9853-19A91B47F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F9BC0E-2A16-491C-A852-1D238356B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F4620E-018B-470E-8529-E9CC8B22E8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6FF8BB-E1E9-445C-9177-2F6EA96FA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009A2D5-A8E3-425A-8139-C8493302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5C0C3A-C499-40F6-BC02-DC4A4040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4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D254B8-518A-4A46-BB05-542ECBE7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4B868F-6AAF-4F4C-A6EA-B7EFF3AF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F21024-2B54-4B12-B964-B96F0DA7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CC388E-8297-407D-9097-A6767ADC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14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586DE25-CEF8-4FCB-8BD0-F5B826BD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23746D-C2EE-40A7-A13C-3F31F3E5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B3833E-0C99-464B-AF88-1BE8DFBD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587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2AF5D6-275C-438F-9B41-9ECFC2CB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50D16E-D0E4-41B9-87BF-C1B183A0F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B44D2F-27CE-4ACA-8651-612938F34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6352AF-546F-4CC3-8168-F7360141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F561A5-7C7C-4E3A-AC41-A2E0FEFD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DB70E-8C29-4C4B-93D3-E39C8578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47BEC-9DFB-4B8A-8808-C361687D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BE36E2-B0CD-4EA7-99B9-29AECB0F0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DCBDC2-5734-4AA5-A4A6-8261503EE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E01066-D71C-4443-8B02-E5C3DA87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39A0ED-48AE-4366-B5F7-557B5356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E22E2F-E3D2-4E46-8952-F5F0CAA6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2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B62E35F-0746-4543-8BAE-881784C30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0AD82F-F80D-4F84-A3C7-097C2EDCB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88A1DB-832B-45A7-8256-07FFC5869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487D-3A15-47EB-8B3E-78BDB53CA7F3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0C8383-6E8C-41DB-8A72-322036B0C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843830-809D-429A-B04B-66165EFBC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B112-D35B-4E5B-9432-8481FBA127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45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64BB7A5-6707-442C-AF78-7261AC17F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810" y="648070"/>
            <a:ext cx="10132380" cy="569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17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Belmares</dc:creator>
  <cp:lastModifiedBy>Rocio Belmares</cp:lastModifiedBy>
  <cp:revision>1</cp:revision>
  <dcterms:created xsi:type="dcterms:W3CDTF">2021-06-01T13:21:53Z</dcterms:created>
  <dcterms:modified xsi:type="dcterms:W3CDTF">2021-06-01T13:22:14Z</dcterms:modified>
</cp:coreProperties>
</file>